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6" r:id="rId2"/>
    <p:sldId id="268" r:id="rId3"/>
    <p:sldId id="257" r:id="rId4"/>
    <p:sldId id="258" r:id="rId5"/>
    <p:sldId id="259" r:id="rId6"/>
    <p:sldId id="271" r:id="rId7"/>
    <p:sldId id="260" r:id="rId8"/>
    <p:sldId id="261" r:id="rId9"/>
    <p:sldId id="262" r:id="rId10"/>
    <p:sldId id="263" r:id="rId11"/>
    <p:sldId id="272" r:id="rId12"/>
    <p:sldId id="264" r:id="rId13"/>
    <p:sldId id="265" r:id="rId14"/>
    <p:sldId id="270" r:id="rId15"/>
    <p:sldId id="269" r:id="rId16"/>
    <p:sldId id="267"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0485" autoAdjust="0"/>
  </p:normalViewPr>
  <p:slideViewPr>
    <p:cSldViewPr snapToGrid="0">
      <p:cViewPr varScale="1">
        <p:scale>
          <a:sx n="67" d="100"/>
          <a:sy n="67" d="100"/>
        </p:scale>
        <p:origin x="8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EE459D-2531-4D3B-ADB5-B730B227FAEF}" type="datetimeFigureOut">
              <a:rPr lang="en-IN" smtClean="0"/>
              <a:t>22-07-2016</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34388E-B16F-4623-B4C5-9A87C96AFC39}" type="slidenum">
              <a:rPr lang="en-IN" smtClean="0"/>
              <a:t>‹#›</a:t>
            </a:fld>
            <a:endParaRPr lang="en-IN"/>
          </a:p>
        </p:txBody>
      </p:sp>
    </p:spTree>
    <p:extLst>
      <p:ext uri="{BB962C8B-B14F-4D97-AF65-F5344CB8AC3E}">
        <p14:creationId xmlns:p14="http://schemas.microsoft.com/office/powerpoint/2010/main" val="34855677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D34388E-B16F-4623-B4C5-9A87C96AFC39}" type="slidenum">
              <a:rPr lang="en-IN" smtClean="0"/>
              <a:t>2</a:t>
            </a:fld>
            <a:endParaRPr lang="en-IN"/>
          </a:p>
        </p:txBody>
      </p:sp>
    </p:spTree>
    <p:extLst>
      <p:ext uri="{BB962C8B-B14F-4D97-AF65-F5344CB8AC3E}">
        <p14:creationId xmlns:p14="http://schemas.microsoft.com/office/powerpoint/2010/main" val="19685554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 </a:t>
            </a:r>
            <a:r>
              <a:rPr lang="en-IN" dirty="0" err="1" smtClean="0"/>
              <a:t>mutator</a:t>
            </a:r>
            <a:r>
              <a:rPr lang="en-IN" dirty="0" smtClean="0"/>
              <a:t> is a script that operates</a:t>
            </a:r>
            <a:r>
              <a:rPr lang="en-IN" baseline="0" dirty="0" smtClean="0"/>
              <a:t> on a check result in order to, as the name suggests, mutate it into a more desirable form. </a:t>
            </a:r>
            <a:endParaRPr lang="en-IN" dirty="0"/>
          </a:p>
        </p:txBody>
      </p:sp>
      <p:sp>
        <p:nvSpPr>
          <p:cNvPr id="4" name="Slide Number Placeholder 3"/>
          <p:cNvSpPr>
            <a:spLocks noGrp="1"/>
          </p:cNvSpPr>
          <p:nvPr>
            <p:ph type="sldNum" sz="quarter" idx="10"/>
          </p:nvPr>
        </p:nvSpPr>
        <p:spPr/>
        <p:txBody>
          <a:bodyPr/>
          <a:lstStyle/>
          <a:p>
            <a:fld id="{FD34388E-B16F-4623-B4C5-9A87C96AFC39}" type="slidenum">
              <a:rPr lang="en-IN" smtClean="0"/>
              <a:t>12</a:t>
            </a:fld>
            <a:endParaRPr lang="en-IN"/>
          </a:p>
        </p:txBody>
      </p:sp>
    </p:spTree>
    <p:extLst>
      <p:ext uri="{BB962C8B-B14F-4D97-AF65-F5344CB8AC3E}">
        <p14:creationId xmlns:p14="http://schemas.microsoft.com/office/powerpoint/2010/main" val="33816484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Handlers allow you to handle the output data in whatever way you like. So you can create handlers that send you e-mail</a:t>
            </a:r>
            <a:r>
              <a:rPr lang="en-IN" baseline="0" dirty="0" smtClean="0"/>
              <a:t> notifications, and other things like that. In our case we wanted to create a handler that actually transferred the data to </a:t>
            </a:r>
            <a:r>
              <a:rPr lang="en-IN" baseline="0" dirty="0" err="1" smtClean="0"/>
              <a:t>influxdb</a:t>
            </a:r>
            <a:r>
              <a:rPr lang="en-IN" baseline="0" dirty="0" smtClean="0"/>
              <a:t>.</a:t>
            </a:r>
            <a:endParaRPr lang="en-IN" dirty="0"/>
          </a:p>
        </p:txBody>
      </p:sp>
      <p:sp>
        <p:nvSpPr>
          <p:cNvPr id="4" name="Slide Number Placeholder 3"/>
          <p:cNvSpPr>
            <a:spLocks noGrp="1"/>
          </p:cNvSpPr>
          <p:nvPr>
            <p:ph type="sldNum" sz="quarter" idx="10"/>
          </p:nvPr>
        </p:nvSpPr>
        <p:spPr/>
        <p:txBody>
          <a:bodyPr/>
          <a:lstStyle/>
          <a:p>
            <a:fld id="{FD34388E-B16F-4623-B4C5-9A87C96AFC39}" type="slidenum">
              <a:rPr lang="en-IN" smtClean="0"/>
              <a:t>13</a:t>
            </a:fld>
            <a:endParaRPr lang="en-IN"/>
          </a:p>
        </p:txBody>
      </p:sp>
    </p:spTree>
    <p:extLst>
      <p:ext uri="{BB962C8B-B14F-4D97-AF65-F5344CB8AC3E}">
        <p14:creationId xmlns:p14="http://schemas.microsoft.com/office/powerpoint/2010/main" val="31272348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D34388E-B16F-4623-B4C5-9A87C96AFC39}" type="slidenum">
              <a:rPr lang="en-IN" smtClean="0"/>
              <a:t>15</a:t>
            </a:fld>
            <a:endParaRPr lang="en-IN"/>
          </a:p>
        </p:txBody>
      </p:sp>
    </p:spTree>
    <p:extLst>
      <p:ext uri="{BB962C8B-B14F-4D97-AF65-F5344CB8AC3E}">
        <p14:creationId xmlns:p14="http://schemas.microsoft.com/office/powerpoint/2010/main" val="31632742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And after we have pushed</a:t>
            </a:r>
            <a:r>
              <a:rPr lang="en-IN" baseline="0" dirty="0" smtClean="0"/>
              <a:t> the data into </a:t>
            </a:r>
            <a:r>
              <a:rPr lang="en-IN" baseline="0" dirty="0" err="1" smtClean="0"/>
              <a:t>influxDB</a:t>
            </a:r>
            <a:r>
              <a:rPr lang="en-IN" baseline="0" dirty="0" smtClean="0"/>
              <a:t>, we again use </a:t>
            </a:r>
            <a:r>
              <a:rPr lang="en-IN" baseline="0" dirty="0" err="1" smtClean="0"/>
              <a:t>sensu</a:t>
            </a:r>
            <a:r>
              <a:rPr lang="en-IN" baseline="0" dirty="0" smtClean="0"/>
              <a:t> to pull all that </a:t>
            </a:r>
            <a:r>
              <a:rPr lang="en-IN" baseline="0" dirty="0" err="1" smtClean="0"/>
              <a:t>influxDB</a:t>
            </a:r>
            <a:r>
              <a:rPr lang="en-IN" baseline="0" dirty="0" smtClean="0"/>
              <a:t> data, calculate aggregate stats such as per hour power consumption, and then push all that aggregate data into a separate table in </a:t>
            </a:r>
            <a:r>
              <a:rPr lang="en-IN" baseline="0" dirty="0" err="1" smtClean="0"/>
              <a:t>influxDB</a:t>
            </a:r>
            <a:r>
              <a:rPr lang="en-IN" baseline="0" dirty="0" smtClean="0"/>
              <a:t>.</a:t>
            </a:r>
            <a:endParaRPr lang="en-IN" dirty="0"/>
          </a:p>
        </p:txBody>
      </p:sp>
      <p:sp>
        <p:nvSpPr>
          <p:cNvPr id="4" name="Slide Number Placeholder 3"/>
          <p:cNvSpPr>
            <a:spLocks noGrp="1"/>
          </p:cNvSpPr>
          <p:nvPr>
            <p:ph type="sldNum" sz="quarter" idx="10"/>
          </p:nvPr>
        </p:nvSpPr>
        <p:spPr/>
        <p:txBody>
          <a:bodyPr/>
          <a:lstStyle/>
          <a:p>
            <a:fld id="{FD34388E-B16F-4623-B4C5-9A87C96AFC39}" type="slidenum">
              <a:rPr lang="en-IN" smtClean="0"/>
              <a:t>3</a:t>
            </a:fld>
            <a:endParaRPr lang="en-IN"/>
          </a:p>
        </p:txBody>
      </p:sp>
    </p:spTree>
    <p:extLst>
      <p:ext uri="{BB962C8B-B14F-4D97-AF65-F5344CB8AC3E}">
        <p14:creationId xmlns:p14="http://schemas.microsoft.com/office/powerpoint/2010/main" val="29756184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So on the</a:t>
            </a:r>
            <a:r>
              <a:rPr lang="en-IN" baseline="0" dirty="0" smtClean="0"/>
              <a:t> AWS server we had around 1700 keys, and each key had the name of the metric it is storing. The values of all keys are JSON objects, containing the time at which the data was collected and the value of the data point itself, and often some other meta-data (like tags).</a:t>
            </a:r>
            <a:endParaRPr lang="en-IN" dirty="0"/>
          </a:p>
        </p:txBody>
      </p:sp>
      <p:sp>
        <p:nvSpPr>
          <p:cNvPr id="4" name="Slide Number Placeholder 3"/>
          <p:cNvSpPr>
            <a:spLocks noGrp="1"/>
          </p:cNvSpPr>
          <p:nvPr>
            <p:ph type="sldNum" sz="quarter" idx="10"/>
          </p:nvPr>
        </p:nvSpPr>
        <p:spPr/>
        <p:txBody>
          <a:bodyPr/>
          <a:lstStyle/>
          <a:p>
            <a:fld id="{FD34388E-B16F-4623-B4C5-9A87C96AFC39}" type="slidenum">
              <a:rPr lang="en-IN" smtClean="0"/>
              <a:t>4</a:t>
            </a:fld>
            <a:endParaRPr lang="en-IN"/>
          </a:p>
        </p:txBody>
      </p:sp>
    </p:spTree>
    <p:extLst>
      <p:ext uri="{BB962C8B-B14F-4D97-AF65-F5344CB8AC3E}">
        <p14:creationId xmlns:p14="http://schemas.microsoft.com/office/powerpoint/2010/main" val="11482495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Check</a:t>
            </a:r>
            <a:r>
              <a:rPr lang="en-IN" baseline="0" dirty="0" smtClean="0"/>
              <a:t> </a:t>
            </a:r>
            <a:r>
              <a:rPr lang="en-IN" baseline="0" dirty="0" err="1" smtClean="0"/>
              <a:t>definitons</a:t>
            </a:r>
            <a:r>
              <a:rPr lang="en-IN" baseline="0" dirty="0" smtClean="0"/>
              <a:t> are files that we create to tell the </a:t>
            </a:r>
            <a:r>
              <a:rPr lang="en-IN" baseline="0" dirty="0" err="1" smtClean="0"/>
              <a:t>sensu</a:t>
            </a:r>
            <a:r>
              <a:rPr lang="en-IN" baseline="0" dirty="0" smtClean="0"/>
              <a:t> server what to monitor, how often to monitor it, what to do with the output data, etc.</a:t>
            </a:r>
          </a:p>
          <a:p>
            <a:r>
              <a:rPr lang="en-IN" baseline="0" dirty="0" smtClean="0"/>
              <a:t>The client subscribes to those checks that the client wants to be executed on itself. </a:t>
            </a:r>
            <a:endParaRPr lang="en-IN" dirty="0"/>
          </a:p>
        </p:txBody>
      </p:sp>
      <p:sp>
        <p:nvSpPr>
          <p:cNvPr id="4" name="Slide Number Placeholder 3"/>
          <p:cNvSpPr>
            <a:spLocks noGrp="1"/>
          </p:cNvSpPr>
          <p:nvPr>
            <p:ph type="sldNum" sz="quarter" idx="10"/>
          </p:nvPr>
        </p:nvSpPr>
        <p:spPr/>
        <p:txBody>
          <a:bodyPr/>
          <a:lstStyle/>
          <a:p>
            <a:fld id="{FD34388E-B16F-4623-B4C5-9A87C96AFC39}" type="slidenum">
              <a:rPr lang="en-IN" smtClean="0"/>
              <a:t>5</a:t>
            </a:fld>
            <a:endParaRPr lang="en-IN"/>
          </a:p>
        </p:txBody>
      </p:sp>
    </p:spTree>
    <p:extLst>
      <p:ext uri="{BB962C8B-B14F-4D97-AF65-F5344CB8AC3E}">
        <p14:creationId xmlns:p14="http://schemas.microsoft.com/office/powerpoint/2010/main" val="426949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On the </a:t>
            </a:r>
            <a:r>
              <a:rPr lang="en-IN" dirty="0" err="1" smtClean="0"/>
              <a:t>sensu</a:t>
            </a:r>
            <a:r>
              <a:rPr lang="en-IN" dirty="0" smtClean="0"/>
              <a:t>-server</a:t>
            </a:r>
            <a:r>
              <a:rPr lang="en-IN" baseline="0" dirty="0" smtClean="0"/>
              <a:t>, we can create checks for a lot of different purposes. So here we have checks for monitoring </a:t>
            </a:r>
            <a:r>
              <a:rPr lang="en-IN" baseline="0" dirty="0" err="1" smtClean="0"/>
              <a:t>cpu</a:t>
            </a:r>
            <a:r>
              <a:rPr lang="en-IN" baseline="0" dirty="0" smtClean="0"/>
              <a:t> usage, port usage, etc. Lets say we have a client that is interested in monitoring its CPU usage. So now the client will subscribe to the check named “</a:t>
            </a:r>
            <a:r>
              <a:rPr lang="en-IN" baseline="0" dirty="0" err="1" smtClean="0"/>
              <a:t>CPUcheck</a:t>
            </a:r>
            <a:r>
              <a:rPr lang="en-IN" baseline="0" dirty="0" smtClean="0"/>
              <a:t>”, and this act of subscription basically tells the </a:t>
            </a:r>
            <a:r>
              <a:rPr lang="en-IN" baseline="0" dirty="0" err="1" smtClean="0"/>
              <a:t>sensu</a:t>
            </a:r>
            <a:r>
              <a:rPr lang="en-IN" baseline="0" dirty="0" smtClean="0"/>
              <a:t> server that this client wants that to be executed on itself. So the server will then start executing the </a:t>
            </a:r>
            <a:r>
              <a:rPr lang="en-IN" baseline="0" dirty="0" err="1" smtClean="0"/>
              <a:t>cpu</a:t>
            </a:r>
            <a:r>
              <a:rPr lang="en-IN" baseline="0" dirty="0" smtClean="0"/>
              <a:t> check on this client at whatever interval is specified on the check. </a:t>
            </a:r>
            <a:endParaRPr lang="en-IN" dirty="0"/>
          </a:p>
        </p:txBody>
      </p:sp>
      <p:sp>
        <p:nvSpPr>
          <p:cNvPr id="4" name="Slide Number Placeholder 3"/>
          <p:cNvSpPr>
            <a:spLocks noGrp="1"/>
          </p:cNvSpPr>
          <p:nvPr>
            <p:ph type="sldNum" sz="quarter" idx="10"/>
          </p:nvPr>
        </p:nvSpPr>
        <p:spPr/>
        <p:txBody>
          <a:bodyPr/>
          <a:lstStyle/>
          <a:p>
            <a:fld id="{FD34388E-B16F-4623-B4C5-9A87C96AFC39}" type="slidenum">
              <a:rPr lang="en-IN" smtClean="0"/>
              <a:t>6</a:t>
            </a:fld>
            <a:endParaRPr lang="en-IN"/>
          </a:p>
        </p:txBody>
      </p:sp>
    </p:spTree>
    <p:extLst>
      <p:ext uri="{BB962C8B-B14F-4D97-AF65-F5344CB8AC3E}">
        <p14:creationId xmlns:p14="http://schemas.microsoft.com/office/powerpoint/2010/main" val="18891148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Check</a:t>
            </a:r>
            <a:r>
              <a:rPr lang="en-IN" baseline="0" dirty="0" smtClean="0"/>
              <a:t> command is the script that does all the work: so this is the script that pulls data from </a:t>
            </a:r>
            <a:r>
              <a:rPr lang="en-IN" baseline="0" dirty="0" err="1" smtClean="0"/>
              <a:t>redis</a:t>
            </a:r>
            <a:r>
              <a:rPr lang="en-IN" baseline="0" dirty="0" smtClean="0"/>
              <a:t> and formats it for </a:t>
            </a:r>
            <a:r>
              <a:rPr lang="en-IN" baseline="0" dirty="0" err="1" smtClean="0"/>
              <a:t>influxdb</a:t>
            </a:r>
            <a:r>
              <a:rPr lang="en-IN" baseline="0" dirty="0" smtClean="0"/>
              <a:t>.</a:t>
            </a:r>
            <a:endParaRPr lang="en-I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Subscribers: This is basically acts</a:t>
            </a:r>
            <a:r>
              <a:rPr lang="en-IN" baseline="0" dirty="0" smtClean="0"/>
              <a:t> like the ID of the check, and so to subscribe to this check the client would have to add THIS name to its subscriptions list</a:t>
            </a:r>
            <a:endParaRPr lang="en-IN" dirty="0" smtClean="0"/>
          </a:p>
        </p:txBody>
      </p:sp>
      <p:sp>
        <p:nvSpPr>
          <p:cNvPr id="4" name="Slide Number Placeholder 3"/>
          <p:cNvSpPr>
            <a:spLocks noGrp="1"/>
          </p:cNvSpPr>
          <p:nvPr>
            <p:ph type="sldNum" sz="quarter" idx="10"/>
          </p:nvPr>
        </p:nvSpPr>
        <p:spPr/>
        <p:txBody>
          <a:bodyPr/>
          <a:lstStyle/>
          <a:p>
            <a:fld id="{FD34388E-B16F-4623-B4C5-9A87C96AFC39}" type="slidenum">
              <a:rPr lang="en-IN" smtClean="0"/>
              <a:t>7</a:t>
            </a:fld>
            <a:endParaRPr lang="en-IN"/>
          </a:p>
        </p:txBody>
      </p:sp>
    </p:spTree>
    <p:extLst>
      <p:ext uri="{BB962C8B-B14F-4D97-AF65-F5344CB8AC3E}">
        <p14:creationId xmlns:p14="http://schemas.microsoft.com/office/powerpoint/2010/main" val="42402743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This list of all</a:t>
            </a:r>
            <a:r>
              <a:rPr lang="en-IN" baseline="0" dirty="0" smtClean="0"/>
              <a:t> subscriptions lets the server know which all checks the client wants to execute on itself. </a:t>
            </a:r>
            <a:endParaRPr lang="en-IN" dirty="0"/>
          </a:p>
        </p:txBody>
      </p:sp>
      <p:sp>
        <p:nvSpPr>
          <p:cNvPr id="4" name="Slide Number Placeholder 3"/>
          <p:cNvSpPr>
            <a:spLocks noGrp="1"/>
          </p:cNvSpPr>
          <p:nvPr>
            <p:ph type="sldNum" sz="quarter" idx="10"/>
          </p:nvPr>
        </p:nvSpPr>
        <p:spPr/>
        <p:txBody>
          <a:bodyPr/>
          <a:lstStyle/>
          <a:p>
            <a:fld id="{FD34388E-B16F-4623-B4C5-9A87C96AFC39}" type="slidenum">
              <a:rPr lang="en-IN" smtClean="0"/>
              <a:t>8</a:t>
            </a:fld>
            <a:endParaRPr lang="en-IN"/>
          </a:p>
        </p:txBody>
      </p:sp>
    </p:spTree>
    <p:extLst>
      <p:ext uri="{BB962C8B-B14F-4D97-AF65-F5344CB8AC3E}">
        <p14:creationId xmlns:p14="http://schemas.microsoft.com/office/powerpoint/2010/main" val="8683364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Explain</a:t>
            </a:r>
            <a:r>
              <a:rPr lang="en-IN" baseline="0" dirty="0" smtClean="0"/>
              <a:t> each of the components</a:t>
            </a:r>
            <a:endParaRPr lang="en-IN" dirty="0"/>
          </a:p>
        </p:txBody>
      </p:sp>
      <p:sp>
        <p:nvSpPr>
          <p:cNvPr id="4" name="Slide Number Placeholder 3"/>
          <p:cNvSpPr>
            <a:spLocks noGrp="1"/>
          </p:cNvSpPr>
          <p:nvPr>
            <p:ph type="sldNum" sz="quarter" idx="10"/>
          </p:nvPr>
        </p:nvSpPr>
        <p:spPr/>
        <p:txBody>
          <a:bodyPr/>
          <a:lstStyle/>
          <a:p>
            <a:fld id="{FD34388E-B16F-4623-B4C5-9A87C96AFC39}" type="slidenum">
              <a:rPr lang="en-IN" smtClean="0"/>
              <a:t>10</a:t>
            </a:fld>
            <a:endParaRPr lang="en-IN"/>
          </a:p>
        </p:txBody>
      </p:sp>
    </p:spTree>
    <p:extLst>
      <p:ext uri="{BB962C8B-B14F-4D97-AF65-F5344CB8AC3E}">
        <p14:creationId xmlns:p14="http://schemas.microsoft.com/office/powerpoint/2010/main" val="22938657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After the script outputs</a:t>
            </a:r>
            <a:r>
              <a:rPr lang="en-IN" baseline="0" dirty="0" smtClean="0"/>
              <a:t> the data to the standard output, the </a:t>
            </a:r>
            <a:r>
              <a:rPr lang="en-IN" baseline="0" dirty="0" err="1" smtClean="0"/>
              <a:t>sensu</a:t>
            </a:r>
            <a:r>
              <a:rPr lang="en-IN" baseline="0" dirty="0" smtClean="0"/>
              <a:t> server grabs the data and adds some more information. After doing that, it finally publishes the “check-result”. And so this is what a check result looks like.</a:t>
            </a:r>
            <a:endParaRPr lang="en-IN" dirty="0"/>
          </a:p>
        </p:txBody>
      </p:sp>
      <p:sp>
        <p:nvSpPr>
          <p:cNvPr id="4" name="Slide Number Placeholder 3"/>
          <p:cNvSpPr>
            <a:spLocks noGrp="1"/>
          </p:cNvSpPr>
          <p:nvPr>
            <p:ph type="sldNum" sz="quarter" idx="10"/>
          </p:nvPr>
        </p:nvSpPr>
        <p:spPr/>
        <p:txBody>
          <a:bodyPr/>
          <a:lstStyle/>
          <a:p>
            <a:fld id="{FD34388E-B16F-4623-B4C5-9A87C96AFC39}" type="slidenum">
              <a:rPr lang="en-IN" smtClean="0"/>
              <a:t>11</a:t>
            </a:fld>
            <a:endParaRPr lang="en-IN"/>
          </a:p>
        </p:txBody>
      </p:sp>
    </p:spTree>
    <p:extLst>
      <p:ext uri="{BB962C8B-B14F-4D97-AF65-F5344CB8AC3E}">
        <p14:creationId xmlns:p14="http://schemas.microsoft.com/office/powerpoint/2010/main" val="35013592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7/22/2016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7/22/2016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7/22/2016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7/22/2016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7/22/2016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7/22/2016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7/22/2016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7/22/2016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7/22/2016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7/22/2016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7/22/2016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7/22/2016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7/22/2016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7/22/2016</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7/22/2016</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129.10.5.134:3020/#/client/MOCdataUchiwa/ubuntu"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129.10.5.134:3000/dashboard/db/electrical-busplug"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hyperlink" Target="http://129.10.5.134:8083/"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UROP 2016 Summer Project</a:t>
            </a:r>
            <a:endParaRPr lang="en-IN" dirty="0"/>
          </a:p>
        </p:txBody>
      </p:sp>
      <p:sp>
        <p:nvSpPr>
          <p:cNvPr id="3" name="Subtitle 2"/>
          <p:cNvSpPr>
            <a:spLocks noGrp="1"/>
          </p:cNvSpPr>
          <p:nvPr>
            <p:ph type="subTitle" idx="1"/>
          </p:nvPr>
        </p:nvSpPr>
        <p:spPr/>
        <p:txBody>
          <a:bodyPr/>
          <a:lstStyle/>
          <a:p>
            <a:r>
              <a:rPr lang="en-IN" dirty="0" smtClean="0"/>
              <a:t>Trishita Tiwari, Ata Turk, </a:t>
            </a:r>
            <a:r>
              <a:rPr lang="en-IN" dirty="0" err="1" smtClean="0"/>
              <a:t>Ayse</a:t>
            </a:r>
            <a:r>
              <a:rPr lang="en-IN" dirty="0" smtClean="0"/>
              <a:t> </a:t>
            </a:r>
            <a:r>
              <a:rPr lang="en-IN" dirty="0" err="1" smtClean="0"/>
              <a:t>Coskun</a:t>
            </a:r>
            <a:endParaRPr lang="en-IN" dirty="0"/>
          </a:p>
        </p:txBody>
      </p:sp>
    </p:spTree>
    <p:extLst>
      <p:ext uri="{BB962C8B-B14F-4D97-AF65-F5344CB8AC3E}">
        <p14:creationId xmlns:p14="http://schemas.microsoft.com/office/powerpoint/2010/main" val="41232997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Script output</a:t>
            </a:r>
            <a:endParaRPr lang="en-IN" dirty="0"/>
          </a:p>
        </p:txBody>
      </p:sp>
      <p:sp>
        <p:nvSpPr>
          <p:cNvPr id="3" name="Content Placeholder 2"/>
          <p:cNvSpPr>
            <a:spLocks noGrp="1"/>
          </p:cNvSpPr>
          <p:nvPr>
            <p:ph idx="1"/>
          </p:nvPr>
        </p:nvSpPr>
        <p:spPr>
          <a:xfrm>
            <a:off x="818712" y="1760561"/>
            <a:ext cx="10554574" cy="4940490"/>
          </a:xfrm>
        </p:spPr>
        <p:txBody>
          <a:bodyPr>
            <a:normAutofit/>
          </a:bodyPr>
          <a:lstStyle/>
          <a:p>
            <a:r>
              <a:rPr lang="en-IN" dirty="0" err="1" smtClean="0"/>
              <a:t>mechanical_cooling</a:t>
            </a:r>
            <a:r>
              <a:rPr lang="en-IN" dirty="0"/>
              <a:t> </a:t>
            </a:r>
            <a:r>
              <a:rPr lang="en-IN" dirty="0" smtClean="0"/>
              <a:t>CH3</a:t>
            </a:r>
            <a:r>
              <a:rPr lang="en-IN" dirty="0"/>
              <a:t>_(kwh)=126437 1468249200000000000</a:t>
            </a:r>
          </a:p>
          <a:p>
            <a:pPr marL="0" indent="0">
              <a:buNone/>
            </a:pPr>
            <a:r>
              <a:rPr lang="en-IN" dirty="0" smtClean="0"/>
              <a:t>     </a:t>
            </a:r>
            <a:r>
              <a:rPr lang="en-IN" dirty="0" err="1" smtClean="0"/>
              <a:t>electrical_generator</a:t>
            </a:r>
            <a:r>
              <a:rPr lang="en-IN" dirty="0" smtClean="0"/>
              <a:t> </a:t>
            </a:r>
            <a:r>
              <a:rPr lang="en-IN" dirty="0" err="1" smtClean="0"/>
              <a:t>fuel_consumption</a:t>
            </a:r>
            <a:r>
              <a:rPr lang="en-IN" dirty="0" smtClean="0"/>
              <a:t>=6006.0 1468249200000000000</a:t>
            </a:r>
          </a:p>
          <a:p>
            <a:pPr marL="0" indent="0">
              <a:buNone/>
            </a:pPr>
            <a:r>
              <a:rPr lang="en-IN" dirty="0"/>
              <a:t>	</a:t>
            </a:r>
            <a:r>
              <a:rPr lang="en-IN" dirty="0" smtClean="0"/>
              <a:t>								.</a:t>
            </a:r>
          </a:p>
          <a:p>
            <a:pPr marL="0" indent="0">
              <a:buNone/>
            </a:pPr>
            <a:r>
              <a:rPr lang="en-IN" dirty="0"/>
              <a:t>	</a:t>
            </a:r>
            <a:r>
              <a:rPr lang="en-IN" dirty="0" smtClean="0"/>
              <a:t>								.</a:t>
            </a:r>
          </a:p>
          <a:p>
            <a:pPr marL="0" indent="0">
              <a:buNone/>
            </a:pPr>
            <a:r>
              <a:rPr lang="en-IN" dirty="0"/>
              <a:t>	</a:t>
            </a:r>
            <a:r>
              <a:rPr lang="en-IN" dirty="0" smtClean="0"/>
              <a:t>								.</a:t>
            </a:r>
          </a:p>
          <a:p>
            <a:pPr marL="0" indent="0">
              <a:buNone/>
            </a:pPr>
            <a:r>
              <a:rPr lang="en-IN" dirty="0"/>
              <a:t>	</a:t>
            </a:r>
            <a:r>
              <a:rPr lang="en-IN" dirty="0" smtClean="0"/>
              <a:t>								.</a:t>
            </a:r>
          </a:p>
          <a:p>
            <a:pPr marL="0" indent="0">
              <a:buNone/>
            </a:pPr>
            <a:r>
              <a:rPr lang="en-IN" dirty="0" smtClean="0"/>
              <a:t>      					(typically 50-100 lines per script)</a:t>
            </a:r>
            <a:endParaRPr lang="en-IN" dirty="0"/>
          </a:p>
        </p:txBody>
      </p:sp>
      <p:cxnSp>
        <p:nvCxnSpPr>
          <p:cNvPr id="5" name="Straight Arrow Connector 4"/>
          <p:cNvCxnSpPr/>
          <p:nvPr/>
        </p:nvCxnSpPr>
        <p:spPr>
          <a:xfrm flipV="1">
            <a:off x="6888067" y="2486025"/>
            <a:ext cx="727171" cy="29130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615238" y="2116693"/>
            <a:ext cx="2006221" cy="369332"/>
          </a:xfrm>
          <a:prstGeom prst="rect">
            <a:avLst/>
          </a:prstGeom>
          <a:noFill/>
        </p:spPr>
        <p:txBody>
          <a:bodyPr wrap="square" rtlCol="0">
            <a:spAutoFit/>
          </a:bodyPr>
          <a:lstStyle/>
          <a:p>
            <a:r>
              <a:rPr lang="en-IN" dirty="0" smtClean="0"/>
              <a:t> </a:t>
            </a:r>
            <a:r>
              <a:rPr lang="en-IN" dirty="0" err="1" smtClean="0"/>
              <a:t>InfluxDB</a:t>
            </a:r>
            <a:r>
              <a:rPr lang="en-IN" dirty="0" smtClean="0"/>
              <a:t> format</a:t>
            </a:r>
            <a:endParaRPr lang="en-IN" dirty="0"/>
          </a:p>
        </p:txBody>
      </p:sp>
      <p:cxnSp>
        <p:nvCxnSpPr>
          <p:cNvPr id="7" name="Straight Arrow Connector 6"/>
          <p:cNvCxnSpPr/>
          <p:nvPr/>
        </p:nvCxnSpPr>
        <p:spPr>
          <a:xfrm flipH="1">
            <a:off x="1928813" y="3771900"/>
            <a:ext cx="128587" cy="91440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993668" y="3670822"/>
            <a:ext cx="278295" cy="82974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7251653" y="3771900"/>
            <a:ext cx="706485" cy="51008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267509" y="4529138"/>
            <a:ext cx="1833124" cy="369332"/>
          </a:xfrm>
          <a:prstGeom prst="rect">
            <a:avLst/>
          </a:prstGeom>
          <a:noFill/>
        </p:spPr>
        <p:txBody>
          <a:bodyPr wrap="square" rtlCol="0">
            <a:spAutoFit/>
          </a:bodyPr>
          <a:lstStyle/>
          <a:p>
            <a:r>
              <a:rPr lang="en-IN" dirty="0" smtClean="0"/>
              <a:t>Column name</a:t>
            </a:r>
            <a:endParaRPr lang="en-IN" dirty="0"/>
          </a:p>
        </p:txBody>
      </p:sp>
      <p:sp>
        <p:nvSpPr>
          <p:cNvPr id="15" name="TextBox 14"/>
          <p:cNvSpPr txBox="1"/>
          <p:nvPr/>
        </p:nvSpPr>
        <p:spPr>
          <a:xfrm>
            <a:off x="1012251" y="4686300"/>
            <a:ext cx="1833124" cy="369332"/>
          </a:xfrm>
          <a:prstGeom prst="rect">
            <a:avLst/>
          </a:prstGeom>
          <a:noFill/>
        </p:spPr>
        <p:txBody>
          <a:bodyPr wrap="square" rtlCol="0">
            <a:spAutoFit/>
          </a:bodyPr>
          <a:lstStyle/>
          <a:p>
            <a:r>
              <a:rPr lang="en-IN" dirty="0" smtClean="0"/>
              <a:t>Table name</a:t>
            </a:r>
            <a:endParaRPr lang="en-IN" dirty="0"/>
          </a:p>
        </p:txBody>
      </p:sp>
      <p:sp>
        <p:nvSpPr>
          <p:cNvPr id="16" name="TextBox 15"/>
          <p:cNvSpPr txBox="1"/>
          <p:nvPr/>
        </p:nvSpPr>
        <p:spPr>
          <a:xfrm>
            <a:off x="7394015" y="4381496"/>
            <a:ext cx="1449950" cy="369332"/>
          </a:xfrm>
          <a:prstGeom prst="rect">
            <a:avLst/>
          </a:prstGeom>
          <a:noFill/>
        </p:spPr>
        <p:txBody>
          <a:bodyPr wrap="square" rtlCol="0">
            <a:spAutoFit/>
          </a:bodyPr>
          <a:lstStyle/>
          <a:p>
            <a:r>
              <a:rPr lang="en-IN" dirty="0" smtClean="0"/>
              <a:t>Timestamp</a:t>
            </a:r>
            <a:endParaRPr lang="en-IN" dirty="0"/>
          </a:p>
        </p:txBody>
      </p:sp>
    </p:spTree>
    <p:extLst>
      <p:ext uri="{BB962C8B-B14F-4D97-AF65-F5344CB8AC3E}">
        <p14:creationId xmlns:p14="http://schemas.microsoft.com/office/powerpoint/2010/main" val="42295366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Published Check Result</a:t>
            </a:r>
            <a:endParaRPr lang="en-IN" dirty="0"/>
          </a:p>
        </p:txBody>
      </p:sp>
      <p:sp>
        <p:nvSpPr>
          <p:cNvPr id="3" name="Content Placeholder 2"/>
          <p:cNvSpPr>
            <a:spLocks noGrp="1"/>
          </p:cNvSpPr>
          <p:nvPr>
            <p:ph idx="1"/>
          </p:nvPr>
        </p:nvSpPr>
        <p:spPr>
          <a:xfrm>
            <a:off x="682234" y="2331469"/>
            <a:ext cx="10554574" cy="3636511"/>
          </a:xfrm>
        </p:spPr>
        <p:txBody>
          <a:bodyPr/>
          <a:lstStyle/>
          <a:p>
            <a:r>
              <a:rPr lang="en-IN" dirty="0"/>
              <a:t>{"client":"</a:t>
            </a:r>
            <a:r>
              <a:rPr lang="en-IN" dirty="0" err="1"/>
              <a:t>ubuntu</a:t>
            </a:r>
            <a:r>
              <a:rPr lang="en-IN" dirty="0"/>
              <a:t>",</a:t>
            </a:r>
          </a:p>
          <a:p>
            <a:pPr marL="0" indent="0">
              <a:buNone/>
            </a:pPr>
            <a:r>
              <a:rPr lang="en-IN" dirty="0"/>
              <a:t>       "check": {"</a:t>
            </a:r>
            <a:r>
              <a:rPr lang="en-IN" dirty="0" err="1"/>
              <a:t>type":"metric","command":"others.py</a:t>
            </a:r>
            <a:r>
              <a:rPr lang="en-IN" dirty="0"/>
              <a:t>",</a:t>
            </a:r>
          </a:p>
          <a:p>
            <a:pPr marL="0" indent="0">
              <a:buNone/>
            </a:pPr>
            <a:r>
              <a:rPr lang="en-IN" dirty="0"/>
              <a:t>	"</a:t>
            </a:r>
            <a:r>
              <a:rPr lang="en-IN" dirty="0" err="1"/>
              <a:t>standalone":true,"subscribers</a:t>
            </a:r>
            <a:r>
              <a:rPr lang="en-IN" dirty="0"/>
              <a:t>":["others"],</a:t>
            </a:r>
          </a:p>
          <a:p>
            <a:pPr marL="0" indent="0">
              <a:buNone/>
            </a:pPr>
            <a:r>
              <a:rPr lang="en-IN" dirty="0"/>
              <a:t>	"handler":"influxdb","interval":60,</a:t>
            </a:r>
          </a:p>
          <a:p>
            <a:pPr marL="0" indent="0">
              <a:buNone/>
            </a:pPr>
            <a:r>
              <a:rPr lang="en-IN" dirty="0"/>
              <a:t>	"</a:t>
            </a:r>
            <a:r>
              <a:rPr lang="en-IN" dirty="0" err="1"/>
              <a:t>name":"others</a:t>
            </a:r>
            <a:r>
              <a:rPr lang="en-IN" dirty="0"/>
              <a:t>",</a:t>
            </a:r>
          </a:p>
          <a:p>
            <a:pPr marL="0" indent="0">
              <a:buNone/>
            </a:pPr>
            <a:r>
              <a:rPr lang="en-IN" dirty="0"/>
              <a:t>	"issued":1468250603,"executed":1468250603,"duration":1.314,</a:t>
            </a:r>
          </a:p>
          <a:p>
            <a:pPr marL="0" indent="0">
              <a:buNone/>
            </a:pPr>
            <a:r>
              <a:rPr lang="en-IN" dirty="0"/>
              <a:t>	"output":"</a:t>
            </a:r>
            <a:r>
              <a:rPr lang="en-IN" dirty="0" err="1"/>
              <a:t>mechanical_cooling</a:t>
            </a:r>
            <a:r>
              <a:rPr lang="en-IN" dirty="0"/>
              <a:t> CH3_(kwh)=126437 1468249200000000000\n 	</a:t>
            </a:r>
            <a:r>
              <a:rPr lang="en-IN" dirty="0" smtClean="0"/>
              <a:t>		</a:t>
            </a:r>
            <a:r>
              <a:rPr lang="en-IN" dirty="0" err="1" smtClean="0"/>
              <a:t>electrical_generator</a:t>
            </a:r>
            <a:r>
              <a:rPr lang="en-IN" dirty="0" smtClean="0"/>
              <a:t> </a:t>
            </a:r>
            <a:r>
              <a:rPr lang="en-IN" dirty="0" err="1"/>
              <a:t>total_fuel_consumption_GENF</a:t>
            </a:r>
            <a:r>
              <a:rPr lang="en-IN" dirty="0"/>
              <a:t>=6006.0 1468249200000000000\n</a:t>
            </a:r>
            <a:r>
              <a:rPr lang="en-IN" dirty="0" smtClean="0"/>
              <a:t>”,</a:t>
            </a:r>
          </a:p>
          <a:p>
            <a:pPr marL="0" indent="0">
              <a:buNone/>
            </a:pPr>
            <a:r>
              <a:rPr lang="en-IN" dirty="0" smtClean="0"/>
              <a:t> </a:t>
            </a:r>
            <a:r>
              <a:rPr lang="en-IN" dirty="0"/>
              <a:t>	</a:t>
            </a:r>
            <a:r>
              <a:rPr lang="en-IN" dirty="0" smtClean="0"/>
              <a:t>"</a:t>
            </a:r>
            <a:r>
              <a:rPr lang="en-IN" dirty="0"/>
              <a:t>status":0}}</a:t>
            </a:r>
          </a:p>
          <a:p>
            <a:endParaRPr lang="en-IN" dirty="0"/>
          </a:p>
        </p:txBody>
      </p:sp>
    </p:spTree>
    <p:extLst>
      <p:ext uri="{BB962C8B-B14F-4D97-AF65-F5344CB8AC3E}">
        <p14:creationId xmlns:p14="http://schemas.microsoft.com/office/powerpoint/2010/main" val="20250015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Transferring only necessary data: mutator</a:t>
            </a:r>
            <a:endParaRPr lang="en-IN" dirty="0"/>
          </a:p>
        </p:txBody>
      </p:sp>
      <p:sp>
        <p:nvSpPr>
          <p:cNvPr id="3" name="Content Placeholder 2"/>
          <p:cNvSpPr>
            <a:spLocks noGrp="1"/>
          </p:cNvSpPr>
          <p:nvPr>
            <p:ph idx="1"/>
          </p:nvPr>
        </p:nvSpPr>
        <p:spPr/>
        <p:txBody>
          <a:bodyPr>
            <a:normAutofit/>
          </a:bodyPr>
          <a:lstStyle/>
          <a:p>
            <a:r>
              <a:rPr lang="en-IN" dirty="0" smtClean="0"/>
              <a:t>Since we don’t want that extra data to be transferred, execute another script on these check results that picks out only the relevant data.</a:t>
            </a:r>
          </a:p>
          <a:p>
            <a:r>
              <a:rPr lang="en-IN" dirty="0" smtClean="0"/>
              <a:t>This script is called a mutator.</a:t>
            </a:r>
          </a:p>
          <a:p>
            <a:r>
              <a:rPr lang="en-IN" dirty="0" smtClean="0"/>
              <a:t>This is what a simplified mutator looks like:</a:t>
            </a:r>
            <a:endParaRPr lang="en-IN" dirty="0"/>
          </a:p>
          <a:p>
            <a:pPr marL="0" indent="0">
              <a:buNone/>
            </a:pPr>
            <a:r>
              <a:rPr lang="en-IN" dirty="0" smtClean="0"/>
              <a:t>	data </a:t>
            </a:r>
            <a:r>
              <a:rPr lang="en-IN" dirty="0"/>
              <a:t>= </a:t>
            </a:r>
            <a:r>
              <a:rPr lang="en-IN" dirty="0" err="1"/>
              <a:t>json.load</a:t>
            </a:r>
            <a:r>
              <a:rPr lang="en-IN" dirty="0"/>
              <a:t>(</a:t>
            </a:r>
            <a:r>
              <a:rPr lang="en-IN" dirty="0" err="1"/>
              <a:t>sys.stdin</a:t>
            </a:r>
            <a:r>
              <a:rPr lang="en-IN" dirty="0"/>
              <a:t>)</a:t>
            </a:r>
          </a:p>
          <a:p>
            <a:pPr marL="0" indent="0">
              <a:buNone/>
            </a:pPr>
            <a:r>
              <a:rPr lang="en-IN" dirty="0" smtClean="0"/>
              <a:t>	output </a:t>
            </a:r>
            <a:r>
              <a:rPr lang="en-IN" dirty="0"/>
              <a:t>= data["check"]["output"]</a:t>
            </a:r>
          </a:p>
          <a:p>
            <a:pPr marL="0" indent="0">
              <a:buNone/>
            </a:pPr>
            <a:r>
              <a:rPr lang="en-IN" dirty="0" smtClean="0"/>
              <a:t>	</a:t>
            </a:r>
            <a:r>
              <a:rPr lang="en-IN" dirty="0" err="1" smtClean="0"/>
              <a:t>sys.stdout.write</a:t>
            </a:r>
            <a:r>
              <a:rPr lang="en-IN" dirty="0" smtClean="0"/>
              <a:t>(output</a:t>
            </a:r>
            <a:r>
              <a:rPr lang="en-IN" dirty="0"/>
              <a:t>)</a:t>
            </a:r>
          </a:p>
          <a:p>
            <a:pPr marL="0" indent="0">
              <a:buNone/>
            </a:pPr>
            <a:r>
              <a:rPr lang="en-IN" dirty="0" smtClean="0"/>
              <a:t>	</a:t>
            </a:r>
            <a:r>
              <a:rPr lang="en-IN" dirty="0" err="1" smtClean="0"/>
              <a:t>sys.exit</a:t>
            </a:r>
            <a:r>
              <a:rPr lang="en-IN" dirty="0" smtClean="0"/>
              <a:t>(0</a:t>
            </a:r>
            <a:r>
              <a:rPr lang="en-IN" dirty="0"/>
              <a:t>)</a:t>
            </a:r>
          </a:p>
        </p:txBody>
      </p:sp>
    </p:spTree>
    <p:extLst>
      <p:ext uri="{BB962C8B-B14F-4D97-AF65-F5344CB8AC3E}">
        <p14:creationId xmlns:p14="http://schemas.microsoft.com/office/powerpoint/2010/main" val="25811010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Handler:</a:t>
            </a:r>
            <a:endParaRPr lang="en-IN" dirty="0"/>
          </a:p>
        </p:txBody>
      </p:sp>
      <p:sp>
        <p:nvSpPr>
          <p:cNvPr id="3" name="Content Placeholder 2"/>
          <p:cNvSpPr>
            <a:spLocks noGrp="1"/>
          </p:cNvSpPr>
          <p:nvPr>
            <p:ph idx="1"/>
          </p:nvPr>
        </p:nvSpPr>
        <p:spPr>
          <a:xfrm>
            <a:off x="818712" y="1951630"/>
            <a:ext cx="10554574" cy="4367283"/>
          </a:xfrm>
        </p:spPr>
        <p:txBody>
          <a:bodyPr>
            <a:normAutofit/>
          </a:bodyPr>
          <a:lstStyle/>
          <a:p>
            <a:r>
              <a:rPr lang="en-IN" dirty="0" smtClean="0"/>
              <a:t>After the mutator is executed, we are now ready to send the data to </a:t>
            </a:r>
            <a:r>
              <a:rPr lang="en-IN" dirty="0" err="1" smtClean="0"/>
              <a:t>InfluxDB</a:t>
            </a:r>
            <a:r>
              <a:rPr lang="en-IN" dirty="0" smtClean="0"/>
              <a:t>.</a:t>
            </a:r>
          </a:p>
          <a:p>
            <a:r>
              <a:rPr lang="en-IN" dirty="0" smtClean="0"/>
              <a:t>Handler: </a:t>
            </a:r>
            <a:r>
              <a:rPr lang="en-IN" dirty="0" err="1" smtClean="0"/>
              <a:t>sensu</a:t>
            </a:r>
            <a:r>
              <a:rPr lang="en-IN" dirty="0" smtClean="0"/>
              <a:t> provision that will allow us to transfer data. </a:t>
            </a:r>
          </a:p>
          <a:p>
            <a:r>
              <a:rPr lang="en-IN" dirty="0" smtClean="0"/>
              <a:t>Different types exist; we use the UDP handler as it is compatible with </a:t>
            </a:r>
            <a:r>
              <a:rPr lang="en-IN" dirty="0" err="1" smtClean="0"/>
              <a:t>InfluxDB</a:t>
            </a:r>
            <a:r>
              <a:rPr lang="en-IN" dirty="0" smtClean="0"/>
              <a:t>. Ex:</a:t>
            </a:r>
          </a:p>
          <a:p>
            <a:pPr marL="0" indent="0">
              <a:buNone/>
            </a:pPr>
            <a:r>
              <a:rPr lang="en-IN" dirty="0" smtClean="0"/>
              <a:t>{"</a:t>
            </a:r>
            <a:r>
              <a:rPr lang="en-IN" dirty="0"/>
              <a:t>handlers": </a:t>
            </a:r>
          </a:p>
          <a:p>
            <a:pPr marL="0" indent="0">
              <a:buNone/>
            </a:pPr>
            <a:r>
              <a:rPr lang="en-IN" dirty="0"/>
              <a:t> {"</a:t>
            </a:r>
            <a:r>
              <a:rPr lang="en-IN" dirty="0" err="1"/>
              <a:t>influxdb</a:t>
            </a:r>
            <a:r>
              <a:rPr lang="en-IN" dirty="0"/>
              <a:t>": </a:t>
            </a:r>
          </a:p>
          <a:p>
            <a:pPr marL="0" indent="0">
              <a:buNone/>
            </a:pPr>
            <a:r>
              <a:rPr lang="en-IN" dirty="0"/>
              <a:t>  {"type": "</a:t>
            </a:r>
            <a:r>
              <a:rPr lang="en-IN" dirty="0" err="1"/>
              <a:t>udp</a:t>
            </a:r>
            <a:r>
              <a:rPr lang="en-IN" dirty="0"/>
              <a:t>",</a:t>
            </a:r>
          </a:p>
          <a:p>
            <a:pPr marL="0" indent="0">
              <a:buNone/>
            </a:pPr>
            <a:r>
              <a:rPr lang="en-IN" dirty="0"/>
              <a:t>   "mutator":"</a:t>
            </a:r>
            <a:r>
              <a:rPr lang="en-IN" dirty="0" err="1"/>
              <a:t>only_check_output</a:t>
            </a:r>
            <a:r>
              <a:rPr lang="en-IN" dirty="0" smtClean="0"/>
              <a:t>", </a:t>
            </a:r>
            <a:r>
              <a:rPr lang="en-IN" dirty="0" smtClean="0">
                <a:sym typeface="Wingdings" panose="05000000000000000000" pitchFamily="2" charset="2"/>
              </a:rPr>
              <a:t> the mutator to be executed before handler</a:t>
            </a:r>
            <a:r>
              <a:rPr lang="en-IN" dirty="0" smtClean="0"/>
              <a:t>                </a:t>
            </a:r>
            <a:endParaRPr lang="en-IN" dirty="0"/>
          </a:p>
          <a:p>
            <a:pPr marL="0" indent="0">
              <a:buNone/>
            </a:pPr>
            <a:r>
              <a:rPr lang="en-IN" dirty="0"/>
              <a:t>   "socket": {"host": </a:t>
            </a:r>
            <a:r>
              <a:rPr lang="en-IN" dirty="0" smtClean="0"/>
              <a:t>“10.13.37.179","</a:t>
            </a:r>
            <a:r>
              <a:rPr lang="en-IN" dirty="0"/>
              <a:t>port": 8090} </a:t>
            </a:r>
            <a:r>
              <a:rPr lang="en-IN" dirty="0" smtClean="0">
                <a:sym typeface="Wingdings" panose="05000000000000000000" pitchFamily="2" charset="2"/>
              </a:rPr>
              <a:t> which host and port to transfer to.</a:t>
            </a:r>
            <a:r>
              <a:rPr lang="en-IN" dirty="0" smtClean="0"/>
              <a:t>                        </a:t>
            </a:r>
            <a:endParaRPr lang="en-IN" dirty="0"/>
          </a:p>
          <a:p>
            <a:pPr marL="0" indent="0">
              <a:buNone/>
            </a:pPr>
            <a:r>
              <a:rPr lang="en-IN" dirty="0"/>
              <a:t>  </a:t>
            </a:r>
            <a:r>
              <a:rPr lang="en-IN" dirty="0" smtClean="0"/>
              <a:t>} }}</a:t>
            </a:r>
            <a:endParaRPr lang="en-IN" dirty="0"/>
          </a:p>
          <a:p>
            <a:r>
              <a:rPr lang="en-IN" dirty="0"/>
              <a:t>Once </a:t>
            </a:r>
            <a:r>
              <a:rPr lang="en-IN" dirty="0" err="1"/>
              <a:t>InfluxDB</a:t>
            </a:r>
            <a:r>
              <a:rPr lang="en-IN" dirty="0"/>
              <a:t> is configured to </a:t>
            </a:r>
            <a:r>
              <a:rPr lang="en-IN" dirty="0" smtClean="0"/>
              <a:t>listen through UDP </a:t>
            </a:r>
            <a:r>
              <a:rPr lang="en-IN" dirty="0"/>
              <a:t>on that particular </a:t>
            </a:r>
            <a:r>
              <a:rPr lang="en-IN" dirty="0" smtClean="0"/>
              <a:t>port</a:t>
            </a:r>
            <a:r>
              <a:rPr lang="en-IN" dirty="0"/>
              <a:t>, we are ready</a:t>
            </a:r>
            <a:r>
              <a:rPr lang="en-IN" dirty="0" smtClean="0"/>
              <a:t>.</a:t>
            </a:r>
            <a:endParaRPr lang="en-IN" dirty="0"/>
          </a:p>
        </p:txBody>
      </p:sp>
    </p:spTree>
    <p:extLst>
      <p:ext uri="{BB962C8B-B14F-4D97-AF65-F5344CB8AC3E}">
        <p14:creationId xmlns:p14="http://schemas.microsoft.com/office/powerpoint/2010/main" val="25058179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6313" y="-39333"/>
            <a:ext cx="10571998" cy="970450"/>
          </a:xfrm>
        </p:spPr>
        <p:txBody>
          <a:bodyPr/>
          <a:lstStyle/>
          <a:p>
            <a:r>
              <a:rPr lang="en-IN" dirty="0" err="1" smtClean="0"/>
              <a:t>Uchiwa</a:t>
            </a:r>
            <a:r>
              <a:rPr lang="en-IN" dirty="0" smtClean="0"/>
              <a:t>: monitoring health of checks</a:t>
            </a:r>
            <a:endParaRPr lang="en-IN" dirty="0"/>
          </a:p>
        </p:txBody>
      </p:sp>
      <p:sp>
        <p:nvSpPr>
          <p:cNvPr id="3" name="Content Placeholder 2"/>
          <p:cNvSpPr>
            <a:spLocks noGrp="1"/>
          </p:cNvSpPr>
          <p:nvPr>
            <p:ph idx="1"/>
          </p:nvPr>
        </p:nvSpPr>
        <p:spPr>
          <a:xfrm>
            <a:off x="543481" y="-261608"/>
            <a:ext cx="10554574" cy="3636511"/>
          </a:xfrm>
        </p:spPr>
        <p:txBody>
          <a:bodyPr/>
          <a:lstStyle/>
          <a:p>
            <a:r>
              <a:rPr lang="en-IN" dirty="0" err="1" smtClean="0"/>
              <a:t>Uchiwa</a:t>
            </a:r>
            <a:r>
              <a:rPr lang="en-IN" dirty="0" smtClean="0"/>
              <a:t> provides a great mechanism to monitor all our </a:t>
            </a:r>
            <a:r>
              <a:rPr lang="en-IN" dirty="0" err="1" smtClean="0"/>
              <a:t>sensu</a:t>
            </a:r>
            <a:r>
              <a:rPr lang="en-IN" dirty="0" smtClean="0"/>
              <a:t> </a:t>
            </a:r>
            <a:r>
              <a:rPr lang="en-IN" dirty="0" smtClean="0"/>
              <a:t>checks</a:t>
            </a:r>
          </a:p>
          <a:p>
            <a:r>
              <a:rPr lang="en-IN" dirty="0" err="1" smtClean="0"/>
              <a:t>Uchiwa</a:t>
            </a:r>
            <a:r>
              <a:rPr lang="en-IN" dirty="0" smtClean="0"/>
              <a:t>-server: </a:t>
            </a:r>
            <a:r>
              <a:rPr lang="en-IN" dirty="0">
                <a:hlinkClick r:id="rId2"/>
              </a:rPr>
              <a:t>http://129.10.5.134:3020/#/</a:t>
            </a:r>
            <a:r>
              <a:rPr lang="en-IN" dirty="0" smtClean="0">
                <a:hlinkClick r:id="rId2"/>
              </a:rPr>
              <a:t>client/MOCdataUchiwa/ubuntu</a:t>
            </a:r>
            <a:endParaRPr lang="en-IN" dirty="0" smtClean="0"/>
          </a:p>
          <a:p>
            <a:endParaRPr lang="en-IN"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8658" b="6392"/>
          <a:stretch/>
        </p:blipFill>
        <p:spPr>
          <a:xfrm>
            <a:off x="666313" y="1951630"/>
            <a:ext cx="10058400" cy="4804012"/>
          </a:xfrm>
          <a:prstGeom prst="rect">
            <a:avLst/>
          </a:prstGeom>
        </p:spPr>
      </p:pic>
    </p:spTree>
    <p:extLst>
      <p:ext uri="{BB962C8B-B14F-4D97-AF65-F5344CB8AC3E}">
        <p14:creationId xmlns:p14="http://schemas.microsoft.com/office/powerpoint/2010/main" val="41417294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9679" y="248127"/>
            <a:ext cx="10571998" cy="970450"/>
          </a:xfrm>
        </p:spPr>
        <p:txBody>
          <a:bodyPr/>
          <a:lstStyle/>
          <a:p>
            <a:r>
              <a:rPr lang="en-IN" dirty="0" err="1" smtClean="0"/>
              <a:t>Grafana</a:t>
            </a:r>
            <a:r>
              <a:rPr lang="en-IN" dirty="0" smtClean="0"/>
              <a:t>: visualizing our data</a:t>
            </a:r>
            <a:endParaRPr lang="en-IN" dirty="0"/>
          </a:p>
        </p:txBody>
      </p:sp>
      <p:sp>
        <p:nvSpPr>
          <p:cNvPr id="3" name="Content Placeholder 2"/>
          <p:cNvSpPr>
            <a:spLocks noGrp="1"/>
          </p:cNvSpPr>
          <p:nvPr>
            <p:ph idx="1"/>
          </p:nvPr>
        </p:nvSpPr>
        <p:spPr>
          <a:xfrm>
            <a:off x="363400" y="897552"/>
            <a:ext cx="10554574" cy="3636511"/>
          </a:xfrm>
        </p:spPr>
        <p:txBody>
          <a:bodyPr/>
          <a:lstStyle/>
          <a:p>
            <a:r>
              <a:rPr lang="en-IN" dirty="0" err="1" smtClean="0"/>
              <a:t>Grafana</a:t>
            </a:r>
            <a:r>
              <a:rPr lang="en-IN" dirty="0" smtClean="0"/>
              <a:t> allows us to use data in </a:t>
            </a:r>
            <a:r>
              <a:rPr lang="en-IN" dirty="0" err="1" smtClean="0"/>
              <a:t>InfluxDB</a:t>
            </a:r>
            <a:r>
              <a:rPr lang="en-IN" dirty="0" smtClean="0"/>
              <a:t> to </a:t>
            </a:r>
            <a:r>
              <a:rPr lang="en-IN" dirty="0" err="1" smtClean="0"/>
              <a:t>creat</a:t>
            </a:r>
            <a:r>
              <a:rPr lang="en-IN" dirty="0" smtClean="0"/>
              <a:t> graphs that allow us to visualize data in real time. Ex</a:t>
            </a:r>
            <a:r>
              <a:rPr lang="en-IN" dirty="0" smtClean="0"/>
              <a:t>:</a:t>
            </a:r>
          </a:p>
          <a:p>
            <a:r>
              <a:rPr lang="en-IN" dirty="0" err="1" smtClean="0"/>
              <a:t>Grafana</a:t>
            </a:r>
            <a:r>
              <a:rPr lang="en-IN" dirty="0" smtClean="0"/>
              <a:t>-server: </a:t>
            </a:r>
            <a:r>
              <a:rPr lang="en-IN" dirty="0">
                <a:hlinkClick r:id="rId3"/>
              </a:rPr>
              <a:t>http://</a:t>
            </a:r>
            <a:r>
              <a:rPr lang="en-IN" dirty="0" smtClean="0">
                <a:hlinkClick r:id="rId3"/>
              </a:rPr>
              <a:t>129.10.5.134:3000/dashboard/db/electrical-busplug</a:t>
            </a:r>
            <a:endParaRPr lang="en-IN" dirty="0" smtClean="0"/>
          </a:p>
          <a:p>
            <a:endParaRPr lang="en-IN" dirty="0"/>
          </a:p>
        </p:txBody>
      </p:sp>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t="16550"/>
          <a:stretch/>
        </p:blipFill>
        <p:spPr>
          <a:xfrm>
            <a:off x="395397" y="3129843"/>
            <a:ext cx="11082370" cy="2951320"/>
          </a:xfrm>
          <a:prstGeom prst="rect">
            <a:avLst/>
          </a:prstGeom>
        </p:spPr>
      </p:pic>
    </p:spTree>
    <p:extLst>
      <p:ext uri="{BB962C8B-B14F-4D97-AF65-F5344CB8AC3E}">
        <p14:creationId xmlns:p14="http://schemas.microsoft.com/office/powerpoint/2010/main" val="37123074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Datastore</a:t>
            </a:r>
            <a:r>
              <a:rPr lang="en-IN" dirty="0" smtClean="0"/>
              <a:t>: </a:t>
            </a:r>
            <a:r>
              <a:rPr lang="en-IN" dirty="0" err="1" smtClean="0"/>
              <a:t>InfluxDB</a:t>
            </a:r>
            <a:endParaRPr lang="en-IN" dirty="0"/>
          </a:p>
        </p:txBody>
      </p:sp>
      <p:sp>
        <p:nvSpPr>
          <p:cNvPr id="3" name="Content Placeholder 2"/>
          <p:cNvSpPr>
            <a:spLocks noGrp="1"/>
          </p:cNvSpPr>
          <p:nvPr>
            <p:ph idx="1"/>
          </p:nvPr>
        </p:nvSpPr>
        <p:spPr/>
        <p:txBody>
          <a:bodyPr/>
          <a:lstStyle/>
          <a:p>
            <a:r>
              <a:rPr lang="en-IN" dirty="0" err="1" smtClean="0"/>
              <a:t>InfluxDB</a:t>
            </a:r>
            <a:r>
              <a:rPr lang="en-IN" dirty="0"/>
              <a:t>: </a:t>
            </a:r>
            <a:r>
              <a:rPr lang="en-IN" dirty="0">
                <a:hlinkClick r:id="rId2"/>
              </a:rPr>
              <a:t>http://129.10.5.134:8083</a:t>
            </a:r>
            <a:r>
              <a:rPr lang="en-IN" dirty="0" smtClean="0">
                <a:hlinkClick r:id="rId2"/>
              </a:rPr>
              <a:t>/</a:t>
            </a:r>
            <a:endParaRPr lang="en-IN" dirty="0" smtClean="0"/>
          </a:p>
          <a:p>
            <a:r>
              <a:rPr lang="en-IN" dirty="0"/>
              <a:t>Sample query: select </a:t>
            </a:r>
            <a:r>
              <a:rPr lang="en-IN" dirty="0" err="1"/>
              <a:t>metered_active_energy,busplug_ID</a:t>
            </a:r>
            <a:r>
              <a:rPr lang="en-IN" dirty="0"/>
              <a:t> from </a:t>
            </a:r>
            <a:r>
              <a:rPr lang="en-IN" dirty="0" err="1"/>
              <a:t>electrical_busplug</a:t>
            </a:r>
            <a:r>
              <a:rPr lang="en-IN" dirty="0"/>
              <a:t> order by time </a:t>
            </a:r>
            <a:r>
              <a:rPr lang="en-IN" dirty="0" err="1"/>
              <a:t>desc</a:t>
            </a:r>
            <a:r>
              <a:rPr lang="en-IN" dirty="0"/>
              <a:t> limit 10</a:t>
            </a:r>
          </a:p>
          <a:p>
            <a:endParaRPr lang="en-IN" dirty="0" smtClean="0"/>
          </a:p>
        </p:txBody>
      </p:sp>
    </p:spTree>
    <p:extLst>
      <p:ext uri="{BB962C8B-B14F-4D97-AF65-F5344CB8AC3E}">
        <p14:creationId xmlns:p14="http://schemas.microsoft.com/office/powerpoint/2010/main" val="6265105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Setbacks	</a:t>
            </a:r>
            <a:endParaRPr lang="en-IN" dirty="0"/>
          </a:p>
        </p:txBody>
      </p:sp>
      <p:sp>
        <p:nvSpPr>
          <p:cNvPr id="3" name="Content Placeholder 2"/>
          <p:cNvSpPr>
            <a:spLocks noGrp="1"/>
          </p:cNvSpPr>
          <p:nvPr>
            <p:ph idx="1"/>
          </p:nvPr>
        </p:nvSpPr>
        <p:spPr/>
        <p:txBody>
          <a:bodyPr/>
          <a:lstStyle/>
          <a:p>
            <a:r>
              <a:rPr lang="en-IN" dirty="0" smtClean="0"/>
              <a:t>Problem: </a:t>
            </a:r>
            <a:r>
              <a:rPr lang="en-IN" dirty="0" err="1" smtClean="0"/>
              <a:t>Sensu</a:t>
            </a:r>
            <a:r>
              <a:rPr lang="en-IN" dirty="0" smtClean="0"/>
              <a:t>-handlers fail silently when too much data is transferred. </a:t>
            </a:r>
          </a:p>
          <a:p>
            <a:r>
              <a:rPr lang="en-IN" dirty="0" smtClean="0"/>
              <a:t>Solution: break one check into multiple checks so that each check transfers small amount of data. </a:t>
            </a:r>
            <a:endParaRPr lang="en-IN" dirty="0"/>
          </a:p>
        </p:txBody>
      </p:sp>
    </p:spTree>
    <p:extLst>
      <p:ext uri="{BB962C8B-B14F-4D97-AF65-F5344CB8AC3E}">
        <p14:creationId xmlns:p14="http://schemas.microsoft.com/office/powerpoint/2010/main" val="31322715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Motivation</a:t>
            </a:r>
            <a:endParaRPr lang="en-IN" dirty="0"/>
          </a:p>
        </p:txBody>
      </p:sp>
      <p:sp>
        <p:nvSpPr>
          <p:cNvPr id="3" name="Content Placeholder 2"/>
          <p:cNvSpPr>
            <a:spLocks noGrp="1"/>
          </p:cNvSpPr>
          <p:nvPr>
            <p:ph idx="1"/>
          </p:nvPr>
        </p:nvSpPr>
        <p:spPr/>
        <p:txBody>
          <a:bodyPr/>
          <a:lstStyle/>
          <a:p>
            <a:r>
              <a:rPr lang="en-IN" dirty="0"/>
              <a:t>Task: create a framework to allow </a:t>
            </a:r>
            <a:r>
              <a:rPr lang="en-IN" dirty="0" smtClean="0"/>
              <a:t>for </a:t>
            </a:r>
            <a:r>
              <a:rPr lang="en-IN" dirty="0"/>
              <a:t>real-time monitoring for power data from MGHPCC</a:t>
            </a:r>
          </a:p>
          <a:p>
            <a:r>
              <a:rPr lang="en-IN" dirty="0" smtClean="0"/>
              <a:t>Real time data analysis uses:</a:t>
            </a:r>
          </a:p>
          <a:p>
            <a:pPr marL="0" indent="0">
              <a:buNone/>
            </a:pPr>
            <a:r>
              <a:rPr lang="en-IN" dirty="0" smtClean="0"/>
              <a:t>	- </a:t>
            </a:r>
            <a:r>
              <a:rPr lang="en-IN" dirty="0" smtClean="0"/>
              <a:t>Easier anomaly </a:t>
            </a:r>
            <a:r>
              <a:rPr lang="en-IN" dirty="0" smtClean="0"/>
              <a:t>detection</a:t>
            </a:r>
          </a:p>
          <a:p>
            <a:pPr marL="0" indent="0">
              <a:buNone/>
            </a:pPr>
            <a:r>
              <a:rPr lang="en-IN" dirty="0" smtClean="0"/>
              <a:t>	- More flexible for research and calculations.</a:t>
            </a:r>
          </a:p>
          <a:p>
            <a:pPr marL="0" indent="0">
              <a:buNone/>
            </a:pPr>
            <a:r>
              <a:rPr lang="en-IN" dirty="0"/>
              <a:t>	</a:t>
            </a:r>
            <a:r>
              <a:rPr lang="en-IN" dirty="0" smtClean="0"/>
              <a:t>- Necessary for implementing data </a:t>
            </a:r>
            <a:r>
              <a:rPr lang="en-IN" dirty="0" err="1" smtClean="0"/>
              <a:t>center</a:t>
            </a:r>
            <a:r>
              <a:rPr lang="en-IN" dirty="0" smtClean="0"/>
              <a:t> demand response energy program</a:t>
            </a:r>
            <a:endParaRPr lang="en-IN" dirty="0"/>
          </a:p>
          <a:p>
            <a:pPr marL="0" indent="0">
              <a:buNone/>
            </a:pPr>
            <a:endParaRPr lang="en-IN" dirty="0"/>
          </a:p>
        </p:txBody>
      </p:sp>
    </p:spTree>
    <p:extLst>
      <p:ext uri="{BB962C8B-B14F-4D97-AF65-F5344CB8AC3E}">
        <p14:creationId xmlns:p14="http://schemas.microsoft.com/office/powerpoint/2010/main" val="17392831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Methodology</a:t>
            </a:r>
            <a:endParaRPr lang="en-IN" dirty="0"/>
          </a:p>
        </p:txBody>
      </p:sp>
      <p:sp>
        <p:nvSpPr>
          <p:cNvPr id="3" name="Content Placeholder 2"/>
          <p:cNvSpPr>
            <a:spLocks noGrp="1"/>
          </p:cNvSpPr>
          <p:nvPr>
            <p:ph idx="1"/>
          </p:nvPr>
        </p:nvSpPr>
        <p:spPr>
          <a:xfrm>
            <a:off x="818712" y="2222287"/>
            <a:ext cx="10554574" cy="4192161"/>
          </a:xfrm>
        </p:spPr>
        <p:txBody>
          <a:bodyPr/>
          <a:lstStyle/>
          <a:p>
            <a:r>
              <a:rPr lang="en-IN" dirty="0" smtClean="0"/>
              <a:t>Outline:</a:t>
            </a:r>
            <a:br>
              <a:rPr lang="en-IN" dirty="0" smtClean="0"/>
            </a:br>
            <a:r>
              <a:rPr lang="en-IN" dirty="0" smtClean="0"/>
              <a:t>1) The data from the physical sensors is stored in a </a:t>
            </a:r>
            <a:r>
              <a:rPr lang="en-IN" dirty="0" err="1" smtClean="0"/>
              <a:t>Redis</a:t>
            </a:r>
            <a:r>
              <a:rPr lang="en-IN" dirty="0" smtClean="0"/>
              <a:t> database in an AWS server.</a:t>
            </a:r>
          </a:p>
          <a:p>
            <a:pPr marL="0" indent="0">
              <a:buNone/>
            </a:pPr>
            <a:r>
              <a:rPr lang="en-IN" dirty="0" smtClean="0"/>
              <a:t>     2) Use </a:t>
            </a:r>
            <a:r>
              <a:rPr lang="en-IN" dirty="0" err="1" smtClean="0"/>
              <a:t>Sensu</a:t>
            </a:r>
            <a:r>
              <a:rPr lang="en-IN" dirty="0" smtClean="0"/>
              <a:t> (monitoring framework) to execute python scripts that will pull data from 	</a:t>
            </a:r>
            <a:r>
              <a:rPr lang="en-IN" dirty="0" err="1" smtClean="0"/>
              <a:t>Redis</a:t>
            </a:r>
            <a:r>
              <a:rPr lang="en-IN" dirty="0" smtClean="0"/>
              <a:t> every minute.</a:t>
            </a:r>
          </a:p>
          <a:p>
            <a:pPr marL="0" indent="0">
              <a:buNone/>
            </a:pPr>
            <a:r>
              <a:rPr lang="en-IN" dirty="0"/>
              <a:t> </a:t>
            </a:r>
            <a:r>
              <a:rPr lang="en-IN" dirty="0" smtClean="0"/>
              <a:t>    3) These scripts will also push the data to </a:t>
            </a:r>
            <a:r>
              <a:rPr lang="en-IN" dirty="0" err="1"/>
              <a:t>I</a:t>
            </a:r>
            <a:r>
              <a:rPr lang="en-IN" dirty="0" err="1" smtClean="0"/>
              <a:t>nfluxDB</a:t>
            </a:r>
            <a:r>
              <a:rPr lang="en-IN" dirty="0" smtClean="0"/>
              <a:t> (</a:t>
            </a:r>
            <a:r>
              <a:rPr lang="en-IN" dirty="0"/>
              <a:t>a</a:t>
            </a:r>
            <a:r>
              <a:rPr lang="en-IN" dirty="0" smtClean="0"/>
              <a:t> time-series DB used for monitoring 	data).</a:t>
            </a:r>
          </a:p>
          <a:p>
            <a:pPr marL="0" indent="0">
              <a:buNone/>
            </a:pPr>
            <a:r>
              <a:rPr lang="en-IN" dirty="0" smtClean="0"/>
              <a:t>     4) Now use the data in </a:t>
            </a:r>
            <a:r>
              <a:rPr lang="en-IN" dirty="0" err="1" smtClean="0"/>
              <a:t>InfluxDB</a:t>
            </a:r>
            <a:r>
              <a:rPr lang="en-IN" dirty="0" smtClean="0"/>
              <a:t> to calculate per hour totals of power consumption. </a:t>
            </a:r>
          </a:p>
          <a:p>
            <a:pPr marL="0" indent="0">
              <a:buNone/>
            </a:pPr>
            <a:endParaRPr lang="en-IN" dirty="0" smtClean="0"/>
          </a:p>
          <a:p>
            <a:pPr marL="0" indent="0">
              <a:buNone/>
            </a:pPr>
            <a:r>
              <a:rPr lang="en-IN" sz="2200" dirty="0" smtClean="0"/>
              <a:t>							REDIS </a:t>
            </a:r>
            <a:r>
              <a:rPr lang="en-IN" sz="2200" dirty="0" smtClean="0">
                <a:sym typeface="Wingdings" panose="05000000000000000000" pitchFamily="2" charset="2"/>
              </a:rPr>
              <a:t> SENSU  INFLUXDB</a:t>
            </a:r>
            <a:endParaRPr lang="en-IN" sz="2200" dirty="0"/>
          </a:p>
        </p:txBody>
      </p:sp>
    </p:spTree>
    <p:extLst>
      <p:ext uri="{BB962C8B-B14F-4D97-AF65-F5344CB8AC3E}">
        <p14:creationId xmlns:p14="http://schemas.microsoft.com/office/powerpoint/2010/main" val="8556323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Redis</a:t>
            </a:r>
            <a:endParaRPr lang="en-IN" dirty="0"/>
          </a:p>
        </p:txBody>
      </p:sp>
      <p:sp>
        <p:nvSpPr>
          <p:cNvPr id="3" name="Content Placeholder 2"/>
          <p:cNvSpPr>
            <a:spLocks noGrp="1"/>
          </p:cNvSpPr>
          <p:nvPr>
            <p:ph idx="1"/>
          </p:nvPr>
        </p:nvSpPr>
        <p:spPr/>
        <p:txBody>
          <a:bodyPr>
            <a:normAutofit/>
          </a:bodyPr>
          <a:lstStyle/>
          <a:p>
            <a:r>
              <a:rPr lang="en-IN" dirty="0" err="1" smtClean="0"/>
              <a:t>Redis</a:t>
            </a:r>
            <a:r>
              <a:rPr lang="en-IN" dirty="0" smtClean="0"/>
              <a:t> is a key value database.</a:t>
            </a:r>
          </a:p>
          <a:p>
            <a:r>
              <a:rPr lang="en-IN" dirty="0" smtClean="0"/>
              <a:t>Hence, the sensor data was stored as a key, which was the name of the data being measured, and a value, which was </a:t>
            </a:r>
            <a:r>
              <a:rPr lang="en-IN" dirty="0" err="1" smtClean="0"/>
              <a:t>json</a:t>
            </a:r>
            <a:r>
              <a:rPr lang="en-IN" dirty="0" smtClean="0"/>
              <a:t> formatted data containing the timestamp and the numbers.</a:t>
            </a:r>
          </a:p>
          <a:p>
            <a:r>
              <a:rPr lang="en-IN" dirty="0"/>
              <a:t>Example</a:t>
            </a:r>
            <a:r>
              <a:rPr lang="en-IN" dirty="0" smtClean="0"/>
              <a:t>:</a:t>
            </a:r>
          </a:p>
          <a:p>
            <a:r>
              <a:rPr lang="en-IN" dirty="0" smtClean="0"/>
              <a:t>Key </a:t>
            </a:r>
            <a:r>
              <a:rPr lang="en-IN" dirty="0"/>
              <a:t>= "mechanical:cooling:CH1:JSON"</a:t>
            </a:r>
            <a:endParaRPr lang="en-IN" dirty="0" smtClean="0"/>
          </a:p>
          <a:p>
            <a:r>
              <a:rPr lang="en-IN" dirty="0"/>
              <a:t>Value = "{\"timestamp\": 1467990000.0, \"kwh\": 88387</a:t>
            </a:r>
            <a:r>
              <a:rPr lang="en-IN" dirty="0" smtClean="0"/>
              <a:t>}"</a:t>
            </a:r>
            <a:endParaRPr lang="en-IN" dirty="0"/>
          </a:p>
        </p:txBody>
      </p:sp>
    </p:spTree>
    <p:extLst>
      <p:ext uri="{BB962C8B-B14F-4D97-AF65-F5344CB8AC3E}">
        <p14:creationId xmlns:p14="http://schemas.microsoft.com/office/powerpoint/2010/main" val="33191046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Sensu</a:t>
            </a:r>
            <a:endParaRPr lang="en-IN" dirty="0"/>
          </a:p>
        </p:txBody>
      </p:sp>
      <p:sp>
        <p:nvSpPr>
          <p:cNvPr id="3" name="Content Placeholder 2"/>
          <p:cNvSpPr>
            <a:spLocks noGrp="1"/>
          </p:cNvSpPr>
          <p:nvPr>
            <p:ph idx="1"/>
          </p:nvPr>
        </p:nvSpPr>
        <p:spPr/>
        <p:txBody>
          <a:bodyPr>
            <a:normAutofit/>
          </a:bodyPr>
          <a:lstStyle/>
          <a:p>
            <a:r>
              <a:rPr lang="en-IN" dirty="0" err="1" smtClean="0"/>
              <a:t>Sensu</a:t>
            </a:r>
            <a:r>
              <a:rPr lang="en-IN" dirty="0" smtClean="0"/>
              <a:t> provides a monitoring framework.</a:t>
            </a:r>
          </a:p>
          <a:p>
            <a:r>
              <a:rPr lang="en-IN" dirty="0"/>
              <a:t>C</a:t>
            </a:r>
            <a:r>
              <a:rPr lang="en-IN" dirty="0" smtClean="0"/>
              <a:t>onsists of 2 components: the </a:t>
            </a:r>
            <a:r>
              <a:rPr lang="en-IN" dirty="0" err="1" smtClean="0"/>
              <a:t>Sensu</a:t>
            </a:r>
            <a:r>
              <a:rPr lang="en-IN" dirty="0"/>
              <a:t>-</a:t>
            </a:r>
            <a:r>
              <a:rPr lang="en-IN" dirty="0" smtClean="0"/>
              <a:t>client and the </a:t>
            </a:r>
            <a:r>
              <a:rPr lang="en-IN" dirty="0" err="1" smtClean="0"/>
              <a:t>Sensu</a:t>
            </a:r>
            <a:r>
              <a:rPr lang="en-IN" dirty="0" smtClean="0"/>
              <a:t>-server. </a:t>
            </a:r>
          </a:p>
          <a:p>
            <a:r>
              <a:rPr lang="en-IN" dirty="0" smtClean="0"/>
              <a:t>Server: the server contains various “check definitions”, which are </a:t>
            </a:r>
            <a:r>
              <a:rPr lang="en-IN" dirty="0" err="1" smtClean="0"/>
              <a:t>json</a:t>
            </a:r>
            <a:r>
              <a:rPr lang="en-IN" dirty="0" smtClean="0"/>
              <a:t> files that define a what needs to be monitored, how often, which scripts need to be executed, what should be done with the data, etc.</a:t>
            </a:r>
          </a:p>
          <a:p>
            <a:r>
              <a:rPr lang="en-IN" dirty="0" smtClean="0"/>
              <a:t>The client subscribes to these one or more of the checks on the server, thereby allowing the checks to be executed on the client.</a:t>
            </a:r>
          </a:p>
          <a:p>
            <a:r>
              <a:rPr lang="en-IN" dirty="0" smtClean="0"/>
              <a:t>Standalone model: client and server run on the same machine. </a:t>
            </a:r>
          </a:p>
          <a:p>
            <a:pPr marL="0" indent="0">
              <a:buNone/>
            </a:pPr>
            <a:endParaRPr lang="en-IN" dirty="0"/>
          </a:p>
        </p:txBody>
      </p:sp>
    </p:spTree>
    <p:extLst>
      <p:ext uri="{BB962C8B-B14F-4D97-AF65-F5344CB8AC3E}">
        <p14:creationId xmlns:p14="http://schemas.microsoft.com/office/powerpoint/2010/main" val="22316465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Client-Server model</a:t>
            </a:r>
            <a:endParaRPr lang="en-IN"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19150" y="2468743"/>
            <a:ext cx="10553700" cy="3144477"/>
          </a:xfrm>
        </p:spPr>
      </p:pic>
    </p:spTree>
    <p:extLst>
      <p:ext uri="{BB962C8B-B14F-4D97-AF65-F5344CB8AC3E}">
        <p14:creationId xmlns:p14="http://schemas.microsoft.com/office/powerpoint/2010/main" val="28435915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Sensu</a:t>
            </a:r>
            <a:r>
              <a:rPr lang="en-IN" dirty="0" smtClean="0"/>
              <a:t>-server: check definitions</a:t>
            </a:r>
            <a:endParaRPr lang="en-IN" dirty="0"/>
          </a:p>
        </p:txBody>
      </p:sp>
      <p:sp>
        <p:nvSpPr>
          <p:cNvPr id="3" name="Content Placeholder 2"/>
          <p:cNvSpPr>
            <a:spLocks noGrp="1"/>
          </p:cNvSpPr>
          <p:nvPr>
            <p:ph idx="1"/>
          </p:nvPr>
        </p:nvSpPr>
        <p:spPr>
          <a:xfrm>
            <a:off x="638408" y="2189410"/>
            <a:ext cx="10554574" cy="4094392"/>
          </a:xfrm>
        </p:spPr>
        <p:txBody>
          <a:bodyPr>
            <a:normAutofit fontScale="92500" lnSpcReduction="10000"/>
          </a:bodyPr>
          <a:lstStyle/>
          <a:p>
            <a:pPr marL="0" indent="0">
              <a:buNone/>
            </a:pPr>
            <a:r>
              <a:rPr lang="en-IN" dirty="0"/>
              <a:t>{"checks":</a:t>
            </a:r>
          </a:p>
          <a:p>
            <a:pPr marL="0" indent="0">
              <a:buNone/>
            </a:pPr>
            <a:r>
              <a:rPr lang="en-IN" dirty="0"/>
              <a:t>	{"</a:t>
            </a:r>
            <a:r>
              <a:rPr lang="en-IN" dirty="0" smtClean="0"/>
              <a:t>busplug1":</a:t>
            </a:r>
            <a:endParaRPr lang="en-IN" dirty="0"/>
          </a:p>
          <a:p>
            <a:pPr marL="0" indent="0">
              <a:buNone/>
            </a:pPr>
            <a:r>
              <a:rPr lang="en-IN" dirty="0"/>
              <a:t>		{"type</a:t>
            </a:r>
            <a:r>
              <a:rPr lang="en-IN" dirty="0" smtClean="0"/>
              <a:t>": "</a:t>
            </a:r>
            <a:r>
              <a:rPr lang="en-IN" dirty="0"/>
              <a:t>metric",</a:t>
            </a:r>
          </a:p>
          <a:p>
            <a:pPr marL="0" indent="0">
              <a:buNone/>
            </a:pPr>
            <a:r>
              <a:rPr lang="en-IN" dirty="0"/>
              <a:t>                "command</a:t>
            </a:r>
            <a:r>
              <a:rPr lang="en-IN" dirty="0" smtClean="0"/>
              <a:t>": "</a:t>
            </a:r>
            <a:r>
              <a:rPr lang="en-IN" dirty="0"/>
              <a:t>busplug.py </a:t>
            </a:r>
            <a:r>
              <a:rPr lang="en-IN" dirty="0" err="1"/>
              <a:t>electrical:busplug</a:t>
            </a:r>
            <a:r>
              <a:rPr lang="en-IN" dirty="0"/>
              <a:t>*R1*PA</a:t>
            </a:r>
            <a:r>
              <a:rPr lang="en-IN" dirty="0" smtClean="0"/>
              <a:t>*", </a:t>
            </a:r>
            <a:r>
              <a:rPr lang="en-IN" dirty="0" smtClean="0">
                <a:sym typeface="Wingdings" panose="05000000000000000000" pitchFamily="2" charset="2"/>
              </a:rPr>
              <a:t> </a:t>
            </a:r>
            <a:r>
              <a:rPr lang="en-IN" dirty="0"/>
              <a:t>Which script to be </a:t>
            </a:r>
            <a:r>
              <a:rPr lang="en-IN" dirty="0" smtClean="0"/>
              <a:t>executed</a:t>
            </a:r>
            <a:endParaRPr lang="en-IN" dirty="0"/>
          </a:p>
          <a:p>
            <a:pPr marL="0" indent="0">
              <a:buNone/>
            </a:pPr>
            <a:r>
              <a:rPr lang="en-IN" dirty="0"/>
              <a:t>		"standalone": true</a:t>
            </a:r>
            <a:r>
              <a:rPr lang="en-IN" dirty="0" smtClean="0"/>
              <a:t>, </a:t>
            </a:r>
            <a:r>
              <a:rPr lang="en-IN" dirty="0" smtClean="0">
                <a:sym typeface="Wingdings" panose="05000000000000000000" pitchFamily="2" charset="2"/>
              </a:rPr>
              <a:t> client and server on same machine</a:t>
            </a:r>
            <a:endParaRPr lang="en-IN" dirty="0"/>
          </a:p>
          <a:p>
            <a:pPr marL="0" indent="0">
              <a:buNone/>
            </a:pPr>
            <a:r>
              <a:rPr lang="en-IN" dirty="0"/>
              <a:t>		"subscribers</a:t>
            </a:r>
            <a:r>
              <a:rPr lang="en-IN" dirty="0" smtClean="0"/>
              <a:t>": ["</a:t>
            </a:r>
            <a:r>
              <a:rPr lang="en-IN" dirty="0"/>
              <a:t>busplugR1PA</a:t>
            </a:r>
            <a:r>
              <a:rPr lang="en-IN" dirty="0" smtClean="0"/>
              <a:t>"], </a:t>
            </a:r>
            <a:r>
              <a:rPr lang="en-IN" dirty="0" smtClean="0">
                <a:sym typeface="Wingdings" panose="05000000000000000000" pitchFamily="2" charset="2"/>
              </a:rPr>
              <a:t> like a check ID (used by clients to subscribe)</a:t>
            </a:r>
            <a:endParaRPr lang="en-IN" dirty="0"/>
          </a:p>
          <a:p>
            <a:pPr marL="0" indent="0">
              <a:buNone/>
            </a:pPr>
            <a:r>
              <a:rPr lang="en-IN" dirty="0"/>
              <a:t>		"handler</a:t>
            </a:r>
            <a:r>
              <a:rPr lang="en-IN" dirty="0" smtClean="0"/>
              <a:t>": "influxdb24", </a:t>
            </a:r>
            <a:r>
              <a:rPr lang="en-IN" dirty="0" smtClean="0">
                <a:sym typeface="Wingdings" panose="05000000000000000000" pitchFamily="2" charset="2"/>
              </a:rPr>
              <a:t> how the output from script should be handled </a:t>
            </a:r>
            <a:endParaRPr lang="en-IN" dirty="0"/>
          </a:p>
          <a:p>
            <a:pPr marL="0" indent="0">
              <a:buNone/>
            </a:pPr>
            <a:r>
              <a:rPr lang="en-IN" dirty="0"/>
              <a:t>		"interval</a:t>
            </a:r>
            <a:r>
              <a:rPr lang="en-IN" dirty="0" smtClean="0"/>
              <a:t>": 60 </a:t>
            </a:r>
            <a:r>
              <a:rPr lang="en-IN" dirty="0" smtClean="0">
                <a:sym typeface="Wingdings" panose="05000000000000000000" pitchFamily="2" charset="2"/>
              </a:rPr>
              <a:t> how often should script be executed (seconds)</a:t>
            </a:r>
            <a:endParaRPr lang="en-IN" dirty="0"/>
          </a:p>
          <a:p>
            <a:pPr marL="0" indent="0">
              <a:buNone/>
            </a:pPr>
            <a:r>
              <a:rPr lang="en-IN" dirty="0"/>
              <a:t>		</a:t>
            </a:r>
            <a:r>
              <a:rPr lang="en-IN" dirty="0" smtClean="0"/>
              <a:t>}</a:t>
            </a:r>
            <a:endParaRPr lang="en-IN" dirty="0"/>
          </a:p>
          <a:p>
            <a:pPr marL="0" indent="0">
              <a:buNone/>
            </a:pPr>
            <a:r>
              <a:rPr lang="en-IN" dirty="0"/>
              <a:t>	}</a:t>
            </a:r>
          </a:p>
          <a:p>
            <a:pPr marL="0" indent="0">
              <a:buNone/>
            </a:pPr>
            <a:r>
              <a:rPr lang="en-IN" dirty="0" smtClean="0"/>
              <a:t>}</a:t>
            </a:r>
          </a:p>
          <a:p>
            <a:pPr marL="0" indent="0">
              <a:buNone/>
            </a:pPr>
            <a:endParaRPr lang="en-IN" dirty="0"/>
          </a:p>
        </p:txBody>
      </p:sp>
    </p:spTree>
    <p:extLst>
      <p:ext uri="{BB962C8B-B14F-4D97-AF65-F5344CB8AC3E}">
        <p14:creationId xmlns:p14="http://schemas.microsoft.com/office/powerpoint/2010/main" val="15065202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Sensu</a:t>
            </a:r>
            <a:r>
              <a:rPr lang="en-IN" dirty="0" smtClean="0"/>
              <a:t>-Client</a:t>
            </a:r>
            <a:endParaRPr lang="en-IN" dirty="0"/>
          </a:p>
        </p:txBody>
      </p:sp>
      <p:sp>
        <p:nvSpPr>
          <p:cNvPr id="3" name="Content Placeholder 2"/>
          <p:cNvSpPr>
            <a:spLocks noGrp="1"/>
          </p:cNvSpPr>
          <p:nvPr>
            <p:ph idx="1"/>
          </p:nvPr>
        </p:nvSpPr>
        <p:spPr/>
        <p:txBody>
          <a:bodyPr>
            <a:normAutofit fontScale="92500" lnSpcReduction="10000"/>
          </a:bodyPr>
          <a:lstStyle/>
          <a:p>
            <a:pPr marL="0" indent="0">
              <a:buNone/>
            </a:pPr>
            <a:r>
              <a:rPr lang="en-IN" dirty="0"/>
              <a:t>{"client":{</a:t>
            </a:r>
          </a:p>
          <a:p>
            <a:pPr marL="0" indent="0">
              <a:buNone/>
            </a:pPr>
            <a:r>
              <a:rPr lang="en-IN" dirty="0"/>
              <a:t>  "name": "</a:t>
            </a:r>
            <a:r>
              <a:rPr lang="en-IN" dirty="0" err="1"/>
              <a:t>ubuntu</a:t>
            </a:r>
            <a:r>
              <a:rPr lang="en-IN" dirty="0"/>
              <a:t>",</a:t>
            </a:r>
          </a:p>
          <a:p>
            <a:pPr marL="0" indent="0">
              <a:buNone/>
            </a:pPr>
            <a:r>
              <a:rPr lang="en-IN" dirty="0"/>
              <a:t>  "address": "127.0.0.1",</a:t>
            </a:r>
          </a:p>
          <a:p>
            <a:pPr marL="0" indent="0">
              <a:buNone/>
            </a:pPr>
            <a:r>
              <a:rPr lang="en-IN" dirty="0"/>
              <a:t>  "subscriptions</a:t>
            </a:r>
            <a:r>
              <a:rPr lang="en-IN" dirty="0" smtClean="0"/>
              <a:t>":["busplugR1PA"], </a:t>
            </a:r>
            <a:r>
              <a:rPr lang="en-IN" dirty="0" smtClean="0">
                <a:sym typeface="Wingdings" panose="05000000000000000000" pitchFamily="2" charset="2"/>
              </a:rPr>
              <a:t></a:t>
            </a:r>
            <a:endParaRPr lang="en-IN" dirty="0"/>
          </a:p>
          <a:p>
            <a:pPr marL="0" indent="0">
              <a:buNone/>
            </a:pPr>
            <a:r>
              <a:rPr lang="en-IN" dirty="0"/>
              <a:t>  "socket": {</a:t>
            </a:r>
          </a:p>
          <a:p>
            <a:pPr marL="0" indent="0">
              <a:buNone/>
            </a:pPr>
            <a:r>
              <a:rPr lang="en-IN" dirty="0"/>
              <a:t>    "bind": "127.0.0.1",</a:t>
            </a:r>
          </a:p>
          <a:p>
            <a:pPr marL="0" indent="0">
              <a:buNone/>
            </a:pPr>
            <a:r>
              <a:rPr lang="en-IN" dirty="0"/>
              <a:t>    "port": 3030</a:t>
            </a:r>
          </a:p>
          <a:p>
            <a:pPr marL="0" indent="0">
              <a:buNone/>
            </a:pPr>
            <a:r>
              <a:rPr lang="en-IN" dirty="0"/>
              <a:t>  }      </a:t>
            </a:r>
          </a:p>
          <a:p>
            <a:pPr marL="0" indent="0">
              <a:buNone/>
            </a:pPr>
            <a:r>
              <a:rPr lang="en-IN" dirty="0"/>
              <a:t> }    </a:t>
            </a:r>
          </a:p>
          <a:p>
            <a:pPr marL="0" indent="0">
              <a:buNone/>
            </a:pPr>
            <a:r>
              <a:rPr lang="en-IN" dirty="0"/>
              <a:t>}</a:t>
            </a:r>
          </a:p>
        </p:txBody>
      </p:sp>
      <p:sp>
        <p:nvSpPr>
          <p:cNvPr id="5" name="TextBox 4"/>
          <p:cNvSpPr txBox="1"/>
          <p:nvPr/>
        </p:nvSpPr>
        <p:spPr>
          <a:xfrm>
            <a:off x="4831307" y="3117212"/>
            <a:ext cx="4176215" cy="923330"/>
          </a:xfrm>
          <a:prstGeom prst="rect">
            <a:avLst/>
          </a:prstGeom>
          <a:noFill/>
        </p:spPr>
        <p:txBody>
          <a:bodyPr wrap="square" rtlCol="0">
            <a:spAutoFit/>
          </a:bodyPr>
          <a:lstStyle/>
          <a:p>
            <a:r>
              <a:rPr lang="en-IN">
                <a:sym typeface="Wingdings" panose="05000000000000000000" pitchFamily="2" charset="2"/>
              </a:rPr>
              <a:t>this tells the server that the client wants that particular check to be executed on itself</a:t>
            </a:r>
            <a:endParaRPr lang="en-IN" dirty="0"/>
          </a:p>
        </p:txBody>
      </p:sp>
    </p:spTree>
    <p:extLst>
      <p:ext uri="{BB962C8B-B14F-4D97-AF65-F5344CB8AC3E}">
        <p14:creationId xmlns:p14="http://schemas.microsoft.com/office/powerpoint/2010/main" val="23231640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Check command: the scripts</a:t>
            </a:r>
            <a:endParaRPr lang="en-IN" dirty="0"/>
          </a:p>
        </p:txBody>
      </p:sp>
      <p:sp>
        <p:nvSpPr>
          <p:cNvPr id="3" name="Content Placeholder 2"/>
          <p:cNvSpPr>
            <a:spLocks noGrp="1"/>
          </p:cNvSpPr>
          <p:nvPr>
            <p:ph idx="1"/>
          </p:nvPr>
        </p:nvSpPr>
        <p:spPr/>
        <p:txBody>
          <a:bodyPr/>
          <a:lstStyle/>
          <a:p>
            <a:r>
              <a:rPr lang="en-IN" dirty="0" smtClean="0"/>
              <a:t>The python scripts did the following:</a:t>
            </a:r>
          </a:p>
          <a:p>
            <a:r>
              <a:rPr lang="en-IN" dirty="0" smtClean="0"/>
              <a:t>Created a connection with the </a:t>
            </a:r>
            <a:r>
              <a:rPr lang="en-IN" dirty="0" err="1" smtClean="0"/>
              <a:t>Redis</a:t>
            </a:r>
            <a:r>
              <a:rPr lang="en-IN" dirty="0" smtClean="0"/>
              <a:t> database</a:t>
            </a:r>
          </a:p>
          <a:p>
            <a:r>
              <a:rPr lang="en-IN" dirty="0" smtClean="0"/>
              <a:t>Parsed the key-values to obtain the data</a:t>
            </a:r>
          </a:p>
          <a:p>
            <a:r>
              <a:rPr lang="en-IN" dirty="0" smtClean="0"/>
              <a:t>Format the data for </a:t>
            </a:r>
            <a:r>
              <a:rPr lang="en-IN" dirty="0" err="1" smtClean="0"/>
              <a:t>InfluxDB</a:t>
            </a:r>
            <a:endParaRPr lang="en-IN" dirty="0" smtClean="0"/>
          </a:p>
          <a:p>
            <a:r>
              <a:rPr lang="en-IN" dirty="0" smtClean="0"/>
              <a:t>Output the formatted data to </a:t>
            </a:r>
            <a:r>
              <a:rPr lang="en-IN" dirty="0" err="1" smtClean="0"/>
              <a:t>sys.stdout</a:t>
            </a:r>
            <a:endParaRPr lang="en-IN" dirty="0"/>
          </a:p>
        </p:txBody>
      </p:sp>
    </p:spTree>
    <p:extLst>
      <p:ext uri="{BB962C8B-B14F-4D97-AF65-F5344CB8AC3E}">
        <p14:creationId xmlns:p14="http://schemas.microsoft.com/office/powerpoint/2010/main" val="285761961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TM03457503[[fn=Quotable]]</Template>
  <TotalTime>761</TotalTime>
  <Words>1100</Words>
  <Application>Microsoft Office PowerPoint</Application>
  <PresentationFormat>Widescreen</PresentationFormat>
  <Paragraphs>134</Paragraphs>
  <Slides>17</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Calibri</vt:lpstr>
      <vt:lpstr>Century Gothic</vt:lpstr>
      <vt:lpstr>Wingdings</vt:lpstr>
      <vt:lpstr>Wingdings 2</vt:lpstr>
      <vt:lpstr>Quotable</vt:lpstr>
      <vt:lpstr>UROP 2016 Summer Project</vt:lpstr>
      <vt:lpstr>Motivation</vt:lpstr>
      <vt:lpstr>Methodology</vt:lpstr>
      <vt:lpstr>Redis</vt:lpstr>
      <vt:lpstr>Sensu</vt:lpstr>
      <vt:lpstr>Client-Server model</vt:lpstr>
      <vt:lpstr>Sensu-server: check definitions</vt:lpstr>
      <vt:lpstr>Sensu-Client</vt:lpstr>
      <vt:lpstr>Check command: the scripts</vt:lpstr>
      <vt:lpstr>Script output</vt:lpstr>
      <vt:lpstr>Published Check Result</vt:lpstr>
      <vt:lpstr>Transferring only necessary data: mutator</vt:lpstr>
      <vt:lpstr>Handler:</vt:lpstr>
      <vt:lpstr>Uchiwa: monitoring health of checks</vt:lpstr>
      <vt:lpstr>Grafana: visualizing our data</vt:lpstr>
      <vt:lpstr>Datastore: InfluxDB</vt:lpstr>
      <vt:lpstr>Setbacks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UROP 2016 Summer Project</dc:title>
  <dc:creator>Trishita Tiwari</dc:creator>
  <cp:lastModifiedBy>Trishita Tiwari</cp:lastModifiedBy>
  <cp:revision>57</cp:revision>
  <dcterms:created xsi:type="dcterms:W3CDTF">2016-07-05T14:58:08Z</dcterms:created>
  <dcterms:modified xsi:type="dcterms:W3CDTF">2016-07-22T18:52:58Z</dcterms:modified>
</cp:coreProperties>
</file>