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306" r:id="rId4"/>
    <p:sldId id="325" r:id="rId5"/>
    <p:sldId id="307" r:id="rId6"/>
    <p:sldId id="310" r:id="rId7"/>
    <p:sldId id="311" r:id="rId8"/>
    <p:sldId id="312" r:id="rId9"/>
    <p:sldId id="314" r:id="rId10"/>
    <p:sldId id="319" r:id="rId11"/>
    <p:sldId id="315" r:id="rId12"/>
    <p:sldId id="316" r:id="rId13"/>
    <p:sldId id="333" r:id="rId14"/>
    <p:sldId id="332" r:id="rId15"/>
    <p:sldId id="331" r:id="rId16"/>
    <p:sldId id="334" r:id="rId17"/>
    <p:sldId id="335" r:id="rId18"/>
    <p:sldId id="336" r:id="rId19"/>
    <p:sldId id="321" r:id="rId20"/>
    <p:sldId id="328" r:id="rId21"/>
    <p:sldId id="329" r:id="rId22"/>
    <p:sldId id="330" r:id="rId23"/>
    <p:sldId id="322" r:id="rId24"/>
    <p:sldId id="326" r:id="rId25"/>
    <p:sldId id="327" r:id="rId26"/>
    <p:sldId id="323"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83" userDrawn="1">
          <p15:clr>
            <a:srgbClr val="A4A3A4"/>
          </p15:clr>
        </p15:guide>
        <p15:guide id="4" orient="horz" pos="3521" userDrawn="1">
          <p15:clr>
            <a:srgbClr val="A4A3A4"/>
          </p15:clr>
        </p15:guide>
        <p15:guide id="5" orient="horz" pos="8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835"/>
    <a:srgbClr val="2F3441"/>
    <a:srgbClr val="A8A8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72" autoAdjust="0"/>
    <p:restoredTop sz="94660"/>
  </p:normalViewPr>
  <p:slideViewPr>
    <p:cSldViewPr snapToGrid="0" showGuides="1">
      <p:cViewPr>
        <p:scale>
          <a:sx n="50" d="100"/>
          <a:sy n="50" d="100"/>
        </p:scale>
        <p:origin x="29" y="1210"/>
      </p:cViewPr>
      <p:guideLst>
        <p:guide pos="3840"/>
        <p:guide orient="horz" pos="2183"/>
        <p:guide orient="horz" pos="3521"/>
        <p:guide orient="horz" pos="8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9C8850D-6580-4451-A941-E5267B2DB57F}"/>
              </a:ext>
            </a:extLst>
          </p:cNvPr>
          <p:cNvSpPr>
            <a:spLocks noGrp="1"/>
          </p:cNvSpPr>
          <p:nvPr>
            <p:ph type="title"/>
          </p:nvPr>
        </p:nvSpPr>
        <p:spPr>
          <a:xfrm>
            <a:off x="6889750" y="2002553"/>
            <a:ext cx="5956300" cy="1325563"/>
          </a:xfrm>
        </p:spPr>
        <p:txBody>
          <a:bodyPr/>
          <a:lstStyle/>
          <a:p>
            <a:r>
              <a:rPr lang="en-US"/>
              <a:t>Click to edit Master title style</a:t>
            </a:r>
            <a:endParaRPr lang="en-ID"/>
          </a:p>
        </p:txBody>
      </p:sp>
    </p:spTree>
    <p:extLst>
      <p:ext uri="{BB962C8B-B14F-4D97-AF65-F5344CB8AC3E}">
        <p14:creationId xmlns:p14="http://schemas.microsoft.com/office/powerpoint/2010/main" val="304770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useBgFill="1">
        <p:nvSpPr>
          <p:cNvPr id="4" name="Rectangle 3">
            <a:extLst>
              <a:ext uri="{FF2B5EF4-FFF2-40B4-BE49-F238E27FC236}">
                <a16:creationId xmlns="" xmlns:a16="http://schemas.microsoft.com/office/drawing/2014/main" id="{DE4BFA63-5731-4504-AD4A-3EE27FBEB794}"/>
              </a:ext>
            </a:extLst>
          </p:cNvPr>
          <p:cNvSpPr/>
          <p:nvPr userDrawn="1"/>
        </p:nvSpPr>
        <p:spPr>
          <a:xfrm>
            <a:off x="419100" y="127000"/>
            <a:ext cx="1663700" cy="66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itle 3">
            <a:extLst>
              <a:ext uri="{FF2B5EF4-FFF2-40B4-BE49-F238E27FC236}">
                <a16:creationId xmlns="" xmlns:a16="http://schemas.microsoft.com/office/drawing/2014/main" id="{EC2D09B0-0766-4CBF-8F5B-277866F57E90}"/>
              </a:ext>
            </a:extLst>
          </p:cNvPr>
          <p:cNvSpPr>
            <a:spLocks noGrp="1"/>
          </p:cNvSpPr>
          <p:nvPr>
            <p:ph type="title" idx="4294967295"/>
          </p:nvPr>
        </p:nvSpPr>
        <p:spPr>
          <a:xfrm>
            <a:off x="6244928" y="1574800"/>
            <a:ext cx="8105775" cy="1515986"/>
          </a:xfrm>
        </p:spPr>
        <p:txBody>
          <a:bodyPr>
            <a:normAutofit/>
          </a:bodyPr>
          <a:lstStyle/>
          <a:p>
            <a:endParaRPr lang="en-ID" sz="3600" b="1"/>
          </a:p>
        </p:txBody>
      </p:sp>
    </p:spTree>
    <p:extLst>
      <p:ext uri="{BB962C8B-B14F-4D97-AF65-F5344CB8AC3E}">
        <p14:creationId xmlns:p14="http://schemas.microsoft.com/office/powerpoint/2010/main" val="205675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9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11858837-B6D3-461B-A6E2-463A9AD08825}"/>
              </a:ext>
            </a:extLst>
          </p:cNvPr>
          <p:cNvSpPr>
            <a:spLocks noGrp="1"/>
          </p:cNvSpPr>
          <p:nvPr>
            <p:ph type="title"/>
          </p:nvPr>
        </p:nvSpPr>
        <p:spPr>
          <a:xfrm>
            <a:off x="478904" y="843646"/>
            <a:ext cx="8105775" cy="1407885"/>
          </a:xfrm>
          <a:prstGeom prst="rect">
            <a:avLst/>
          </a:prstGeom>
        </p:spPr>
        <p:txBody>
          <a:bodyPr>
            <a:normAutofit/>
          </a:bodyPr>
          <a:lstStyle>
            <a:lvl1pPr algn="l">
              <a:defRPr sz="3600" b="1">
                <a:solidFill>
                  <a:schemeClr val="tx1"/>
                </a:solidFill>
              </a:defRPr>
            </a:lvl1pPr>
          </a:lstStyle>
          <a:p>
            <a:endParaRPr lang="en-ID"/>
          </a:p>
        </p:txBody>
      </p:sp>
      <p:sp>
        <p:nvSpPr>
          <p:cNvPr id="12" name="Picture Placeholder 11">
            <a:extLst>
              <a:ext uri="{FF2B5EF4-FFF2-40B4-BE49-F238E27FC236}">
                <a16:creationId xmlns="" xmlns:a16="http://schemas.microsoft.com/office/drawing/2014/main" id="{FCBFC75C-0AE1-4766-8645-238E9E28D29C}"/>
              </a:ext>
            </a:extLst>
          </p:cNvPr>
          <p:cNvSpPr>
            <a:spLocks noGrp="1"/>
          </p:cNvSpPr>
          <p:nvPr>
            <p:ph type="pic" sz="quarter" idx="10"/>
          </p:nvPr>
        </p:nvSpPr>
        <p:spPr>
          <a:xfrm>
            <a:off x="6545031" y="843646"/>
            <a:ext cx="2374156" cy="2701930"/>
          </a:xfrm>
          <a:custGeom>
            <a:avLst/>
            <a:gdLst>
              <a:gd name="connsiteX0" fmla="*/ 395701 w 2374156"/>
              <a:gd name="connsiteY0" fmla="*/ 0 h 2701930"/>
              <a:gd name="connsiteX1" fmla="*/ 1978455 w 2374156"/>
              <a:gd name="connsiteY1" fmla="*/ 0 h 2701930"/>
              <a:gd name="connsiteX2" fmla="*/ 2374156 w 2374156"/>
              <a:gd name="connsiteY2" fmla="*/ 395701 h 2701930"/>
              <a:gd name="connsiteX3" fmla="*/ 2374156 w 2374156"/>
              <a:gd name="connsiteY3" fmla="*/ 2306229 h 2701930"/>
              <a:gd name="connsiteX4" fmla="*/ 1978455 w 2374156"/>
              <a:gd name="connsiteY4" fmla="*/ 2701930 h 2701930"/>
              <a:gd name="connsiteX5" fmla="*/ 395701 w 2374156"/>
              <a:gd name="connsiteY5" fmla="*/ 2701930 h 2701930"/>
              <a:gd name="connsiteX6" fmla="*/ 0 w 2374156"/>
              <a:gd name="connsiteY6" fmla="*/ 2306229 h 2701930"/>
              <a:gd name="connsiteX7" fmla="*/ 0 w 2374156"/>
              <a:gd name="connsiteY7" fmla="*/ 395701 h 2701930"/>
              <a:gd name="connsiteX8" fmla="*/ 395701 w 2374156"/>
              <a:gd name="connsiteY8" fmla="*/ 0 h 27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6" h="2701930">
                <a:moveTo>
                  <a:pt x="395701" y="0"/>
                </a:moveTo>
                <a:lnTo>
                  <a:pt x="1978455" y="0"/>
                </a:lnTo>
                <a:cubicBezTo>
                  <a:pt x="2196995" y="0"/>
                  <a:pt x="2374156" y="177161"/>
                  <a:pt x="2374156" y="395701"/>
                </a:cubicBezTo>
                <a:lnTo>
                  <a:pt x="2374156" y="2306229"/>
                </a:lnTo>
                <a:cubicBezTo>
                  <a:pt x="2374156" y="2524769"/>
                  <a:pt x="2196995" y="2701930"/>
                  <a:pt x="1978455" y="2701930"/>
                </a:cubicBezTo>
                <a:lnTo>
                  <a:pt x="395701" y="2701930"/>
                </a:lnTo>
                <a:cubicBezTo>
                  <a:pt x="177161" y="2701930"/>
                  <a:pt x="0" y="2524769"/>
                  <a:pt x="0" y="2306229"/>
                </a:cubicBezTo>
                <a:lnTo>
                  <a:pt x="0" y="395701"/>
                </a:lnTo>
                <a:cubicBezTo>
                  <a:pt x="0" y="177161"/>
                  <a:pt x="177161" y="0"/>
                  <a:pt x="395701" y="0"/>
                </a:cubicBezTo>
                <a:close/>
              </a:path>
            </a:pathLst>
          </a:custGeom>
          <a:solidFill>
            <a:schemeClr val="tx1">
              <a:lumMod val="65000"/>
              <a:lumOff val="35000"/>
            </a:schemeClr>
          </a:solidFill>
        </p:spPr>
        <p:txBody>
          <a:bodyPr wrap="square">
            <a:noAutofit/>
          </a:bodyPr>
          <a:lstStyle/>
          <a:p>
            <a:endParaRPr lang="en-ID"/>
          </a:p>
        </p:txBody>
      </p:sp>
      <p:sp>
        <p:nvSpPr>
          <p:cNvPr id="13" name="Picture Placeholder 12">
            <a:extLst>
              <a:ext uri="{FF2B5EF4-FFF2-40B4-BE49-F238E27FC236}">
                <a16:creationId xmlns="" xmlns:a16="http://schemas.microsoft.com/office/drawing/2014/main" id="{72411634-051C-40D6-BA0C-F2ABEE3CF718}"/>
              </a:ext>
            </a:extLst>
          </p:cNvPr>
          <p:cNvSpPr>
            <a:spLocks noGrp="1"/>
          </p:cNvSpPr>
          <p:nvPr>
            <p:ph type="pic" sz="quarter" idx="11"/>
          </p:nvPr>
        </p:nvSpPr>
        <p:spPr>
          <a:xfrm>
            <a:off x="9033264" y="553541"/>
            <a:ext cx="2374156" cy="2701930"/>
          </a:xfrm>
          <a:custGeom>
            <a:avLst/>
            <a:gdLst>
              <a:gd name="connsiteX0" fmla="*/ 395701 w 2374156"/>
              <a:gd name="connsiteY0" fmla="*/ 0 h 2701930"/>
              <a:gd name="connsiteX1" fmla="*/ 1978455 w 2374156"/>
              <a:gd name="connsiteY1" fmla="*/ 0 h 2701930"/>
              <a:gd name="connsiteX2" fmla="*/ 2374156 w 2374156"/>
              <a:gd name="connsiteY2" fmla="*/ 395701 h 2701930"/>
              <a:gd name="connsiteX3" fmla="*/ 2374156 w 2374156"/>
              <a:gd name="connsiteY3" fmla="*/ 2306229 h 2701930"/>
              <a:gd name="connsiteX4" fmla="*/ 1978455 w 2374156"/>
              <a:gd name="connsiteY4" fmla="*/ 2701930 h 2701930"/>
              <a:gd name="connsiteX5" fmla="*/ 395701 w 2374156"/>
              <a:gd name="connsiteY5" fmla="*/ 2701930 h 2701930"/>
              <a:gd name="connsiteX6" fmla="*/ 0 w 2374156"/>
              <a:gd name="connsiteY6" fmla="*/ 2306229 h 2701930"/>
              <a:gd name="connsiteX7" fmla="*/ 0 w 2374156"/>
              <a:gd name="connsiteY7" fmla="*/ 395701 h 2701930"/>
              <a:gd name="connsiteX8" fmla="*/ 395701 w 2374156"/>
              <a:gd name="connsiteY8" fmla="*/ 0 h 27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6" h="2701930">
                <a:moveTo>
                  <a:pt x="395701" y="0"/>
                </a:moveTo>
                <a:lnTo>
                  <a:pt x="1978455" y="0"/>
                </a:lnTo>
                <a:cubicBezTo>
                  <a:pt x="2196995" y="0"/>
                  <a:pt x="2374156" y="177161"/>
                  <a:pt x="2374156" y="395701"/>
                </a:cubicBezTo>
                <a:lnTo>
                  <a:pt x="2374156" y="2306229"/>
                </a:lnTo>
                <a:cubicBezTo>
                  <a:pt x="2374156" y="2524769"/>
                  <a:pt x="2196995" y="2701930"/>
                  <a:pt x="1978455" y="2701930"/>
                </a:cubicBezTo>
                <a:lnTo>
                  <a:pt x="395701" y="2701930"/>
                </a:lnTo>
                <a:cubicBezTo>
                  <a:pt x="177161" y="2701930"/>
                  <a:pt x="0" y="2524769"/>
                  <a:pt x="0" y="2306229"/>
                </a:cubicBezTo>
                <a:lnTo>
                  <a:pt x="0" y="395701"/>
                </a:lnTo>
                <a:cubicBezTo>
                  <a:pt x="0" y="177161"/>
                  <a:pt x="177161" y="0"/>
                  <a:pt x="395701" y="0"/>
                </a:cubicBezTo>
                <a:close/>
              </a:path>
            </a:pathLst>
          </a:custGeom>
          <a:solidFill>
            <a:schemeClr val="tx1">
              <a:lumMod val="65000"/>
              <a:lumOff val="35000"/>
            </a:schemeClr>
          </a:solidFill>
        </p:spPr>
        <p:txBody>
          <a:bodyPr wrap="square">
            <a:noAutofit/>
          </a:bodyPr>
          <a:lstStyle/>
          <a:p>
            <a:endParaRPr lang="en-ID"/>
          </a:p>
        </p:txBody>
      </p:sp>
      <p:sp>
        <p:nvSpPr>
          <p:cNvPr id="15" name="Picture Placeholder 14">
            <a:extLst>
              <a:ext uri="{FF2B5EF4-FFF2-40B4-BE49-F238E27FC236}">
                <a16:creationId xmlns="" xmlns:a16="http://schemas.microsoft.com/office/drawing/2014/main" id="{6B5F7F4F-6FC8-4905-BA89-DE0072AB09C0}"/>
              </a:ext>
            </a:extLst>
          </p:cNvPr>
          <p:cNvSpPr>
            <a:spLocks noGrp="1"/>
          </p:cNvSpPr>
          <p:nvPr>
            <p:ph type="pic" sz="quarter" idx="12"/>
          </p:nvPr>
        </p:nvSpPr>
        <p:spPr>
          <a:xfrm>
            <a:off x="9033264" y="3345738"/>
            <a:ext cx="2374156" cy="2701930"/>
          </a:xfrm>
          <a:custGeom>
            <a:avLst/>
            <a:gdLst>
              <a:gd name="connsiteX0" fmla="*/ 395701 w 2374156"/>
              <a:gd name="connsiteY0" fmla="*/ 0 h 2701930"/>
              <a:gd name="connsiteX1" fmla="*/ 1978455 w 2374156"/>
              <a:gd name="connsiteY1" fmla="*/ 0 h 2701930"/>
              <a:gd name="connsiteX2" fmla="*/ 2374156 w 2374156"/>
              <a:gd name="connsiteY2" fmla="*/ 395701 h 2701930"/>
              <a:gd name="connsiteX3" fmla="*/ 2374156 w 2374156"/>
              <a:gd name="connsiteY3" fmla="*/ 2306229 h 2701930"/>
              <a:gd name="connsiteX4" fmla="*/ 1978455 w 2374156"/>
              <a:gd name="connsiteY4" fmla="*/ 2701930 h 2701930"/>
              <a:gd name="connsiteX5" fmla="*/ 395701 w 2374156"/>
              <a:gd name="connsiteY5" fmla="*/ 2701930 h 2701930"/>
              <a:gd name="connsiteX6" fmla="*/ 0 w 2374156"/>
              <a:gd name="connsiteY6" fmla="*/ 2306229 h 2701930"/>
              <a:gd name="connsiteX7" fmla="*/ 0 w 2374156"/>
              <a:gd name="connsiteY7" fmla="*/ 395701 h 2701930"/>
              <a:gd name="connsiteX8" fmla="*/ 395701 w 2374156"/>
              <a:gd name="connsiteY8" fmla="*/ 0 h 27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6" h="2701930">
                <a:moveTo>
                  <a:pt x="395701" y="0"/>
                </a:moveTo>
                <a:lnTo>
                  <a:pt x="1978455" y="0"/>
                </a:lnTo>
                <a:cubicBezTo>
                  <a:pt x="2196995" y="0"/>
                  <a:pt x="2374156" y="177161"/>
                  <a:pt x="2374156" y="395701"/>
                </a:cubicBezTo>
                <a:lnTo>
                  <a:pt x="2374156" y="2306229"/>
                </a:lnTo>
                <a:cubicBezTo>
                  <a:pt x="2374156" y="2524769"/>
                  <a:pt x="2196995" y="2701930"/>
                  <a:pt x="1978455" y="2701930"/>
                </a:cubicBezTo>
                <a:lnTo>
                  <a:pt x="395701" y="2701930"/>
                </a:lnTo>
                <a:cubicBezTo>
                  <a:pt x="177161" y="2701930"/>
                  <a:pt x="0" y="2524769"/>
                  <a:pt x="0" y="2306229"/>
                </a:cubicBezTo>
                <a:lnTo>
                  <a:pt x="0" y="395701"/>
                </a:lnTo>
                <a:cubicBezTo>
                  <a:pt x="0" y="177161"/>
                  <a:pt x="177161" y="0"/>
                  <a:pt x="395701" y="0"/>
                </a:cubicBezTo>
                <a:close/>
              </a:path>
            </a:pathLst>
          </a:custGeom>
          <a:solidFill>
            <a:schemeClr val="tx1">
              <a:lumMod val="65000"/>
              <a:lumOff val="35000"/>
            </a:schemeClr>
          </a:solidFill>
        </p:spPr>
        <p:txBody>
          <a:bodyPr wrap="square">
            <a:noAutofit/>
          </a:bodyPr>
          <a:lstStyle/>
          <a:p>
            <a:endParaRPr lang="en-ID"/>
          </a:p>
        </p:txBody>
      </p:sp>
      <p:sp>
        <p:nvSpPr>
          <p:cNvPr id="14" name="Picture Placeholder 13">
            <a:extLst>
              <a:ext uri="{FF2B5EF4-FFF2-40B4-BE49-F238E27FC236}">
                <a16:creationId xmlns="" xmlns:a16="http://schemas.microsoft.com/office/drawing/2014/main" id="{59E90B3E-2519-43DA-A847-233FA52D0F27}"/>
              </a:ext>
            </a:extLst>
          </p:cNvPr>
          <p:cNvSpPr>
            <a:spLocks noGrp="1"/>
          </p:cNvSpPr>
          <p:nvPr>
            <p:ph type="pic" sz="quarter" idx="13"/>
          </p:nvPr>
        </p:nvSpPr>
        <p:spPr>
          <a:xfrm>
            <a:off x="6545031" y="3646211"/>
            <a:ext cx="2374156" cy="2701930"/>
          </a:xfrm>
          <a:custGeom>
            <a:avLst/>
            <a:gdLst>
              <a:gd name="connsiteX0" fmla="*/ 395701 w 2374156"/>
              <a:gd name="connsiteY0" fmla="*/ 0 h 2701930"/>
              <a:gd name="connsiteX1" fmla="*/ 1978455 w 2374156"/>
              <a:gd name="connsiteY1" fmla="*/ 0 h 2701930"/>
              <a:gd name="connsiteX2" fmla="*/ 2374156 w 2374156"/>
              <a:gd name="connsiteY2" fmla="*/ 395701 h 2701930"/>
              <a:gd name="connsiteX3" fmla="*/ 2374156 w 2374156"/>
              <a:gd name="connsiteY3" fmla="*/ 2306229 h 2701930"/>
              <a:gd name="connsiteX4" fmla="*/ 1978455 w 2374156"/>
              <a:gd name="connsiteY4" fmla="*/ 2701930 h 2701930"/>
              <a:gd name="connsiteX5" fmla="*/ 395701 w 2374156"/>
              <a:gd name="connsiteY5" fmla="*/ 2701930 h 2701930"/>
              <a:gd name="connsiteX6" fmla="*/ 0 w 2374156"/>
              <a:gd name="connsiteY6" fmla="*/ 2306229 h 2701930"/>
              <a:gd name="connsiteX7" fmla="*/ 0 w 2374156"/>
              <a:gd name="connsiteY7" fmla="*/ 395701 h 2701930"/>
              <a:gd name="connsiteX8" fmla="*/ 395701 w 2374156"/>
              <a:gd name="connsiteY8" fmla="*/ 0 h 27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6" h="2701930">
                <a:moveTo>
                  <a:pt x="395701" y="0"/>
                </a:moveTo>
                <a:lnTo>
                  <a:pt x="1978455" y="0"/>
                </a:lnTo>
                <a:cubicBezTo>
                  <a:pt x="2196995" y="0"/>
                  <a:pt x="2374156" y="177161"/>
                  <a:pt x="2374156" y="395701"/>
                </a:cubicBezTo>
                <a:lnTo>
                  <a:pt x="2374156" y="2306229"/>
                </a:lnTo>
                <a:cubicBezTo>
                  <a:pt x="2374156" y="2524769"/>
                  <a:pt x="2196995" y="2701930"/>
                  <a:pt x="1978455" y="2701930"/>
                </a:cubicBezTo>
                <a:lnTo>
                  <a:pt x="395701" y="2701930"/>
                </a:lnTo>
                <a:cubicBezTo>
                  <a:pt x="177161" y="2701930"/>
                  <a:pt x="0" y="2524769"/>
                  <a:pt x="0" y="2306229"/>
                </a:cubicBezTo>
                <a:lnTo>
                  <a:pt x="0" y="395701"/>
                </a:lnTo>
                <a:cubicBezTo>
                  <a:pt x="0" y="177161"/>
                  <a:pt x="177161" y="0"/>
                  <a:pt x="395701" y="0"/>
                </a:cubicBezTo>
                <a:close/>
              </a:path>
            </a:pathLst>
          </a:custGeom>
          <a:solidFill>
            <a:schemeClr val="tx1">
              <a:lumMod val="65000"/>
              <a:lumOff val="35000"/>
            </a:schemeClr>
          </a:solidFill>
        </p:spPr>
        <p:txBody>
          <a:bodyPr wrap="square">
            <a:noAutofit/>
          </a:bodyPr>
          <a:lstStyle/>
          <a:p>
            <a:endParaRPr lang="en-ID"/>
          </a:p>
        </p:txBody>
      </p:sp>
    </p:spTree>
    <p:extLst>
      <p:ext uri="{BB962C8B-B14F-4D97-AF65-F5344CB8AC3E}">
        <p14:creationId xmlns:p14="http://schemas.microsoft.com/office/powerpoint/2010/main" val="48320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2_Title Slide">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11858837-B6D3-461B-A6E2-463A9AD08825}"/>
              </a:ext>
            </a:extLst>
          </p:cNvPr>
          <p:cNvSpPr>
            <a:spLocks noGrp="1"/>
          </p:cNvSpPr>
          <p:nvPr>
            <p:ph type="title"/>
          </p:nvPr>
        </p:nvSpPr>
        <p:spPr>
          <a:xfrm>
            <a:off x="7147034" y="1243577"/>
            <a:ext cx="8105775" cy="1184731"/>
          </a:xfrm>
          <a:prstGeom prst="rect">
            <a:avLst/>
          </a:prstGeom>
        </p:spPr>
        <p:txBody>
          <a:bodyPr>
            <a:normAutofit/>
          </a:bodyPr>
          <a:lstStyle>
            <a:lvl1pPr algn="l">
              <a:defRPr sz="3600" b="1">
                <a:solidFill>
                  <a:schemeClr val="tx1"/>
                </a:solidFill>
              </a:defRPr>
            </a:lvl1pPr>
          </a:lstStyle>
          <a:p>
            <a:endParaRPr lang="en-ID"/>
          </a:p>
        </p:txBody>
      </p:sp>
      <p:sp>
        <p:nvSpPr>
          <p:cNvPr id="17" name="Picture Placeholder 16">
            <a:extLst>
              <a:ext uri="{FF2B5EF4-FFF2-40B4-BE49-F238E27FC236}">
                <a16:creationId xmlns="" xmlns:a16="http://schemas.microsoft.com/office/drawing/2014/main" id="{70A28CDA-5C6E-44A9-BB08-A504DB944B83}"/>
              </a:ext>
            </a:extLst>
          </p:cNvPr>
          <p:cNvSpPr>
            <a:spLocks noGrp="1"/>
          </p:cNvSpPr>
          <p:nvPr>
            <p:ph type="pic" sz="quarter" idx="10"/>
          </p:nvPr>
        </p:nvSpPr>
        <p:spPr>
          <a:xfrm>
            <a:off x="611094" y="1243577"/>
            <a:ext cx="2719192" cy="4544274"/>
          </a:xfrm>
          <a:custGeom>
            <a:avLst/>
            <a:gdLst>
              <a:gd name="connsiteX0" fmla="*/ 516769 w 3100552"/>
              <a:gd name="connsiteY0" fmla="*/ 0 h 5181600"/>
              <a:gd name="connsiteX1" fmla="*/ 2583783 w 3100552"/>
              <a:gd name="connsiteY1" fmla="*/ 0 h 5181600"/>
              <a:gd name="connsiteX2" fmla="*/ 3100552 w 3100552"/>
              <a:gd name="connsiteY2" fmla="*/ 516769 h 5181600"/>
              <a:gd name="connsiteX3" fmla="*/ 3100552 w 3100552"/>
              <a:gd name="connsiteY3" fmla="*/ 4664831 h 5181600"/>
              <a:gd name="connsiteX4" fmla="*/ 2583783 w 3100552"/>
              <a:gd name="connsiteY4" fmla="*/ 5181600 h 5181600"/>
              <a:gd name="connsiteX5" fmla="*/ 516769 w 3100552"/>
              <a:gd name="connsiteY5" fmla="*/ 5181600 h 5181600"/>
              <a:gd name="connsiteX6" fmla="*/ 0 w 3100552"/>
              <a:gd name="connsiteY6" fmla="*/ 4664831 h 5181600"/>
              <a:gd name="connsiteX7" fmla="*/ 0 w 3100552"/>
              <a:gd name="connsiteY7" fmla="*/ 516769 h 5181600"/>
              <a:gd name="connsiteX8" fmla="*/ 516769 w 3100552"/>
              <a:gd name="connsiteY8" fmla="*/ 0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0552" h="5181600">
                <a:moveTo>
                  <a:pt x="516769" y="0"/>
                </a:moveTo>
                <a:lnTo>
                  <a:pt x="2583783" y="0"/>
                </a:lnTo>
                <a:cubicBezTo>
                  <a:pt x="2869187" y="0"/>
                  <a:pt x="3100552" y="231365"/>
                  <a:pt x="3100552" y="516769"/>
                </a:cubicBezTo>
                <a:lnTo>
                  <a:pt x="3100552" y="4664831"/>
                </a:lnTo>
                <a:cubicBezTo>
                  <a:pt x="3100552" y="4950235"/>
                  <a:pt x="2869187" y="5181600"/>
                  <a:pt x="2583783" y="5181600"/>
                </a:cubicBezTo>
                <a:lnTo>
                  <a:pt x="516769" y="5181600"/>
                </a:lnTo>
                <a:cubicBezTo>
                  <a:pt x="231365" y="5181600"/>
                  <a:pt x="0" y="4950235"/>
                  <a:pt x="0" y="4664831"/>
                </a:cubicBezTo>
                <a:lnTo>
                  <a:pt x="0" y="516769"/>
                </a:lnTo>
                <a:cubicBezTo>
                  <a:pt x="0" y="231365"/>
                  <a:pt x="231365" y="0"/>
                  <a:pt x="516769" y="0"/>
                </a:cubicBezTo>
                <a:close/>
              </a:path>
            </a:pathLst>
          </a:custGeom>
          <a:solidFill>
            <a:schemeClr val="tx1">
              <a:lumMod val="65000"/>
              <a:lumOff val="35000"/>
            </a:schemeClr>
          </a:solidFill>
        </p:spPr>
        <p:txBody>
          <a:bodyPr wrap="square">
            <a:noAutofit/>
          </a:bodyPr>
          <a:lstStyle/>
          <a:p>
            <a:endParaRPr lang="en-ID"/>
          </a:p>
        </p:txBody>
      </p:sp>
      <p:sp>
        <p:nvSpPr>
          <p:cNvPr id="16" name="Picture Placeholder 15">
            <a:extLst>
              <a:ext uri="{FF2B5EF4-FFF2-40B4-BE49-F238E27FC236}">
                <a16:creationId xmlns="" xmlns:a16="http://schemas.microsoft.com/office/drawing/2014/main" id="{8B121C59-B942-4F1C-857E-B189C87FABBA}"/>
              </a:ext>
            </a:extLst>
          </p:cNvPr>
          <p:cNvSpPr>
            <a:spLocks noGrp="1"/>
          </p:cNvSpPr>
          <p:nvPr>
            <p:ph type="pic" sz="quarter" idx="11"/>
          </p:nvPr>
        </p:nvSpPr>
        <p:spPr>
          <a:xfrm>
            <a:off x="3763388" y="1243577"/>
            <a:ext cx="2719192" cy="4544274"/>
          </a:xfrm>
          <a:custGeom>
            <a:avLst/>
            <a:gdLst>
              <a:gd name="connsiteX0" fmla="*/ 516769 w 3100552"/>
              <a:gd name="connsiteY0" fmla="*/ 0 h 5181600"/>
              <a:gd name="connsiteX1" fmla="*/ 2583783 w 3100552"/>
              <a:gd name="connsiteY1" fmla="*/ 0 h 5181600"/>
              <a:gd name="connsiteX2" fmla="*/ 3100552 w 3100552"/>
              <a:gd name="connsiteY2" fmla="*/ 516769 h 5181600"/>
              <a:gd name="connsiteX3" fmla="*/ 3100552 w 3100552"/>
              <a:gd name="connsiteY3" fmla="*/ 4664831 h 5181600"/>
              <a:gd name="connsiteX4" fmla="*/ 2583783 w 3100552"/>
              <a:gd name="connsiteY4" fmla="*/ 5181600 h 5181600"/>
              <a:gd name="connsiteX5" fmla="*/ 516769 w 3100552"/>
              <a:gd name="connsiteY5" fmla="*/ 5181600 h 5181600"/>
              <a:gd name="connsiteX6" fmla="*/ 0 w 3100552"/>
              <a:gd name="connsiteY6" fmla="*/ 4664831 h 5181600"/>
              <a:gd name="connsiteX7" fmla="*/ 0 w 3100552"/>
              <a:gd name="connsiteY7" fmla="*/ 516769 h 5181600"/>
              <a:gd name="connsiteX8" fmla="*/ 516769 w 3100552"/>
              <a:gd name="connsiteY8" fmla="*/ 0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0552" h="5181600">
                <a:moveTo>
                  <a:pt x="516769" y="0"/>
                </a:moveTo>
                <a:lnTo>
                  <a:pt x="2583783" y="0"/>
                </a:lnTo>
                <a:cubicBezTo>
                  <a:pt x="2869187" y="0"/>
                  <a:pt x="3100552" y="231365"/>
                  <a:pt x="3100552" y="516769"/>
                </a:cubicBezTo>
                <a:lnTo>
                  <a:pt x="3100552" y="4664831"/>
                </a:lnTo>
                <a:cubicBezTo>
                  <a:pt x="3100552" y="4950235"/>
                  <a:pt x="2869187" y="5181600"/>
                  <a:pt x="2583783" y="5181600"/>
                </a:cubicBezTo>
                <a:lnTo>
                  <a:pt x="516769" y="5181600"/>
                </a:lnTo>
                <a:cubicBezTo>
                  <a:pt x="231365" y="5181600"/>
                  <a:pt x="0" y="4950235"/>
                  <a:pt x="0" y="4664831"/>
                </a:cubicBezTo>
                <a:lnTo>
                  <a:pt x="0" y="516769"/>
                </a:lnTo>
                <a:cubicBezTo>
                  <a:pt x="0" y="231365"/>
                  <a:pt x="231365" y="0"/>
                  <a:pt x="516769" y="0"/>
                </a:cubicBezTo>
                <a:close/>
              </a:path>
            </a:pathLst>
          </a:custGeom>
          <a:solidFill>
            <a:schemeClr val="tx1">
              <a:lumMod val="65000"/>
              <a:lumOff val="35000"/>
            </a:schemeClr>
          </a:solidFill>
        </p:spPr>
        <p:txBody>
          <a:bodyPr wrap="square">
            <a:noAutofit/>
          </a:bodyPr>
          <a:lstStyle/>
          <a:p>
            <a:endParaRPr lang="en-ID"/>
          </a:p>
        </p:txBody>
      </p:sp>
    </p:spTree>
    <p:extLst>
      <p:ext uri="{BB962C8B-B14F-4D97-AF65-F5344CB8AC3E}">
        <p14:creationId xmlns:p14="http://schemas.microsoft.com/office/powerpoint/2010/main" val="2733105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11858837-B6D3-461B-A6E2-463A9AD08825}"/>
              </a:ext>
            </a:extLst>
          </p:cNvPr>
          <p:cNvSpPr>
            <a:spLocks noGrp="1"/>
          </p:cNvSpPr>
          <p:nvPr>
            <p:ph type="title"/>
          </p:nvPr>
        </p:nvSpPr>
        <p:spPr>
          <a:xfrm>
            <a:off x="628074" y="843646"/>
            <a:ext cx="8105775" cy="1407885"/>
          </a:xfrm>
          <a:prstGeom prst="rect">
            <a:avLst/>
          </a:prstGeom>
        </p:spPr>
        <p:txBody>
          <a:bodyPr>
            <a:normAutofit/>
          </a:bodyPr>
          <a:lstStyle>
            <a:lvl1pPr algn="l">
              <a:defRPr sz="3600" b="1">
                <a:solidFill>
                  <a:schemeClr val="tx1"/>
                </a:solidFill>
              </a:defRPr>
            </a:lvl1pPr>
          </a:lstStyle>
          <a:p>
            <a:endParaRPr lang="en-ID"/>
          </a:p>
        </p:txBody>
      </p:sp>
      <p:sp>
        <p:nvSpPr>
          <p:cNvPr id="8" name="Picture Placeholder 7">
            <a:extLst>
              <a:ext uri="{FF2B5EF4-FFF2-40B4-BE49-F238E27FC236}">
                <a16:creationId xmlns="" xmlns:a16="http://schemas.microsoft.com/office/drawing/2014/main" id="{1F05D0FA-4ADB-4D11-9FB9-05C8ACE5BBB6}"/>
              </a:ext>
            </a:extLst>
          </p:cNvPr>
          <p:cNvSpPr>
            <a:spLocks noGrp="1"/>
          </p:cNvSpPr>
          <p:nvPr>
            <p:ph type="pic" sz="quarter" idx="10"/>
          </p:nvPr>
        </p:nvSpPr>
        <p:spPr>
          <a:xfrm>
            <a:off x="6807200" y="843646"/>
            <a:ext cx="4756726" cy="5170708"/>
          </a:xfrm>
          <a:custGeom>
            <a:avLst/>
            <a:gdLst>
              <a:gd name="connsiteX0" fmla="*/ 513393 w 4756726"/>
              <a:gd name="connsiteY0" fmla="*/ 0 h 5170708"/>
              <a:gd name="connsiteX1" fmla="*/ 4243333 w 4756726"/>
              <a:gd name="connsiteY1" fmla="*/ 0 h 5170708"/>
              <a:gd name="connsiteX2" fmla="*/ 4756726 w 4756726"/>
              <a:gd name="connsiteY2" fmla="*/ 513393 h 5170708"/>
              <a:gd name="connsiteX3" fmla="*/ 4756726 w 4756726"/>
              <a:gd name="connsiteY3" fmla="*/ 4657315 h 5170708"/>
              <a:gd name="connsiteX4" fmla="*/ 4243333 w 4756726"/>
              <a:gd name="connsiteY4" fmla="*/ 5170708 h 5170708"/>
              <a:gd name="connsiteX5" fmla="*/ 513393 w 4756726"/>
              <a:gd name="connsiteY5" fmla="*/ 5170708 h 5170708"/>
              <a:gd name="connsiteX6" fmla="*/ 0 w 4756726"/>
              <a:gd name="connsiteY6" fmla="*/ 4657315 h 5170708"/>
              <a:gd name="connsiteX7" fmla="*/ 0 w 4756726"/>
              <a:gd name="connsiteY7" fmla="*/ 513393 h 5170708"/>
              <a:gd name="connsiteX8" fmla="*/ 513393 w 4756726"/>
              <a:gd name="connsiteY8" fmla="*/ 0 h 5170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6726" h="5170708">
                <a:moveTo>
                  <a:pt x="513393" y="0"/>
                </a:moveTo>
                <a:lnTo>
                  <a:pt x="4243333" y="0"/>
                </a:lnTo>
                <a:cubicBezTo>
                  <a:pt x="4526872" y="0"/>
                  <a:pt x="4756726" y="229854"/>
                  <a:pt x="4756726" y="513393"/>
                </a:cubicBezTo>
                <a:lnTo>
                  <a:pt x="4756726" y="4657315"/>
                </a:lnTo>
                <a:cubicBezTo>
                  <a:pt x="4756726" y="4940854"/>
                  <a:pt x="4526872" y="5170708"/>
                  <a:pt x="4243333" y="5170708"/>
                </a:cubicBezTo>
                <a:lnTo>
                  <a:pt x="513393" y="5170708"/>
                </a:lnTo>
                <a:cubicBezTo>
                  <a:pt x="229854" y="5170708"/>
                  <a:pt x="0" y="4940854"/>
                  <a:pt x="0" y="4657315"/>
                </a:cubicBezTo>
                <a:lnTo>
                  <a:pt x="0" y="513393"/>
                </a:lnTo>
                <a:cubicBezTo>
                  <a:pt x="0" y="229854"/>
                  <a:pt x="229854" y="0"/>
                  <a:pt x="513393" y="0"/>
                </a:cubicBezTo>
                <a:close/>
              </a:path>
            </a:pathLst>
          </a:custGeom>
          <a:solidFill>
            <a:schemeClr val="tx1">
              <a:lumMod val="50000"/>
              <a:lumOff val="50000"/>
            </a:schemeClr>
          </a:solidFill>
        </p:spPr>
        <p:txBody>
          <a:bodyPr wrap="square">
            <a:noAutofit/>
          </a:bodyPr>
          <a:lstStyle/>
          <a:p>
            <a:endParaRPr lang="en-ID"/>
          </a:p>
        </p:txBody>
      </p:sp>
    </p:spTree>
    <p:extLst>
      <p:ext uri="{BB962C8B-B14F-4D97-AF65-F5344CB8AC3E}">
        <p14:creationId xmlns:p14="http://schemas.microsoft.com/office/powerpoint/2010/main" val="229631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259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0_Title Slid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66502B05-2C74-424E-BC23-CB658C3B1058}"/>
              </a:ext>
            </a:extLst>
          </p:cNvPr>
          <p:cNvSpPr>
            <a:spLocks noGrp="1"/>
          </p:cNvSpPr>
          <p:nvPr>
            <p:ph type="title"/>
          </p:nvPr>
        </p:nvSpPr>
        <p:spPr>
          <a:xfrm>
            <a:off x="6540081" y="905192"/>
            <a:ext cx="8105775" cy="1407885"/>
          </a:xfrm>
          <a:prstGeom prst="rect">
            <a:avLst/>
          </a:prstGeom>
        </p:spPr>
        <p:txBody>
          <a:bodyPr>
            <a:normAutofit/>
          </a:bodyPr>
          <a:lstStyle>
            <a:lvl1pPr algn="l">
              <a:defRPr sz="3600" b="1">
                <a:solidFill>
                  <a:schemeClr val="tx1"/>
                </a:solidFill>
              </a:defRPr>
            </a:lvl1pPr>
          </a:lstStyle>
          <a:p>
            <a:endParaRPr lang="en-ID"/>
          </a:p>
        </p:txBody>
      </p:sp>
      <p:sp>
        <p:nvSpPr>
          <p:cNvPr id="25" name="Picture Placeholder 24">
            <a:extLst>
              <a:ext uri="{FF2B5EF4-FFF2-40B4-BE49-F238E27FC236}">
                <a16:creationId xmlns="" xmlns:a16="http://schemas.microsoft.com/office/drawing/2014/main" id="{5382BE8A-3743-4E07-B2E6-95D3D5361629}"/>
              </a:ext>
            </a:extLst>
          </p:cNvPr>
          <p:cNvSpPr>
            <a:spLocks noGrp="1"/>
          </p:cNvSpPr>
          <p:nvPr>
            <p:ph type="pic" sz="quarter" idx="10"/>
          </p:nvPr>
        </p:nvSpPr>
        <p:spPr>
          <a:xfrm>
            <a:off x="391886" y="816430"/>
            <a:ext cx="2786743" cy="5109029"/>
          </a:xfrm>
          <a:custGeom>
            <a:avLst/>
            <a:gdLst>
              <a:gd name="connsiteX0" fmla="*/ 203209 w 2786743"/>
              <a:gd name="connsiteY0" fmla="*/ 0 h 5109029"/>
              <a:gd name="connsiteX1" fmla="*/ 2583534 w 2786743"/>
              <a:gd name="connsiteY1" fmla="*/ 0 h 5109029"/>
              <a:gd name="connsiteX2" fmla="*/ 2786743 w 2786743"/>
              <a:gd name="connsiteY2" fmla="*/ 203209 h 5109029"/>
              <a:gd name="connsiteX3" fmla="*/ 2786743 w 2786743"/>
              <a:gd name="connsiteY3" fmla="*/ 4905820 h 5109029"/>
              <a:gd name="connsiteX4" fmla="*/ 2583534 w 2786743"/>
              <a:gd name="connsiteY4" fmla="*/ 5109029 h 5109029"/>
              <a:gd name="connsiteX5" fmla="*/ 203209 w 2786743"/>
              <a:gd name="connsiteY5" fmla="*/ 5109029 h 5109029"/>
              <a:gd name="connsiteX6" fmla="*/ 0 w 2786743"/>
              <a:gd name="connsiteY6" fmla="*/ 4905820 h 5109029"/>
              <a:gd name="connsiteX7" fmla="*/ 0 w 2786743"/>
              <a:gd name="connsiteY7" fmla="*/ 203209 h 5109029"/>
              <a:gd name="connsiteX8" fmla="*/ 203209 w 2786743"/>
              <a:gd name="connsiteY8" fmla="*/ 0 h 5109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743" h="5109029">
                <a:moveTo>
                  <a:pt x="203209" y="0"/>
                </a:moveTo>
                <a:lnTo>
                  <a:pt x="2583534" y="0"/>
                </a:lnTo>
                <a:cubicBezTo>
                  <a:pt x="2695763" y="0"/>
                  <a:pt x="2786743" y="90980"/>
                  <a:pt x="2786743" y="203209"/>
                </a:cubicBezTo>
                <a:lnTo>
                  <a:pt x="2786743" y="4905820"/>
                </a:lnTo>
                <a:cubicBezTo>
                  <a:pt x="2786743" y="5018049"/>
                  <a:pt x="2695763" y="5109029"/>
                  <a:pt x="2583534" y="5109029"/>
                </a:cubicBezTo>
                <a:lnTo>
                  <a:pt x="203209" y="5109029"/>
                </a:lnTo>
                <a:cubicBezTo>
                  <a:pt x="90980" y="5109029"/>
                  <a:pt x="0" y="5018049"/>
                  <a:pt x="0" y="4905820"/>
                </a:cubicBezTo>
                <a:lnTo>
                  <a:pt x="0" y="203209"/>
                </a:lnTo>
                <a:cubicBezTo>
                  <a:pt x="0" y="90980"/>
                  <a:pt x="90980" y="0"/>
                  <a:pt x="203209" y="0"/>
                </a:cubicBezTo>
                <a:close/>
              </a:path>
            </a:pathLst>
          </a:custGeom>
          <a:solidFill>
            <a:schemeClr val="tx1">
              <a:lumMod val="50000"/>
              <a:lumOff val="50000"/>
            </a:schemeClr>
          </a:solidFill>
        </p:spPr>
        <p:txBody>
          <a:bodyPr wrap="square">
            <a:noAutofit/>
          </a:bodyPr>
          <a:lstStyle/>
          <a:p>
            <a:endParaRPr lang="en-ID"/>
          </a:p>
        </p:txBody>
      </p:sp>
      <p:sp>
        <p:nvSpPr>
          <p:cNvPr id="26" name="Picture Placeholder 25">
            <a:extLst>
              <a:ext uri="{FF2B5EF4-FFF2-40B4-BE49-F238E27FC236}">
                <a16:creationId xmlns="" xmlns:a16="http://schemas.microsoft.com/office/drawing/2014/main" id="{459F9933-2CDF-4C06-8EAD-123B4A0A8132}"/>
              </a:ext>
            </a:extLst>
          </p:cNvPr>
          <p:cNvSpPr>
            <a:spLocks noGrp="1"/>
          </p:cNvSpPr>
          <p:nvPr>
            <p:ph type="pic" sz="quarter" idx="11"/>
          </p:nvPr>
        </p:nvSpPr>
        <p:spPr>
          <a:xfrm>
            <a:off x="3309258" y="1150256"/>
            <a:ext cx="2786743" cy="5109029"/>
          </a:xfrm>
          <a:custGeom>
            <a:avLst/>
            <a:gdLst>
              <a:gd name="connsiteX0" fmla="*/ 203209 w 2786743"/>
              <a:gd name="connsiteY0" fmla="*/ 0 h 5109029"/>
              <a:gd name="connsiteX1" fmla="*/ 2583534 w 2786743"/>
              <a:gd name="connsiteY1" fmla="*/ 0 h 5109029"/>
              <a:gd name="connsiteX2" fmla="*/ 2786743 w 2786743"/>
              <a:gd name="connsiteY2" fmla="*/ 203209 h 5109029"/>
              <a:gd name="connsiteX3" fmla="*/ 2786743 w 2786743"/>
              <a:gd name="connsiteY3" fmla="*/ 4905820 h 5109029"/>
              <a:gd name="connsiteX4" fmla="*/ 2583534 w 2786743"/>
              <a:gd name="connsiteY4" fmla="*/ 5109029 h 5109029"/>
              <a:gd name="connsiteX5" fmla="*/ 203209 w 2786743"/>
              <a:gd name="connsiteY5" fmla="*/ 5109029 h 5109029"/>
              <a:gd name="connsiteX6" fmla="*/ 0 w 2786743"/>
              <a:gd name="connsiteY6" fmla="*/ 4905820 h 5109029"/>
              <a:gd name="connsiteX7" fmla="*/ 0 w 2786743"/>
              <a:gd name="connsiteY7" fmla="*/ 203209 h 5109029"/>
              <a:gd name="connsiteX8" fmla="*/ 203209 w 2786743"/>
              <a:gd name="connsiteY8" fmla="*/ 0 h 5109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743" h="5109029">
                <a:moveTo>
                  <a:pt x="203209" y="0"/>
                </a:moveTo>
                <a:lnTo>
                  <a:pt x="2583534" y="0"/>
                </a:lnTo>
                <a:cubicBezTo>
                  <a:pt x="2695763" y="0"/>
                  <a:pt x="2786743" y="90980"/>
                  <a:pt x="2786743" y="203209"/>
                </a:cubicBezTo>
                <a:lnTo>
                  <a:pt x="2786743" y="4905820"/>
                </a:lnTo>
                <a:cubicBezTo>
                  <a:pt x="2786743" y="5018049"/>
                  <a:pt x="2695763" y="5109029"/>
                  <a:pt x="2583534" y="5109029"/>
                </a:cubicBezTo>
                <a:lnTo>
                  <a:pt x="203209" y="5109029"/>
                </a:lnTo>
                <a:cubicBezTo>
                  <a:pt x="90980" y="5109029"/>
                  <a:pt x="0" y="5018049"/>
                  <a:pt x="0" y="4905820"/>
                </a:cubicBezTo>
                <a:lnTo>
                  <a:pt x="0" y="203209"/>
                </a:lnTo>
                <a:cubicBezTo>
                  <a:pt x="0" y="90980"/>
                  <a:pt x="90980" y="0"/>
                  <a:pt x="203209" y="0"/>
                </a:cubicBezTo>
                <a:close/>
              </a:path>
            </a:pathLst>
          </a:custGeom>
          <a:solidFill>
            <a:schemeClr val="tx1">
              <a:lumMod val="50000"/>
              <a:lumOff val="50000"/>
            </a:schemeClr>
          </a:solidFill>
        </p:spPr>
        <p:txBody>
          <a:bodyPr wrap="square">
            <a:noAutofit/>
          </a:bodyPr>
          <a:lstStyle/>
          <a:p>
            <a:endParaRPr lang="en-ID"/>
          </a:p>
        </p:txBody>
      </p:sp>
    </p:spTree>
    <p:extLst>
      <p:ext uri="{BB962C8B-B14F-4D97-AF65-F5344CB8AC3E}">
        <p14:creationId xmlns:p14="http://schemas.microsoft.com/office/powerpoint/2010/main" val="667403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F9C3ECCA-609B-410C-981F-152AA9299F8E}"/>
              </a:ext>
            </a:extLst>
          </p:cNvPr>
          <p:cNvSpPr>
            <a:spLocks noGrp="1"/>
          </p:cNvSpPr>
          <p:nvPr>
            <p:ph type="title"/>
          </p:nvPr>
        </p:nvSpPr>
        <p:spPr>
          <a:xfrm>
            <a:off x="478904" y="843646"/>
            <a:ext cx="8105775" cy="1407885"/>
          </a:xfrm>
          <a:prstGeom prst="rect">
            <a:avLst/>
          </a:prstGeom>
        </p:spPr>
        <p:txBody>
          <a:bodyPr>
            <a:normAutofit/>
          </a:bodyPr>
          <a:lstStyle>
            <a:lvl1pPr algn="l">
              <a:defRPr sz="3600" b="1">
                <a:solidFill>
                  <a:schemeClr val="tx1"/>
                </a:solidFill>
              </a:defRPr>
            </a:lvl1pPr>
          </a:lstStyle>
          <a:p>
            <a:endParaRPr lang="en-ID"/>
          </a:p>
        </p:txBody>
      </p:sp>
      <p:sp>
        <p:nvSpPr>
          <p:cNvPr id="8" name="Picture Placeholder 7">
            <a:extLst>
              <a:ext uri="{FF2B5EF4-FFF2-40B4-BE49-F238E27FC236}">
                <a16:creationId xmlns="" xmlns:a16="http://schemas.microsoft.com/office/drawing/2014/main" id="{0B2B8932-DD4D-4DC2-B7E8-0F0DC51CA70D}"/>
              </a:ext>
            </a:extLst>
          </p:cNvPr>
          <p:cNvSpPr>
            <a:spLocks noGrp="1"/>
          </p:cNvSpPr>
          <p:nvPr>
            <p:ph type="pic" sz="quarter" idx="10"/>
          </p:nvPr>
        </p:nvSpPr>
        <p:spPr>
          <a:xfrm>
            <a:off x="6095999" y="522514"/>
            <a:ext cx="5614935" cy="5747658"/>
          </a:xfrm>
          <a:custGeom>
            <a:avLst/>
            <a:gdLst>
              <a:gd name="connsiteX0" fmla="*/ 554868 w 5614935"/>
              <a:gd name="connsiteY0" fmla="*/ 0 h 5747658"/>
              <a:gd name="connsiteX1" fmla="*/ 5060067 w 5614935"/>
              <a:gd name="connsiteY1" fmla="*/ 0 h 5747658"/>
              <a:gd name="connsiteX2" fmla="*/ 5614935 w 5614935"/>
              <a:gd name="connsiteY2" fmla="*/ 554868 h 5747658"/>
              <a:gd name="connsiteX3" fmla="*/ 5614935 w 5614935"/>
              <a:gd name="connsiteY3" fmla="*/ 5192790 h 5747658"/>
              <a:gd name="connsiteX4" fmla="*/ 5060067 w 5614935"/>
              <a:gd name="connsiteY4" fmla="*/ 5747658 h 5747658"/>
              <a:gd name="connsiteX5" fmla="*/ 554868 w 5614935"/>
              <a:gd name="connsiteY5" fmla="*/ 5747658 h 5747658"/>
              <a:gd name="connsiteX6" fmla="*/ 0 w 5614935"/>
              <a:gd name="connsiteY6" fmla="*/ 5192790 h 5747658"/>
              <a:gd name="connsiteX7" fmla="*/ 0 w 5614935"/>
              <a:gd name="connsiteY7" fmla="*/ 554868 h 5747658"/>
              <a:gd name="connsiteX8" fmla="*/ 554868 w 5614935"/>
              <a:gd name="connsiteY8" fmla="*/ 0 h 574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4935" h="5747658">
                <a:moveTo>
                  <a:pt x="554868" y="0"/>
                </a:moveTo>
                <a:lnTo>
                  <a:pt x="5060067" y="0"/>
                </a:lnTo>
                <a:cubicBezTo>
                  <a:pt x="5366512" y="0"/>
                  <a:pt x="5614935" y="248423"/>
                  <a:pt x="5614935" y="554868"/>
                </a:cubicBezTo>
                <a:lnTo>
                  <a:pt x="5614935" y="5192790"/>
                </a:lnTo>
                <a:cubicBezTo>
                  <a:pt x="5614935" y="5499235"/>
                  <a:pt x="5366512" y="5747658"/>
                  <a:pt x="5060067" y="5747658"/>
                </a:cubicBezTo>
                <a:lnTo>
                  <a:pt x="554868" y="5747658"/>
                </a:lnTo>
                <a:cubicBezTo>
                  <a:pt x="248423" y="5747658"/>
                  <a:pt x="0" y="5499235"/>
                  <a:pt x="0" y="5192790"/>
                </a:cubicBezTo>
                <a:lnTo>
                  <a:pt x="0" y="554868"/>
                </a:lnTo>
                <a:cubicBezTo>
                  <a:pt x="0" y="248423"/>
                  <a:pt x="248423" y="0"/>
                  <a:pt x="554868" y="0"/>
                </a:cubicBezTo>
                <a:close/>
              </a:path>
            </a:pathLst>
          </a:custGeom>
          <a:solidFill>
            <a:schemeClr val="tx1">
              <a:lumMod val="65000"/>
              <a:lumOff val="35000"/>
            </a:schemeClr>
          </a:solidFill>
        </p:spPr>
        <p:txBody>
          <a:bodyPr wrap="square">
            <a:noAutofit/>
          </a:bodyPr>
          <a:lstStyle/>
          <a:p>
            <a:endParaRPr lang="en-ID"/>
          </a:p>
        </p:txBody>
      </p:sp>
    </p:spTree>
    <p:extLst>
      <p:ext uri="{BB962C8B-B14F-4D97-AF65-F5344CB8AC3E}">
        <p14:creationId xmlns:p14="http://schemas.microsoft.com/office/powerpoint/2010/main" val="2193563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665E294-5D44-4927-B5DA-3A6F5234548B}"/>
              </a:ext>
            </a:extLst>
          </p:cNvPr>
          <p:cNvSpPr>
            <a:spLocks noGrp="1"/>
          </p:cNvSpPr>
          <p:nvPr>
            <p:ph type="title"/>
          </p:nvPr>
        </p:nvSpPr>
        <p:spPr>
          <a:xfrm>
            <a:off x="5876078" y="832071"/>
            <a:ext cx="8105775" cy="1407885"/>
          </a:xfrm>
          <a:prstGeom prst="rect">
            <a:avLst/>
          </a:prstGeom>
        </p:spPr>
        <p:txBody>
          <a:bodyPr>
            <a:normAutofit/>
          </a:bodyPr>
          <a:lstStyle>
            <a:lvl1pPr algn="l">
              <a:defRPr sz="3600" b="1">
                <a:solidFill>
                  <a:schemeClr val="tx1"/>
                </a:solidFill>
              </a:defRPr>
            </a:lvl1pPr>
          </a:lstStyle>
          <a:p>
            <a:endParaRPr lang="en-ID"/>
          </a:p>
        </p:txBody>
      </p:sp>
      <p:sp>
        <p:nvSpPr>
          <p:cNvPr id="6" name="Picture Placeholder 5">
            <a:extLst>
              <a:ext uri="{FF2B5EF4-FFF2-40B4-BE49-F238E27FC236}">
                <a16:creationId xmlns="" xmlns:a16="http://schemas.microsoft.com/office/drawing/2014/main" id="{B127F53B-6405-4B13-AA6C-CC6F04A3AE36}"/>
              </a:ext>
            </a:extLst>
          </p:cNvPr>
          <p:cNvSpPr>
            <a:spLocks noGrp="1"/>
          </p:cNvSpPr>
          <p:nvPr>
            <p:ph type="pic" sz="quarter" idx="10"/>
          </p:nvPr>
        </p:nvSpPr>
        <p:spPr>
          <a:xfrm>
            <a:off x="-868103" y="1547813"/>
            <a:ext cx="6127027" cy="3621087"/>
          </a:xfrm>
          <a:solidFill>
            <a:schemeClr val="tx1">
              <a:lumMod val="50000"/>
              <a:lumOff val="50000"/>
            </a:schemeClr>
          </a:solidFill>
        </p:spPr>
        <p:txBody>
          <a:bodyPr/>
          <a:lstStyle/>
          <a:p>
            <a:endParaRPr lang="en-ID"/>
          </a:p>
        </p:txBody>
      </p:sp>
    </p:spTree>
    <p:extLst>
      <p:ext uri="{BB962C8B-B14F-4D97-AF65-F5344CB8AC3E}">
        <p14:creationId xmlns:p14="http://schemas.microsoft.com/office/powerpoint/2010/main" val="2762775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7_Title Slid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665E294-5D44-4927-B5DA-3A6F5234548B}"/>
              </a:ext>
            </a:extLst>
          </p:cNvPr>
          <p:cNvSpPr>
            <a:spLocks noGrp="1"/>
          </p:cNvSpPr>
          <p:nvPr>
            <p:ph type="title"/>
          </p:nvPr>
        </p:nvSpPr>
        <p:spPr>
          <a:xfrm>
            <a:off x="2043112" y="195946"/>
            <a:ext cx="8105775" cy="1407885"/>
          </a:xfrm>
          <a:prstGeom prst="rect">
            <a:avLst/>
          </a:prstGeom>
        </p:spPr>
        <p:txBody>
          <a:bodyPr>
            <a:normAutofit/>
          </a:bodyPr>
          <a:lstStyle>
            <a:lvl1pPr algn="ctr">
              <a:defRPr sz="3600" b="1">
                <a:solidFill>
                  <a:schemeClr val="tx1"/>
                </a:solidFill>
              </a:defRPr>
            </a:lvl1pPr>
          </a:lstStyle>
          <a:p>
            <a:endParaRPr lang="en-ID"/>
          </a:p>
        </p:txBody>
      </p:sp>
      <p:sp>
        <p:nvSpPr>
          <p:cNvPr id="9" name="Picture Placeholder 8">
            <a:extLst>
              <a:ext uri="{FF2B5EF4-FFF2-40B4-BE49-F238E27FC236}">
                <a16:creationId xmlns="" xmlns:a16="http://schemas.microsoft.com/office/drawing/2014/main" id="{1B6FD174-2D9C-4FFC-808C-012CAA28FFC0}"/>
              </a:ext>
            </a:extLst>
          </p:cNvPr>
          <p:cNvSpPr>
            <a:spLocks noGrp="1"/>
          </p:cNvSpPr>
          <p:nvPr>
            <p:ph type="pic" sz="quarter" idx="10"/>
          </p:nvPr>
        </p:nvSpPr>
        <p:spPr>
          <a:xfrm>
            <a:off x="5105398" y="1968500"/>
            <a:ext cx="1981202" cy="4051300"/>
          </a:xfrm>
          <a:custGeom>
            <a:avLst/>
            <a:gdLst>
              <a:gd name="connsiteX0" fmla="*/ 190512 w 1981202"/>
              <a:gd name="connsiteY0" fmla="*/ 0 h 4051300"/>
              <a:gd name="connsiteX1" fmla="*/ 1790690 w 1981202"/>
              <a:gd name="connsiteY1" fmla="*/ 0 h 4051300"/>
              <a:gd name="connsiteX2" fmla="*/ 1981202 w 1981202"/>
              <a:gd name="connsiteY2" fmla="*/ 190512 h 4051300"/>
              <a:gd name="connsiteX3" fmla="*/ 1981202 w 1981202"/>
              <a:gd name="connsiteY3" fmla="*/ 3860788 h 4051300"/>
              <a:gd name="connsiteX4" fmla="*/ 1790690 w 1981202"/>
              <a:gd name="connsiteY4" fmla="*/ 4051300 h 4051300"/>
              <a:gd name="connsiteX5" fmla="*/ 190512 w 1981202"/>
              <a:gd name="connsiteY5" fmla="*/ 4051300 h 4051300"/>
              <a:gd name="connsiteX6" fmla="*/ 0 w 1981202"/>
              <a:gd name="connsiteY6" fmla="*/ 3860788 h 4051300"/>
              <a:gd name="connsiteX7" fmla="*/ 0 w 1981202"/>
              <a:gd name="connsiteY7" fmla="*/ 190512 h 4051300"/>
              <a:gd name="connsiteX8" fmla="*/ 190512 w 1981202"/>
              <a:gd name="connsiteY8" fmla="*/ 0 h 405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2" h="4051300">
                <a:moveTo>
                  <a:pt x="190512" y="0"/>
                </a:moveTo>
                <a:lnTo>
                  <a:pt x="1790690" y="0"/>
                </a:lnTo>
                <a:cubicBezTo>
                  <a:pt x="1895907" y="0"/>
                  <a:pt x="1981202" y="85295"/>
                  <a:pt x="1981202" y="190512"/>
                </a:cubicBezTo>
                <a:lnTo>
                  <a:pt x="1981202" y="3860788"/>
                </a:lnTo>
                <a:cubicBezTo>
                  <a:pt x="1981202" y="3966005"/>
                  <a:pt x="1895907" y="4051300"/>
                  <a:pt x="1790690" y="4051300"/>
                </a:cubicBezTo>
                <a:lnTo>
                  <a:pt x="190512" y="4051300"/>
                </a:lnTo>
                <a:cubicBezTo>
                  <a:pt x="85295" y="4051300"/>
                  <a:pt x="0" y="3966005"/>
                  <a:pt x="0" y="3860788"/>
                </a:cubicBezTo>
                <a:lnTo>
                  <a:pt x="0" y="190512"/>
                </a:lnTo>
                <a:cubicBezTo>
                  <a:pt x="0" y="85295"/>
                  <a:pt x="85295" y="0"/>
                  <a:pt x="190512" y="0"/>
                </a:cubicBezTo>
                <a:close/>
              </a:path>
            </a:pathLst>
          </a:custGeom>
          <a:solidFill>
            <a:schemeClr val="tx1">
              <a:lumMod val="65000"/>
              <a:lumOff val="35000"/>
            </a:schemeClr>
          </a:solidFill>
        </p:spPr>
        <p:txBody>
          <a:bodyPr wrap="square">
            <a:noAutofit/>
          </a:bodyPr>
          <a:lstStyle/>
          <a:p>
            <a:endParaRPr lang="en-ID"/>
          </a:p>
        </p:txBody>
      </p:sp>
    </p:spTree>
    <p:extLst>
      <p:ext uri="{BB962C8B-B14F-4D97-AF65-F5344CB8AC3E}">
        <p14:creationId xmlns:p14="http://schemas.microsoft.com/office/powerpoint/2010/main" val="256524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505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6597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9_Title Slide">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2967C4C-3433-4E29-88D0-97CDD3ED6483}"/>
              </a:ext>
            </a:extLst>
          </p:cNvPr>
          <p:cNvSpPr>
            <a:spLocks noGrp="1"/>
          </p:cNvSpPr>
          <p:nvPr>
            <p:ph type="title"/>
          </p:nvPr>
        </p:nvSpPr>
        <p:spPr>
          <a:xfrm>
            <a:off x="2043113" y="290286"/>
            <a:ext cx="8105775" cy="1407885"/>
          </a:xfrm>
          <a:prstGeom prst="rect">
            <a:avLst/>
          </a:prstGeom>
        </p:spPr>
        <p:txBody>
          <a:bodyPr>
            <a:normAutofit/>
          </a:bodyPr>
          <a:lstStyle>
            <a:lvl1pPr algn="ctr">
              <a:defRPr sz="3600" b="1">
                <a:solidFill>
                  <a:schemeClr val="tx1"/>
                </a:solidFill>
              </a:defRPr>
            </a:lvl1pPr>
          </a:lstStyle>
          <a:p>
            <a:endParaRPr lang="en-ID"/>
          </a:p>
        </p:txBody>
      </p:sp>
    </p:spTree>
    <p:extLst>
      <p:ext uri="{BB962C8B-B14F-4D97-AF65-F5344CB8AC3E}">
        <p14:creationId xmlns:p14="http://schemas.microsoft.com/office/powerpoint/2010/main" val="24576831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2_Title Slide">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2967C4C-3433-4E29-88D0-97CDD3ED6483}"/>
              </a:ext>
            </a:extLst>
          </p:cNvPr>
          <p:cNvSpPr>
            <a:spLocks noGrp="1"/>
          </p:cNvSpPr>
          <p:nvPr>
            <p:ph type="title"/>
          </p:nvPr>
        </p:nvSpPr>
        <p:spPr>
          <a:xfrm>
            <a:off x="698500" y="1620157"/>
            <a:ext cx="8105775" cy="1407885"/>
          </a:xfrm>
          <a:prstGeom prst="rect">
            <a:avLst/>
          </a:prstGeom>
        </p:spPr>
        <p:txBody>
          <a:bodyPr>
            <a:normAutofit/>
          </a:bodyPr>
          <a:lstStyle>
            <a:lvl1pPr algn="l">
              <a:defRPr sz="3600" b="1">
                <a:solidFill>
                  <a:schemeClr val="tx1"/>
                </a:solidFill>
              </a:defRPr>
            </a:lvl1pPr>
          </a:lstStyle>
          <a:p>
            <a:endParaRPr lang="en-ID"/>
          </a:p>
        </p:txBody>
      </p:sp>
      <p:sp>
        <p:nvSpPr>
          <p:cNvPr id="15" name="Picture Placeholder 14">
            <a:extLst>
              <a:ext uri="{FF2B5EF4-FFF2-40B4-BE49-F238E27FC236}">
                <a16:creationId xmlns="" xmlns:a16="http://schemas.microsoft.com/office/drawing/2014/main" id="{56F89F97-4FEB-4BEC-A98C-36DE04647AE4}"/>
              </a:ext>
            </a:extLst>
          </p:cNvPr>
          <p:cNvSpPr>
            <a:spLocks noGrp="1"/>
          </p:cNvSpPr>
          <p:nvPr>
            <p:ph type="pic" sz="quarter" idx="10"/>
          </p:nvPr>
        </p:nvSpPr>
        <p:spPr>
          <a:xfrm>
            <a:off x="5969000" y="780150"/>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a:solidFill>
            <a:schemeClr val="tx1">
              <a:lumMod val="65000"/>
              <a:lumOff val="35000"/>
            </a:schemeClr>
          </a:solidFill>
        </p:spPr>
        <p:txBody>
          <a:bodyPr wrap="square">
            <a:noAutofit/>
          </a:bodyPr>
          <a:lstStyle/>
          <a:p>
            <a:endParaRPr lang="en-ID"/>
          </a:p>
        </p:txBody>
      </p:sp>
      <p:sp>
        <p:nvSpPr>
          <p:cNvPr id="17" name="Picture Placeholder 16">
            <a:extLst>
              <a:ext uri="{FF2B5EF4-FFF2-40B4-BE49-F238E27FC236}">
                <a16:creationId xmlns="" xmlns:a16="http://schemas.microsoft.com/office/drawing/2014/main" id="{BC0C4ABF-FADA-46B5-8789-B5A856CBD50A}"/>
              </a:ext>
            </a:extLst>
          </p:cNvPr>
          <p:cNvSpPr>
            <a:spLocks noGrp="1"/>
          </p:cNvSpPr>
          <p:nvPr>
            <p:ph type="pic" sz="quarter" idx="11"/>
          </p:nvPr>
        </p:nvSpPr>
        <p:spPr>
          <a:xfrm>
            <a:off x="5969000" y="4706250"/>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a:solidFill>
            <a:schemeClr val="tx1">
              <a:lumMod val="65000"/>
              <a:lumOff val="35000"/>
            </a:schemeClr>
          </a:solidFill>
        </p:spPr>
        <p:txBody>
          <a:bodyPr wrap="square">
            <a:noAutofit/>
          </a:bodyPr>
          <a:lstStyle/>
          <a:p>
            <a:endParaRPr lang="en-ID"/>
          </a:p>
        </p:txBody>
      </p:sp>
      <p:sp>
        <p:nvSpPr>
          <p:cNvPr id="16" name="Picture Placeholder 15">
            <a:extLst>
              <a:ext uri="{FF2B5EF4-FFF2-40B4-BE49-F238E27FC236}">
                <a16:creationId xmlns="" xmlns:a16="http://schemas.microsoft.com/office/drawing/2014/main" id="{B9E7F563-4D29-428B-99F4-31857C7C815C}"/>
              </a:ext>
            </a:extLst>
          </p:cNvPr>
          <p:cNvSpPr>
            <a:spLocks noGrp="1"/>
          </p:cNvSpPr>
          <p:nvPr>
            <p:ph type="pic" sz="quarter" idx="12"/>
          </p:nvPr>
        </p:nvSpPr>
        <p:spPr>
          <a:xfrm>
            <a:off x="5283200" y="2743200"/>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a:solidFill>
            <a:schemeClr val="tx1">
              <a:lumMod val="65000"/>
              <a:lumOff val="35000"/>
            </a:schemeClr>
          </a:solidFill>
        </p:spPr>
        <p:txBody>
          <a:bodyPr wrap="square">
            <a:noAutofit/>
          </a:bodyPr>
          <a:lstStyle/>
          <a:p>
            <a:endParaRPr lang="en-ID"/>
          </a:p>
        </p:txBody>
      </p:sp>
    </p:spTree>
    <p:extLst>
      <p:ext uri="{BB962C8B-B14F-4D97-AF65-F5344CB8AC3E}">
        <p14:creationId xmlns:p14="http://schemas.microsoft.com/office/powerpoint/2010/main" val="3153425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3_Title Slide">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B954C95D-C96D-458F-BB4C-F44047FB049F}"/>
              </a:ext>
            </a:extLst>
          </p:cNvPr>
          <p:cNvSpPr>
            <a:spLocks noGrp="1"/>
          </p:cNvSpPr>
          <p:nvPr>
            <p:ph type="pic" sz="quarter" idx="10"/>
          </p:nvPr>
        </p:nvSpPr>
        <p:spPr>
          <a:xfrm>
            <a:off x="4927600" y="1366004"/>
            <a:ext cx="6096000" cy="4145796"/>
          </a:xfrm>
          <a:custGeom>
            <a:avLst/>
            <a:gdLst>
              <a:gd name="connsiteX0" fmla="*/ 221095 w 6096000"/>
              <a:gd name="connsiteY0" fmla="*/ 0 h 4145796"/>
              <a:gd name="connsiteX1" fmla="*/ 5874905 w 6096000"/>
              <a:gd name="connsiteY1" fmla="*/ 0 h 4145796"/>
              <a:gd name="connsiteX2" fmla="*/ 6096000 w 6096000"/>
              <a:gd name="connsiteY2" fmla="*/ 221095 h 4145796"/>
              <a:gd name="connsiteX3" fmla="*/ 6096000 w 6096000"/>
              <a:gd name="connsiteY3" fmla="*/ 3924701 h 4145796"/>
              <a:gd name="connsiteX4" fmla="*/ 5874905 w 6096000"/>
              <a:gd name="connsiteY4" fmla="*/ 4145796 h 4145796"/>
              <a:gd name="connsiteX5" fmla="*/ 221095 w 6096000"/>
              <a:gd name="connsiteY5" fmla="*/ 4145796 h 4145796"/>
              <a:gd name="connsiteX6" fmla="*/ 0 w 6096000"/>
              <a:gd name="connsiteY6" fmla="*/ 3924701 h 4145796"/>
              <a:gd name="connsiteX7" fmla="*/ 0 w 6096000"/>
              <a:gd name="connsiteY7" fmla="*/ 221095 h 4145796"/>
              <a:gd name="connsiteX8" fmla="*/ 221095 w 6096000"/>
              <a:gd name="connsiteY8" fmla="*/ 0 h 414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4145796">
                <a:moveTo>
                  <a:pt x="221095" y="0"/>
                </a:moveTo>
                <a:lnTo>
                  <a:pt x="5874905" y="0"/>
                </a:lnTo>
                <a:cubicBezTo>
                  <a:pt x="5997012" y="0"/>
                  <a:pt x="6096000" y="98988"/>
                  <a:pt x="6096000" y="221095"/>
                </a:cubicBezTo>
                <a:lnTo>
                  <a:pt x="6096000" y="3924701"/>
                </a:lnTo>
                <a:cubicBezTo>
                  <a:pt x="6096000" y="4046808"/>
                  <a:pt x="5997012" y="4145796"/>
                  <a:pt x="5874905" y="4145796"/>
                </a:cubicBezTo>
                <a:lnTo>
                  <a:pt x="221095" y="4145796"/>
                </a:lnTo>
                <a:cubicBezTo>
                  <a:pt x="98988" y="4145796"/>
                  <a:pt x="0" y="4046808"/>
                  <a:pt x="0" y="3924701"/>
                </a:cubicBezTo>
                <a:lnTo>
                  <a:pt x="0" y="221095"/>
                </a:lnTo>
                <a:cubicBezTo>
                  <a:pt x="0" y="98988"/>
                  <a:pt x="98988" y="0"/>
                  <a:pt x="221095" y="0"/>
                </a:cubicBezTo>
                <a:close/>
              </a:path>
            </a:pathLst>
          </a:custGeom>
          <a:solidFill>
            <a:schemeClr val="tx1">
              <a:lumMod val="50000"/>
              <a:lumOff val="50000"/>
            </a:schemeClr>
          </a:solidFill>
        </p:spPr>
        <p:txBody>
          <a:bodyPr wrap="square">
            <a:noAutofit/>
          </a:bodyPr>
          <a:lstStyle/>
          <a:p>
            <a:endParaRPr lang="en-ID"/>
          </a:p>
        </p:txBody>
      </p:sp>
    </p:spTree>
    <p:extLst>
      <p:ext uri="{BB962C8B-B14F-4D97-AF65-F5344CB8AC3E}">
        <p14:creationId xmlns:p14="http://schemas.microsoft.com/office/powerpoint/2010/main" val="3309959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139" name="Title 1">
            <a:extLst>
              <a:ext uri="{FF2B5EF4-FFF2-40B4-BE49-F238E27FC236}">
                <a16:creationId xmlns="" xmlns:a16="http://schemas.microsoft.com/office/drawing/2014/main" id="{69335DEF-15CC-417B-B398-5EB25EB6AB42}"/>
              </a:ext>
            </a:extLst>
          </p:cNvPr>
          <p:cNvSpPr>
            <a:spLocks noGrp="1"/>
          </p:cNvSpPr>
          <p:nvPr>
            <p:ph type="title"/>
          </p:nvPr>
        </p:nvSpPr>
        <p:spPr>
          <a:xfrm>
            <a:off x="615539" y="1256045"/>
            <a:ext cx="6928262" cy="2804476"/>
          </a:xfrm>
          <a:prstGeom prst="rect">
            <a:avLst/>
          </a:prstGeom>
        </p:spPr>
        <p:txBody>
          <a:bodyPr>
            <a:normAutofit/>
          </a:bodyPr>
          <a:lstStyle>
            <a:lvl1pPr algn="l">
              <a:defRPr sz="6000" b="1">
                <a:solidFill>
                  <a:schemeClr val="tx1"/>
                </a:solidFill>
              </a:defRPr>
            </a:lvl1pPr>
          </a:lstStyle>
          <a:p>
            <a:endParaRPr lang="en-ID"/>
          </a:p>
        </p:txBody>
      </p:sp>
    </p:spTree>
    <p:extLst>
      <p:ext uri="{BB962C8B-B14F-4D97-AF65-F5344CB8AC3E}">
        <p14:creationId xmlns:p14="http://schemas.microsoft.com/office/powerpoint/2010/main" val="212584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11858837-B6D3-461B-A6E2-463A9AD08825}"/>
              </a:ext>
            </a:extLst>
          </p:cNvPr>
          <p:cNvSpPr>
            <a:spLocks noGrp="1"/>
          </p:cNvSpPr>
          <p:nvPr>
            <p:ph type="title"/>
          </p:nvPr>
        </p:nvSpPr>
        <p:spPr>
          <a:xfrm>
            <a:off x="2043113" y="391886"/>
            <a:ext cx="8105775" cy="1407885"/>
          </a:xfrm>
          <a:prstGeom prst="rect">
            <a:avLst/>
          </a:prstGeom>
        </p:spPr>
        <p:txBody>
          <a:bodyPr>
            <a:normAutofit/>
          </a:bodyPr>
          <a:lstStyle>
            <a:lvl1pPr algn="ctr">
              <a:defRPr sz="3600" b="1">
                <a:solidFill>
                  <a:schemeClr val="tx1"/>
                </a:solidFill>
              </a:defRPr>
            </a:lvl1pPr>
          </a:lstStyle>
          <a:p>
            <a:endParaRPr lang="en-ID"/>
          </a:p>
        </p:txBody>
      </p:sp>
    </p:spTree>
    <p:extLst>
      <p:ext uri="{BB962C8B-B14F-4D97-AF65-F5344CB8AC3E}">
        <p14:creationId xmlns:p14="http://schemas.microsoft.com/office/powerpoint/2010/main" val="256513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11858837-B6D3-461B-A6E2-463A9AD08825}"/>
              </a:ext>
            </a:extLst>
          </p:cNvPr>
          <p:cNvSpPr>
            <a:spLocks noGrp="1"/>
          </p:cNvSpPr>
          <p:nvPr>
            <p:ph type="title"/>
          </p:nvPr>
        </p:nvSpPr>
        <p:spPr>
          <a:xfrm>
            <a:off x="6329680" y="1544320"/>
            <a:ext cx="7740015" cy="1284515"/>
          </a:xfrm>
          <a:prstGeom prst="rect">
            <a:avLst/>
          </a:prstGeom>
        </p:spPr>
        <p:txBody>
          <a:bodyPr>
            <a:normAutofit/>
          </a:bodyPr>
          <a:lstStyle>
            <a:lvl1pPr algn="l">
              <a:defRPr sz="3600" b="1">
                <a:solidFill>
                  <a:schemeClr val="tx1"/>
                </a:solidFill>
              </a:defRPr>
            </a:lvl1pPr>
          </a:lstStyle>
          <a:p>
            <a:endParaRPr lang="en-ID"/>
          </a:p>
        </p:txBody>
      </p:sp>
    </p:spTree>
    <p:extLst>
      <p:ext uri="{BB962C8B-B14F-4D97-AF65-F5344CB8AC3E}">
        <p14:creationId xmlns:p14="http://schemas.microsoft.com/office/powerpoint/2010/main" val="144971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11858837-B6D3-461B-A6E2-463A9AD08825}"/>
              </a:ext>
            </a:extLst>
          </p:cNvPr>
          <p:cNvSpPr>
            <a:spLocks noGrp="1"/>
          </p:cNvSpPr>
          <p:nvPr>
            <p:ph type="title"/>
          </p:nvPr>
        </p:nvSpPr>
        <p:spPr>
          <a:xfrm>
            <a:off x="6393543" y="981530"/>
            <a:ext cx="8105775" cy="1407885"/>
          </a:xfrm>
          <a:prstGeom prst="rect">
            <a:avLst/>
          </a:prstGeom>
        </p:spPr>
        <p:txBody>
          <a:bodyPr>
            <a:normAutofit/>
          </a:bodyPr>
          <a:lstStyle>
            <a:lvl1pPr algn="l">
              <a:defRPr sz="3600" b="1">
                <a:solidFill>
                  <a:schemeClr val="tx1"/>
                </a:solidFill>
              </a:defRPr>
            </a:lvl1pPr>
          </a:lstStyle>
          <a:p>
            <a:endParaRPr lang="en-ID"/>
          </a:p>
        </p:txBody>
      </p:sp>
    </p:spTree>
    <p:extLst>
      <p:ext uri="{BB962C8B-B14F-4D97-AF65-F5344CB8AC3E}">
        <p14:creationId xmlns:p14="http://schemas.microsoft.com/office/powerpoint/2010/main" val="97739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11858837-B6D3-461B-A6E2-463A9AD08825}"/>
              </a:ext>
            </a:extLst>
          </p:cNvPr>
          <p:cNvSpPr>
            <a:spLocks noGrp="1"/>
          </p:cNvSpPr>
          <p:nvPr>
            <p:ph type="title"/>
          </p:nvPr>
        </p:nvSpPr>
        <p:spPr>
          <a:xfrm>
            <a:off x="6652409" y="965926"/>
            <a:ext cx="8105775" cy="1407885"/>
          </a:xfrm>
          <a:prstGeom prst="rect">
            <a:avLst/>
          </a:prstGeom>
        </p:spPr>
        <p:txBody>
          <a:bodyPr>
            <a:normAutofit/>
          </a:bodyPr>
          <a:lstStyle>
            <a:lvl1pPr algn="l">
              <a:defRPr sz="3600" b="1">
                <a:solidFill>
                  <a:schemeClr val="tx1"/>
                </a:solidFill>
              </a:defRPr>
            </a:lvl1pPr>
          </a:lstStyle>
          <a:p>
            <a:endParaRPr lang="en-ID"/>
          </a:p>
        </p:txBody>
      </p:sp>
    </p:spTree>
    <p:extLst>
      <p:ext uri="{BB962C8B-B14F-4D97-AF65-F5344CB8AC3E}">
        <p14:creationId xmlns:p14="http://schemas.microsoft.com/office/powerpoint/2010/main" val="18819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11858837-B6D3-461B-A6E2-463A9AD08825}"/>
              </a:ext>
            </a:extLst>
          </p:cNvPr>
          <p:cNvSpPr>
            <a:spLocks noGrp="1"/>
          </p:cNvSpPr>
          <p:nvPr>
            <p:ph type="title"/>
          </p:nvPr>
        </p:nvSpPr>
        <p:spPr>
          <a:xfrm>
            <a:off x="590664" y="924464"/>
            <a:ext cx="8105775" cy="1407885"/>
          </a:xfrm>
          <a:prstGeom prst="rect">
            <a:avLst/>
          </a:prstGeom>
        </p:spPr>
        <p:txBody>
          <a:bodyPr>
            <a:normAutofit/>
          </a:bodyPr>
          <a:lstStyle>
            <a:lvl1pPr algn="l">
              <a:defRPr sz="3600" b="1">
                <a:solidFill>
                  <a:schemeClr val="tx1"/>
                </a:solidFill>
              </a:defRPr>
            </a:lvl1pPr>
          </a:lstStyle>
          <a:p>
            <a:endParaRPr lang="en-ID"/>
          </a:p>
        </p:txBody>
      </p:sp>
    </p:spTree>
    <p:extLst>
      <p:ext uri="{BB962C8B-B14F-4D97-AF65-F5344CB8AC3E}">
        <p14:creationId xmlns:p14="http://schemas.microsoft.com/office/powerpoint/2010/main" val="261123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11858837-B6D3-461B-A6E2-463A9AD08825}"/>
              </a:ext>
            </a:extLst>
          </p:cNvPr>
          <p:cNvSpPr>
            <a:spLocks noGrp="1"/>
          </p:cNvSpPr>
          <p:nvPr>
            <p:ph type="title"/>
          </p:nvPr>
        </p:nvSpPr>
        <p:spPr>
          <a:xfrm>
            <a:off x="2043113" y="392383"/>
            <a:ext cx="8105775" cy="1407885"/>
          </a:xfrm>
          <a:prstGeom prst="rect">
            <a:avLst/>
          </a:prstGeom>
        </p:spPr>
        <p:txBody>
          <a:bodyPr>
            <a:normAutofit/>
          </a:bodyPr>
          <a:lstStyle>
            <a:lvl1pPr algn="ctr">
              <a:defRPr sz="3600" b="1">
                <a:solidFill>
                  <a:schemeClr val="tx1"/>
                </a:solidFill>
              </a:defRPr>
            </a:lvl1pPr>
          </a:lstStyle>
          <a:p>
            <a:endParaRPr lang="en-ID"/>
          </a:p>
        </p:txBody>
      </p:sp>
      <p:sp>
        <p:nvSpPr>
          <p:cNvPr id="11" name="Picture Placeholder 10">
            <a:extLst>
              <a:ext uri="{FF2B5EF4-FFF2-40B4-BE49-F238E27FC236}">
                <a16:creationId xmlns="" xmlns:a16="http://schemas.microsoft.com/office/drawing/2014/main" id="{DB305BA1-365B-412D-94B0-CF28879AB1AC}"/>
              </a:ext>
            </a:extLst>
          </p:cNvPr>
          <p:cNvSpPr>
            <a:spLocks noGrp="1"/>
          </p:cNvSpPr>
          <p:nvPr>
            <p:ph type="pic" sz="quarter" idx="10"/>
          </p:nvPr>
        </p:nvSpPr>
        <p:spPr>
          <a:xfrm>
            <a:off x="1996440" y="2283723"/>
            <a:ext cx="3061276" cy="1667690"/>
          </a:xfrm>
          <a:custGeom>
            <a:avLst/>
            <a:gdLst>
              <a:gd name="connsiteX0" fmla="*/ 129880 w 3061276"/>
              <a:gd name="connsiteY0" fmla="*/ 0 h 1667690"/>
              <a:gd name="connsiteX1" fmla="*/ 2931396 w 3061276"/>
              <a:gd name="connsiteY1" fmla="*/ 0 h 1667690"/>
              <a:gd name="connsiteX2" fmla="*/ 3061276 w 3061276"/>
              <a:gd name="connsiteY2" fmla="*/ 129880 h 1667690"/>
              <a:gd name="connsiteX3" fmla="*/ 3061276 w 3061276"/>
              <a:gd name="connsiteY3" fmla="*/ 1537810 h 1667690"/>
              <a:gd name="connsiteX4" fmla="*/ 2931396 w 3061276"/>
              <a:gd name="connsiteY4" fmla="*/ 1667690 h 1667690"/>
              <a:gd name="connsiteX5" fmla="*/ 129880 w 3061276"/>
              <a:gd name="connsiteY5" fmla="*/ 1667690 h 1667690"/>
              <a:gd name="connsiteX6" fmla="*/ 0 w 3061276"/>
              <a:gd name="connsiteY6" fmla="*/ 1537810 h 1667690"/>
              <a:gd name="connsiteX7" fmla="*/ 0 w 3061276"/>
              <a:gd name="connsiteY7" fmla="*/ 129880 h 1667690"/>
              <a:gd name="connsiteX8" fmla="*/ 129880 w 3061276"/>
              <a:gd name="connsiteY8" fmla="*/ 0 h 166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1276" h="1667690">
                <a:moveTo>
                  <a:pt x="129880" y="0"/>
                </a:moveTo>
                <a:lnTo>
                  <a:pt x="2931396" y="0"/>
                </a:lnTo>
                <a:cubicBezTo>
                  <a:pt x="3003127" y="0"/>
                  <a:pt x="3061276" y="58149"/>
                  <a:pt x="3061276" y="129880"/>
                </a:cubicBezTo>
                <a:lnTo>
                  <a:pt x="3061276" y="1537810"/>
                </a:lnTo>
                <a:cubicBezTo>
                  <a:pt x="3061276" y="1609541"/>
                  <a:pt x="3003127" y="1667690"/>
                  <a:pt x="2931396" y="1667690"/>
                </a:cubicBezTo>
                <a:lnTo>
                  <a:pt x="129880" y="1667690"/>
                </a:lnTo>
                <a:cubicBezTo>
                  <a:pt x="58149" y="1667690"/>
                  <a:pt x="0" y="1609541"/>
                  <a:pt x="0" y="1537810"/>
                </a:cubicBezTo>
                <a:lnTo>
                  <a:pt x="0" y="129880"/>
                </a:lnTo>
                <a:cubicBezTo>
                  <a:pt x="0" y="58149"/>
                  <a:pt x="58149" y="0"/>
                  <a:pt x="129880" y="0"/>
                </a:cubicBezTo>
                <a:close/>
              </a:path>
            </a:pathLst>
          </a:custGeom>
          <a:solidFill>
            <a:schemeClr val="bg2">
              <a:lumMod val="85000"/>
            </a:schemeClr>
          </a:solidFill>
        </p:spPr>
        <p:txBody>
          <a:bodyPr wrap="square">
            <a:noAutofit/>
          </a:bodyPr>
          <a:lstStyle/>
          <a:p>
            <a:endParaRPr lang="en-ID"/>
          </a:p>
        </p:txBody>
      </p:sp>
      <p:sp>
        <p:nvSpPr>
          <p:cNvPr id="12" name="Picture Placeholder 11">
            <a:extLst>
              <a:ext uri="{FF2B5EF4-FFF2-40B4-BE49-F238E27FC236}">
                <a16:creationId xmlns="" xmlns:a16="http://schemas.microsoft.com/office/drawing/2014/main" id="{B9E1790F-B6C9-4EEF-BE2A-E395F9662A31}"/>
              </a:ext>
            </a:extLst>
          </p:cNvPr>
          <p:cNvSpPr>
            <a:spLocks noGrp="1"/>
          </p:cNvSpPr>
          <p:nvPr>
            <p:ph type="pic" sz="quarter" idx="11"/>
          </p:nvPr>
        </p:nvSpPr>
        <p:spPr>
          <a:xfrm>
            <a:off x="7047191" y="4625605"/>
            <a:ext cx="3061276" cy="1667690"/>
          </a:xfrm>
          <a:custGeom>
            <a:avLst/>
            <a:gdLst>
              <a:gd name="connsiteX0" fmla="*/ 129880 w 3061276"/>
              <a:gd name="connsiteY0" fmla="*/ 0 h 1667690"/>
              <a:gd name="connsiteX1" fmla="*/ 2931396 w 3061276"/>
              <a:gd name="connsiteY1" fmla="*/ 0 h 1667690"/>
              <a:gd name="connsiteX2" fmla="*/ 3061276 w 3061276"/>
              <a:gd name="connsiteY2" fmla="*/ 129880 h 1667690"/>
              <a:gd name="connsiteX3" fmla="*/ 3061276 w 3061276"/>
              <a:gd name="connsiteY3" fmla="*/ 1537810 h 1667690"/>
              <a:gd name="connsiteX4" fmla="*/ 2931396 w 3061276"/>
              <a:gd name="connsiteY4" fmla="*/ 1667690 h 1667690"/>
              <a:gd name="connsiteX5" fmla="*/ 129880 w 3061276"/>
              <a:gd name="connsiteY5" fmla="*/ 1667690 h 1667690"/>
              <a:gd name="connsiteX6" fmla="*/ 0 w 3061276"/>
              <a:gd name="connsiteY6" fmla="*/ 1537810 h 1667690"/>
              <a:gd name="connsiteX7" fmla="*/ 0 w 3061276"/>
              <a:gd name="connsiteY7" fmla="*/ 129880 h 1667690"/>
              <a:gd name="connsiteX8" fmla="*/ 129880 w 3061276"/>
              <a:gd name="connsiteY8" fmla="*/ 0 h 166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1276" h="1667690">
                <a:moveTo>
                  <a:pt x="129880" y="0"/>
                </a:moveTo>
                <a:lnTo>
                  <a:pt x="2931396" y="0"/>
                </a:lnTo>
                <a:cubicBezTo>
                  <a:pt x="3003127" y="0"/>
                  <a:pt x="3061276" y="58149"/>
                  <a:pt x="3061276" y="129880"/>
                </a:cubicBezTo>
                <a:lnTo>
                  <a:pt x="3061276" y="1537810"/>
                </a:lnTo>
                <a:cubicBezTo>
                  <a:pt x="3061276" y="1609541"/>
                  <a:pt x="3003127" y="1667690"/>
                  <a:pt x="2931396" y="1667690"/>
                </a:cubicBezTo>
                <a:lnTo>
                  <a:pt x="129880" y="1667690"/>
                </a:lnTo>
                <a:cubicBezTo>
                  <a:pt x="58149" y="1667690"/>
                  <a:pt x="0" y="1609541"/>
                  <a:pt x="0" y="1537810"/>
                </a:cubicBezTo>
                <a:lnTo>
                  <a:pt x="0" y="129880"/>
                </a:lnTo>
                <a:cubicBezTo>
                  <a:pt x="0" y="58149"/>
                  <a:pt x="58149" y="0"/>
                  <a:pt x="129880" y="0"/>
                </a:cubicBezTo>
                <a:close/>
              </a:path>
            </a:pathLst>
          </a:cu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92826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1_Title Slide">
    <p:spTree>
      <p:nvGrpSpPr>
        <p:cNvPr id="1" name=""/>
        <p:cNvGrpSpPr/>
        <p:nvPr/>
      </p:nvGrpSpPr>
      <p:grpSpPr>
        <a:xfrm>
          <a:off x="0" y="0"/>
          <a:ext cx="0" cy="0"/>
          <a:chOff x="0" y="0"/>
          <a:chExt cx="0" cy="0"/>
        </a:xfrm>
      </p:grpSpPr>
      <p:sp useBgFill="1">
        <p:nvSpPr>
          <p:cNvPr id="4" name="Rectangle 3">
            <a:extLst>
              <a:ext uri="{FF2B5EF4-FFF2-40B4-BE49-F238E27FC236}">
                <a16:creationId xmlns="" xmlns:a16="http://schemas.microsoft.com/office/drawing/2014/main" id="{DE4BFA63-5731-4504-AD4A-3EE27FBEB794}"/>
              </a:ext>
            </a:extLst>
          </p:cNvPr>
          <p:cNvSpPr/>
          <p:nvPr userDrawn="1"/>
        </p:nvSpPr>
        <p:spPr>
          <a:xfrm>
            <a:off x="419100" y="127000"/>
            <a:ext cx="1663700" cy="66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Picture Placeholder 12">
            <a:extLst>
              <a:ext uri="{FF2B5EF4-FFF2-40B4-BE49-F238E27FC236}">
                <a16:creationId xmlns="" xmlns:a16="http://schemas.microsoft.com/office/drawing/2014/main" id="{39FCFD72-0A32-4C14-BE32-2B13252E8D56}"/>
              </a:ext>
            </a:extLst>
          </p:cNvPr>
          <p:cNvSpPr>
            <a:spLocks noGrp="1"/>
          </p:cNvSpPr>
          <p:nvPr>
            <p:ph type="pic" sz="quarter" idx="10"/>
          </p:nvPr>
        </p:nvSpPr>
        <p:spPr>
          <a:xfrm>
            <a:off x="1996440" y="1003564"/>
            <a:ext cx="3061276" cy="1667690"/>
          </a:xfrm>
          <a:custGeom>
            <a:avLst/>
            <a:gdLst>
              <a:gd name="connsiteX0" fmla="*/ 129880 w 3061276"/>
              <a:gd name="connsiteY0" fmla="*/ 0 h 1667690"/>
              <a:gd name="connsiteX1" fmla="*/ 2931396 w 3061276"/>
              <a:gd name="connsiteY1" fmla="*/ 0 h 1667690"/>
              <a:gd name="connsiteX2" fmla="*/ 3061276 w 3061276"/>
              <a:gd name="connsiteY2" fmla="*/ 129880 h 1667690"/>
              <a:gd name="connsiteX3" fmla="*/ 3061276 w 3061276"/>
              <a:gd name="connsiteY3" fmla="*/ 1537810 h 1667690"/>
              <a:gd name="connsiteX4" fmla="*/ 2931396 w 3061276"/>
              <a:gd name="connsiteY4" fmla="*/ 1667690 h 1667690"/>
              <a:gd name="connsiteX5" fmla="*/ 129880 w 3061276"/>
              <a:gd name="connsiteY5" fmla="*/ 1667690 h 1667690"/>
              <a:gd name="connsiteX6" fmla="*/ 0 w 3061276"/>
              <a:gd name="connsiteY6" fmla="*/ 1537810 h 1667690"/>
              <a:gd name="connsiteX7" fmla="*/ 0 w 3061276"/>
              <a:gd name="connsiteY7" fmla="*/ 129880 h 1667690"/>
              <a:gd name="connsiteX8" fmla="*/ 129880 w 3061276"/>
              <a:gd name="connsiteY8" fmla="*/ 0 h 166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1276" h="1667690">
                <a:moveTo>
                  <a:pt x="129880" y="0"/>
                </a:moveTo>
                <a:lnTo>
                  <a:pt x="2931396" y="0"/>
                </a:lnTo>
                <a:cubicBezTo>
                  <a:pt x="3003127" y="0"/>
                  <a:pt x="3061276" y="58149"/>
                  <a:pt x="3061276" y="129880"/>
                </a:cubicBezTo>
                <a:lnTo>
                  <a:pt x="3061276" y="1537810"/>
                </a:lnTo>
                <a:cubicBezTo>
                  <a:pt x="3061276" y="1609541"/>
                  <a:pt x="3003127" y="1667690"/>
                  <a:pt x="2931396" y="1667690"/>
                </a:cubicBezTo>
                <a:lnTo>
                  <a:pt x="129880" y="1667690"/>
                </a:lnTo>
                <a:cubicBezTo>
                  <a:pt x="58149" y="1667690"/>
                  <a:pt x="0" y="1609541"/>
                  <a:pt x="0" y="1537810"/>
                </a:cubicBezTo>
                <a:lnTo>
                  <a:pt x="0" y="129880"/>
                </a:lnTo>
                <a:cubicBezTo>
                  <a:pt x="0" y="58149"/>
                  <a:pt x="58149" y="0"/>
                  <a:pt x="129880" y="0"/>
                </a:cubicBezTo>
                <a:close/>
              </a:path>
            </a:pathLst>
          </a:custGeom>
          <a:solidFill>
            <a:schemeClr val="bg2">
              <a:lumMod val="85000"/>
            </a:schemeClr>
          </a:solidFill>
        </p:spPr>
        <p:txBody>
          <a:bodyPr wrap="square">
            <a:noAutofit/>
          </a:bodyPr>
          <a:lstStyle/>
          <a:p>
            <a:endParaRPr lang="en-ID"/>
          </a:p>
        </p:txBody>
      </p:sp>
      <p:sp>
        <p:nvSpPr>
          <p:cNvPr id="11" name="Picture Placeholder 10">
            <a:extLst>
              <a:ext uri="{FF2B5EF4-FFF2-40B4-BE49-F238E27FC236}">
                <a16:creationId xmlns="" xmlns:a16="http://schemas.microsoft.com/office/drawing/2014/main" id="{27C72590-1610-4927-81CC-5DABF05D1095}"/>
              </a:ext>
            </a:extLst>
          </p:cNvPr>
          <p:cNvSpPr>
            <a:spLocks noGrp="1"/>
          </p:cNvSpPr>
          <p:nvPr>
            <p:ph type="pic" sz="quarter" idx="11"/>
          </p:nvPr>
        </p:nvSpPr>
        <p:spPr>
          <a:xfrm>
            <a:off x="7047191" y="3345446"/>
            <a:ext cx="3061276" cy="1667690"/>
          </a:xfrm>
          <a:custGeom>
            <a:avLst/>
            <a:gdLst>
              <a:gd name="connsiteX0" fmla="*/ 129880 w 3061276"/>
              <a:gd name="connsiteY0" fmla="*/ 0 h 1667690"/>
              <a:gd name="connsiteX1" fmla="*/ 2931396 w 3061276"/>
              <a:gd name="connsiteY1" fmla="*/ 0 h 1667690"/>
              <a:gd name="connsiteX2" fmla="*/ 3061276 w 3061276"/>
              <a:gd name="connsiteY2" fmla="*/ 129880 h 1667690"/>
              <a:gd name="connsiteX3" fmla="*/ 3061276 w 3061276"/>
              <a:gd name="connsiteY3" fmla="*/ 1537810 h 1667690"/>
              <a:gd name="connsiteX4" fmla="*/ 2931396 w 3061276"/>
              <a:gd name="connsiteY4" fmla="*/ 1667690 h 1667690"/>
              <a:gd name="connsiteX5" fmla="*/ 129880 w 3061276"/>
              <a:gd name="connsiteY5" fmla="*/ 1667690 h 1667690"/>
              <a:gd name="connsiteX6" fmla="*/ 0 w 3061276"/>
              <a:gd name="connsiteY6" fmla="*/ 1537810 h 1667690"/>
              <a:gd name="connsiteX7" fmla="*/ 0 w 3061276"/>
              <a:gd name="connsiteY7" fmla="*/ 129880 h 1667690"/>
              <a:gd name="connsiteX8" fmla="*/ 129880 w 3061276"/>
              <a:gd name="connsiteY8" fmla="*/ 0 h 166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1276" h="1667690">
                <a:moveTo>
                  <a:pt x="129880" y="0"/>
                </a:moveTo>
                <a:lnTo>
                  <a:pt x="2931396" y="0"/>
                </a:lnTo>
                <a:cubicBezTo>
                  <a:pt x="3003127" y="0"/>
                  <a:pt x="3061276" y="58149"/>
                  <a:pt x="3061276" y="129880"/>
                </a:cubicBezTo>
                <a:lnTo>
                  <a:pt x="3061276" y="1537810"/>
                </a:lnTo>
                <a:cubicBezTo>
                  <a:pt x="3061276" y="1609541"/>
                  <a:pt x="3003127" y="1667690"/>
                  <a:pt x="2931396" y="1667690"/>
                </a:cubicBezTo>
                <a:lnTo>
                  <a:pt x="129880" y="1667690"/>
                </a:lnTo>
                <a:cubicBezTo>
                  <a:pt x="58149" y="1667690"/>
                  <a:pt x="0" y="1609541"/>
                  <a:pt x="0" y="1537810"/>
                </a:cubicBezTo>
                <a:lnTo>
                  <a:pt x="0" y="129880"/>
                </a:lnTo>
                <a:cubicBezTo>
                  <a:pt x="0" y="58149"/>
                  <a:pt x="58149" y="0"/>
                  <a:pt x="129880" y="0"/>
                </a:cubicBezTo>
                <a:close/>
              </a:path>
            </a:pathLst>
          </a:cu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14293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a:lum/>
          </a:blip>
          <a:srcRect/>
          <a:stretch>
            <a:fillRect r="-1000"/>
          </a:stretch>
        </a:blip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 xmlns:a16="http://schemas.microsoft.com/office/drawing/2014/main" id="{865C37E1-D7DD-4788-A041-A771C21FB239}"/>
              </a:ext>
            </a:extLst>
          </p:cNvPr>
          <p:cNvGrpSpPr/>
          <p:nvPr userDrawn="1"/>
        </p:nvGrpSpPr>
        <p:grpSpPr>
          <a:xfrm>
            <a:off x="750492" y="474386"/>
            <a:ext cx="10439596" cy="5872031"/>
            <a:chOff x="750492" y="474386"/>
            <a:chExt cx="10439596" cy="5872031"/>
          </a:xfrm>
        </p:grpSpPr>
        <p:grpSp>
          <p:nvGrpSpPr>
            <p:cNvPr id="100" name="Graphic 18">
              <a:extLst>
                <a:ext uri="{FF2B5EF4-FFF2-40B4-BE49-F238E27FC236}">
                  <a16:creationId xmlns="" xmlns:a16="http://schemas.microsoft.com/office/drawing/2014/main" id="{F0BAE759-44A6-4628-B54B-5CA22904D3FF}"/>
                </a:ext>
              </a:extLst>
            </p:cNvPr>
            <p:cNvGrpSpPr/>
            <p:nvPr/>
          </p:nvGrpSpPr>
          <p:grpSpPr>
            <a:xfrm>
              <a:off x="1839056" y="1452068"/>
              <a:ext cx="652898" cy="653476"/>
              <a:chOff x="3322320" y="1498282"/>
              <a:chExt cx="1076325" cy="1077277"/>
            </a:xfrm>
            <a:solidFill>
              <a:schemeClr val="accent1"/>
            </a:solidFill>
          </p:grpSpPr>
          <p:sp>
            <p:nvSpPr>
              <p:cNvPr id="168" name="Freeform: Shape 167">
                <a:extLst>
                  <a:ext uri="{FF2B5EF4-FFF2-40B4-BE49-F238E27FC236}">
                    <a16:creationId xmlns="" xmlns:a16="http://schemas.microsoft.com/office/drawing/2014/main" id="{6AE71B24-7AD9-4F2D-BA13-835390B353D4}"/>
                  </a:ext>
                </a:extLst>
              </p:cNvPr>
              <p:cNvSpPr/>
              <p:nvPr/>
            </p:nvSpPr>
            <p:spPr>
              <a:xfrm>
                <a:off x="3322320" y="1498282"/>
                <a:ext cx="721042" cy="721042"/>
              </a:xfrm>
              <a:custGeom>
                <a:avLst/>
                <a:gdLst>
                  <a:gd name="connsiteX0" fmla="*/ 606743 w 721042"/>
                  <a:gd name="connsiteY0" fmla="*/ 721043 h 721042"/>
                  <a:gd name="connsiteX1" fmla="*/ 114300 w 721042"/>
                  <a:gd name="connsiteY1" fmla="*/ 721043 h 721042"/>
                  <a:gd name="connsiteX2" fmla="*/ 0 w 721042"/>
                  <a:gd name="connsiteY2" fmla="*/ 606743 h 721042"/>
                  <a:gd name="connsiteX3" fmla="*/ 0 w 721042"/>
                  <a:gd name="connsiteY3" fmla="*/ 114300 h 721042"/>
                  <a:gd name="connsiteX4" fmla="*/ 114300 w 721042"/>
                  <a:gd name="connsiteY4" fmla="*/ 0 h 721042"/>
                  <a:gd name="connsiteX5" fmla="*/ 606743 w 721042"/>
                  <a:gd name="connsiteY5" fmla="*/ 0 h 721042"/>
                  <a:gd name="connsiteX6" fmla="*/ 721043 w 721042"/>
                  <a:gd name="connsiteY6" fmla="*/ 114300 h 721042"/>
                  <a:gd name="connsiteX7" fmla="*/ 721043 w 721042"/>
                  <a:gd name="connsiteY7" fmla="*/ 606743 h 721042"/>
                  <a:gd name="connsiteX8" fmla="*/ 606743 w 721042"/>
                  <a:gd name="connsiteY8" fmla="*/ 721043 h 72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1042" h="721042">
                    <a:moveTo>
                      <a:pt x="606743" y="721043"/>
                    </a:moveTo>
                    <a:lnTo>
                      <a:pt x="114300" y="721043"/>
                    </a:lnTo>
                    <a:cubicBezTo>
                      <a:pt x="51435" y="721043"/>
                      <a:pt x="0" y="669608"/>
                      <a:pt x="0" y="606743"/>
                    </a:cubicBezTo>
                    <a:lnTo>
                      <a:pt x="0" y="114300"/>
                    </a:lnTo>
                    <a:cubicBezTo>
                      <a:pt x="0" y="51435"/>
                      <a:pt x="51435" y="0"/>
                      <a:pt x="114300" y="0"/>
                    </a:cubicBezTo>
                    <a:lnTo>
                      <a:pt x="606743" y="0"/>
                    </a:lnTo>
                    <a:cubicBezTo>
                      <a:pt x="669608" y="0"/>
                      <a:pt x="721043" y="51435"/>
                      <a:pt x="721043" y="114300"/>
                    </a:cubicBezTo>
                    <a:lnTo>
                      <a:pt x="721043" y="606743"/>
                    </a:lnTo>
                    <a:cubicBezTo>
                      <a:pt x="721043" y="669608"/>
                      <a:pt x="669608" y="721043"/>
                      <a:pt x="606743" y="721043"/>
                    </a:cubicBez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69" name="Freeform: Shape 168">
                <a:extLst>
                  <a:ext uri="{FF2B5EF4-FFF2-40B4-BE49-F238E27FC236}">
                    <a16:creationId xmlns="" xmlns:a16="http://schemas.microsoft.com/office/drawing/2014/main" id="{6717E295-A03C-485A-9C49-82BC25B4C8B2}"/>
                  </a:ext>
                </a:extLst>
              </p:cNvPr>
              <p:cNvSpPr/>
              <p:nvPr/>
            </p:nvSpPr>
            <p:spPr>
              <a:xfrm>
                <a:off x="3687127" y="1864042"/>
                <a:ext cx="711517" cy="711517"/>
              </a:xfrm>
              <a:custGeom>
                <a:avLst/>
                <a:gdLst>
                  <a:gd name="connsiteX0" fmla="*/ 597218 w 711517"/>
                  <a:gd name="connsiteY0" fmla="*/ 711518 h 711517"/>
                  <a:gd name="connsiteX1" fmla="*/ 114300 w 711517"/>
                  <a:gd name="connsiteY1" fmla="*/ 711518 h 711517"/>
                  <a:gd name="connsiteX2" fmla="*/ 0 w 711517"/>
                  <a:gd name="connsiteY2" fmla="*/ 597218 h 711517"/>
                  <a:gd name="connsiteX3" fmla="*/ 0 w 711517"/>
                  <a:gd name="connsiteY3" fmla="*/ 114300 h 711517"/>
                  <a:gd name="connsiteX4" fmla="*/ 114300 w 711517"/>
                  <a:gd name="connsiteY4" fmla="*/ 0 h 711517"/>
                  <a:gd name="connsiteX5" fmla="*/ 597218 w 711517"/>
                  <a:gd name="connsiteY5" fmla="*/ 0 h 711517"/>
                  <a:gd name="connsiteX6" fmla="*/ 711518 w 711517"/>
                  <a:gd name="connsiteY6" fmla="*/ 114300 h 711517"/>
                  <a:gd name="connsiteX7" fmla="*/ 711518 w 711517"/>
                  <a:gd name="connsiteY7" fmla="*/ 597218 h 711517"/>
                  <a:gd name="connsiteX8" fmla="*/ 597218 w 711517"/>
                  <a:gd name="connsiteY8" fmla="*/ 711518 h 71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1517" h="711517">
                    <a:moveTo>
                      <a:pt x="597218" y="711518"/>
                    </a:moveTo>
                    <a:lnTo>
                      <a:pt x="114300" y="711518"/>
                    </a:lnTo>
                    <a:cubicBezTo>
                      <a:pt x="51435" y="711518"/>
                      <a:pt x="0" y="660083"/>
                      <a:pt x="0" y="597218"/>
                    </a:cubicBezTo>
                    <a:lnTo>
                      <a:pt x="0" y="114300"/>
                    </a:lnTo>
                    <a:cubicBezTo>
                      <a:pt x="0" y="51435"/>
                      <a:pt x="51435" y="0"/>
                      <a:pt x="114300" y="0"/>
                    </a:cubicBezTo>
                    <a:lnTo>
                      <a:pt x="597218" y="0"/>
                    </a:lnTo>
                    <a:cubicBezTo>
                      <a:pt x="660082" y="0"/>
                      <a:pt x="711518" y="51435"/>
                      <a:pt x="711518" y="114300"/>
                    </a:cubicBezTo>
                    <a:lnTo>
                      <a:pt x="711518" y="597218"/>
                    </a:lnTo>
                    <a:cubicBezTo>
                      <a:pt x="711518" y="660083"/>
                      <a:pt x="660082" y="711518"/>
                      <a:pt x="597218" y="711518"/>
                    </a:cubicBezTo>
                    <a:close/>
                  </a:path>
                </a:pathLst>
              </a:custGeom>
              <a:noFill/>
              <a:ln w="28575" cap="flat">
                <a:solidFill>
                  <a:schemeClr val="bg2">
                    <a:lumMod val="75000"/>
                    <a:alpha val="40000"/>
                  </a:schemeClr>
                </a:solidFill>
                <a:prstDash val="solid"/>
                <a:miter/>
              </a:ln>
            </p:spPr>
            <p:txBody>
              <a:bodyPr rtlCol="0" anchor="ctr"/>
              <a:lstStyle/>
              <a:p>
                <a:endParaRPr lang="en-ID"/>
              </a:p>
            </p:txBody>
          </p:sp>
        </p:grpSp>
        <p:grpSp>
          <p:nvGrpSpPr>
            <p:cNvPr id="101" name="Graphic 18">
              <a:extLst>
                <a:ext uri="{FF2B5EF4-FFF2-40B4-BE49-F238E27FC236}">
                  <a16:creationId xmlns="" xmlns:a16="http://schemas.microsoft.com/office/drawing/2014/main" id="{D52C170B-0F6B-4009-A8EF-24C1DAF6C39C}"/>
                </a:ext>
              </a:extLst>
            </p:cNvPr>
            <p:cNvGrpSpPr/>
            <p:nvPr/>
          </p:nvGrpSpPr>
          <p:grpSpPr>
            <a:xfrm>
              <a:off x="3444445" y="5693519"/>
              <a:ext cx="653476" cy="652898"/>
              <a:chOff x="4725352" y="4934902"/>
              <a:chExt cx="1077277" cy="1076324"/>
            </a:xfrm>
            <a:solidFill>
              <a:schemeClr val="accent1"/>
            </a:solidFill>
          </p:grpSpPr>
          <p:sp>
            <p:nvSpPr>
              <p:cNvPr id="166" name="Freeform: Shape 165">
                <a:extLst>
                  <a:ext uri="{FF2B5EF4-FFF2-40B4-BE49-F238E27FC236}">
                    <a16:creationId xmlns="" xmlns:a16="http://schemas.microsoft.com/office/drawing/2014/main" id="{2F9D1529-9546-4476-918C-DD063998D262}"/>
                  </a:ext>
                </a:extLst>
              </p:cNvPr>
              <p:cNvSpPr/>
              <p:nvPr/>
            </p:nvSpPr>
            <p:spPr>
              <a:xfrm>
                <a:off x="4725352" y="5290184"/>
                <a:ext cx="721042" cy="721042"/>
              </a:xfrm>
              <a:custGeom>
                <a:avLst/>
                <a:gdLst>
                  <a:gd name="connsiteX0" fmla="*/ 606742 w 721042"/>
                  <a:gd name="connsiteY0" fmla="*/ 721042 h 721042"/>
                  <a:gd name="connsiteX1" fmla="*/ 114300 w 721042"/>
                  <a:gd name="connsiteY1" fmla="*/ 721042 h 721042"/>
                  <a:gd name="connsiteX2" fmla="*/ 0 w 721042"/>
                  <a:gd name="connsiteY2" fmla="*/ 606742 h 721042"/>
                  <a:gd name="connsiteX3" fmla="*/ 0 w 721042"/>
                  <a:gd name="connsiteY3" fmla="*/ 114300 h 721042"/>
                  <a:gd name="connsiteX4" fmla="*/ 114300 w 721042"/>
                  <a:gd name="connsiteY4" fmla="*/ 0 h 721042"/>
                  <a:gd name="connsiteX5" fmla="*/ 606742 w 721042"/>
                  <a:gd name="connsiteY5" fmla="*/ 0 h 721042"/>
                  <a:gd name="connsiteX6" fmla="*/ 721042 w 721042"/>
                  <a:gd name="connsiteY6" fmla="*/ 114300 h 721042"/>
                  <a:gd name="connsiteX7" fmla="*/ 721042 w 721042"/>
                  <a:gd name="connsiteY7" fmla="*/ 606742 h 721042"/>
                  <a:gd name="connsiteX8" fmla="*/ 606742 w 721042"/>
                  <a:gd name="connsiteY8" fmla="*/ 721042 h 72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1042" h="721042">
                    <a:moveTo>
                      <a:pt x="606742" y="721042"/>
                    </a:moveTo>
                    <a:lnTo>
                      <a:pt x="114300" y="721042"/>
                    </a:lnTo>
                    <a:cubicBezTo>
                      <a:pt x="51435" y="721042"/>
                      <a:pt x="0" y="669608"/>
                      <a:pt x="0" y="606742"/>
                    </a:cubicBezTo>
                    <a:lnTo>
                      <a:pt x="0" y="114300"/>
                    </a:lnTo>
                    <a:cubicBezTo>
                      <a:pt x="0" y="51435"/>
                      <a:pt x="51435" y="0"/>
                      <a:pt x="114300" y="0"/>
                    </a:cubicBezTo>
                    <a:lnTo>
                      <a:pt x="606742" y="0"/>
                    </a:lnTo>
                    <a:cubicBezTo>
                      <a:pt x="669607" y="0"/>
                      <a:pt x="721042" y="51435"/>
                      <a:pt x="721042" y="114300"/>
                    </a:cubicBezTo>
                    <a:lnTo>
                      <a:pt x="721042" y="606742"/>
                    </a:lnTo>
                    <a:cubicBezTo>
                      <a:pt x="721042" y="669608"/>
                      <a:pt x="669607" y="721042"/>
                      <a:pt x="606742" y="721042"/>
                    </a:cubicBez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67" name="Freeform: Shape 166">
                <a:extLst>
                  <a:ext uri="{FF2B5EF4-FFF2-40B4-BE49-F238E27FC236}">
                    <a16:creationId xmlns="" xmlns:a16="http://schemas.microsoft.com/office/drawing/2014/main" id="{056A7012-0CEE-4127-86E1-68C86298AB6C}"/>
                  </a:ext>
                </a:extLst>
              </p:cNvPr>
              <p:cNvSpPr/>
              <p:nvPr/>
            </p:nvSpPr>
            <p:spPr>
              <a:xfrm>
                <a:off x="5091112" y="4934902"/>
                <a:ext cx="711517" cy="711517"/>
              </a:xfrm>
              <a:custGeom>
                <a:avLst/>
                <a:gdLst>
                  <a:gd name="connsiteX0" fmla="*/ 597218 w 711517"/>
                  <a:gd name="connsiteY0" fmla="*/ 711517 h 711517"/>
                  <a:gd name="connsiteX1" fmla="*/ 114300 w 711517"/>
                  <a:gd name="connsiteY1" fmla="*/ 711517 h 711517"/>
                  <a:gd name="connsiteX2" fmla="*/ 0 w 711517"/>
                  <a:gd name="connsiteY2" fmla="*/ 597217 h 711517"/>
                  <a:gd name="connsiteX3" fmla="*/ 0 w 711517"/>
                  <a:gd name="connsiteY3" fmla="*/ 114300 h 711517"/>
                  <a:gd name="connsiteX4" fmla="*/ 114300 w 711517"/>
                  <a:gd name="connsiteY4" fmla="*/ 0 h 711517"/>
                  <a:gd name="connsiteX5" fmla="*/ 597218 w 711517"/>
                  <a:gd name="connsiteY5" fmla="*/ 0 h 711517"/>
                  <a:gd name="connsiteX6" fmla="*/ 711518 w 711517"/>
                  <a:gd name="connsiteY6" fmla="*/ 114300 h 711517"/>
                  <a:gd name="connsiteX7" fmla="*/ 711518 w 711517"/>
                  <a:gd name="connsiteY7" fmla="*/ 597217 h 711517"/>
                  <a:gd name="connsiteX8" fmla="*/ 597218 w 711517"/>
                  <a:gd name="connsiteY8" fmla="*/ 711517 h 71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1517" h="711517">
                    <a:moveTo>
                      <a:pt x="597218" y="711517"/>
                    </a:moveTo>
                    <a:lnTo>
                      <a:pt x="114300" y="711517"/>
                    </a:lnTo>
                    <a:cubicBezTo>
                      <a:pt x="51435" y="711517"/>
                      <a:pt x="0" y="660082"/>
                      <a:pt x="0" y="597217"/>
                    </a:cubicBezTo>
                    <a:lnTo>
                      <a:pt x="0" y="114300"/>
                    </a:lnTo>
                    <a:cubicBezTo>
                      <a:pt x="0" y="51435"/>
                      <a:pt x="51435" y="0"/>
                      <a:pt x="114300" y="0"/>
                    </a:cubicBezTo>
                    <a:lnTo>
                      <a:pt x="597218" y="0"/>
                    </a:lnTo>
                    <a:cubicBezTo>
                      <a:pt x="660082" y="0"/>
                      <a:pt x="711518" y="51435"/>
                      <a:pt x="711518" y="114300"/>
                    </a:cubicBezTo>
                    <a:lnTo>
                      <a:pt x="711518" y="597217"/>
                    </a:lnTo>
                    <a:cubicBezTo>
                      <a:pt x="711518" y="660082"/>
                      <a:pt x="660082" y="711517"/>
                      <a:pt x="597218" y="711517"/>
                    </a:cubicBezTo>
                    <a:close/>
                  </a:path>
                </a:pathLst>
              </a:custGeom>
              <a:noFill/>
              <a:ln w="28575" cap="flat">
                <a:solidFill>
                  <a:schemeClr val="bg2">
                    <a:lumMod val="75000"/>
                    <a:alpha val="40000"/>
                  </a:schemeClr>
                </a:solidFill>
                <a:prstDash val="solid"/>
                <a:miter/>
              </a:ln>
            </p:spPr>
            <p:txBody>
              <a:bodyPr rtlCol="0" anchor="ctr"/>
              <a:lstStyle/>
              <a:p>
                <a:endParaRPr lang="en-ID"/>
              </a:p>
            </p:txBody>
          </p:sp>
        </p:grpSp>
        <p:grpSp>
          <p:nvGrpSpPr>
            <p:cNvPr id="102" name="Graphic 18">
              <a:extLst>
                <a:ext uri="{FF2B5EF4-FFF2-40B4-BE49-F238E27FC236}">
                  <a16:creationId xmlns="" xmlns:a16="http://schemas.microsoft.com/office/drawing/2014/main" id="{AA6B21C0-ECD5-4D7F-A505-8219288239C9}"/>
                </a:ext>
              </a:extLst>
            </p:cNvPr>
            <p:cNvGrpSpPr/>
            <p:nvPr/>
          </p:nvGrpSpPr>
          <p:grpSpPr>
            <a:xfrm>
              <a:off x="7384436" y="824929"/>
              <a:ext cx="597110" cy="845160"/>
              <a:chOff x="7857913" y="1011343"/>
              <a:chExt cx="984356" cy="1393273"/>
            </a:xfrm>
            <a:solidFill>
              <a:schemeClr val="accent1"/>
            </a:solidFill>
          </p:grpSpPr>
          <p:sp>
            <p:nvSpPr>
              <p:cNvPr id="164" name="Freeform: Shape 163">
                <a:extLst>
                  <a:ext uri="{FF2B5EF4-FFF2-40B4-BE49-F238E27FC236}">
                    <a16:creationId xmlns="" xmlns:a16="http://schemas.microsoft.com/office/drawing/2014/main" id="{88F587C0-75CE-4F71-9EC4-5C43931939F1}"/>
                  </a:ext>
                </a:extLst>
              </p:cNvPr>
              <p:cNvSpPr/>
              <p:nvPr/>
            </p:nvSpPr>
            <p:spPr>
              <a:xfrm>
                <a:off x="7933160" y="1011343"/>
                <a:ext cx="909108" cy="908450"/>
              </a:xfrm>
              <a:custGeom>
                <a:avLst/>
                <a:gdLst>
                  <a:gd name="connsiteX0" fmla="*/ 285009 w 909108"/>
                  <a:gd name="connsiteY0" fmla="*/ 856509 h 908450"/>
                  <a:gd name="connsiteX1" fmla="*/ 18309 w 909108"/>
                  <a:gd name="connsiteY1" fmla="*/ 443124 h 908450"/>
                  <a:gd name="connsiteX2" fmla="*/ 52600 w 909108"/>
                  <a:gd name="connsiteY2" fmla="*/ 285009 h 908450"/>
                  <a:gd name="connsiteX3" fmla="*/ 465984 w 909108"/>
                  <a:gd name="connsiteY3" fmla="*/ 18309 h 908450"/>
                  <a:gd name="connsiteX4" fmla="*/ 624100 w 909108"/>
                  <a:gd name="connsiteY4" fmla="*/ 52599 h 908450"/>
                  <a:gd name="connsiteX5" fmla="*/ 890800 w 909108"/>
                  <a:gd name="connsiteY5" fmla="*/ 465984 h 908450"/>
                  <a:gd name="connsiteX6" fmla="*/ 856509 w 909108"/>
                  <a:gd name="connsiteY6" fmla="*/ 624099 h 908450"/>
                  <a:gd name="connsiteX7" fmla="*/ 443125 w 909108"/>
                  <a:gd name="connsiteY7" fmla="*/ 890799 h 908450"/>
                  <a:gd name="connsiteX8" fmla="*/ 285009 w 909108"/>
                  <a:gd name="connsiteY8" fmla="*/ 856509 h 90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108" h="908450">
                    <a:moveTo>
                      <a:pt x="285009" y="856509"/>
                    </a:moveTo>
                    <a:lnTo>
                      <a:pt x="18309" y="443124"/>
                    </a:lnTo>
                    <a:cubicBezTo>
                      <a:pt x="-15980" y="390737"/>
                      <a:pt x="-741" y="319299"/>
                      <a:pt x="52600" y="285009"/>
                    </a:cubicBezTo>
                    <a:lnTo>
                      <a:pt x="465984" y="18309"/>
                    </a:lnTo>
                    <a:cubicBezTo>
                      <a:pt x="518372" y="-15981"/>
                      <a:pt x="589809" y="-741"/>
                      <a:pt x="624100" y="52599"/>
                    </a:cubicBezTo>
                    <a:lnTo>
                      <a:pt x="890800" y="465984"/>
                    </a:lnTo>
                    <a:cubicBezTo>
                      <a:pt x="925089" y="518372"/>
                      <a:pt x="909850" y="589809"/>
                      <a:pt x="856509" y="624099"/>
                    </a:cubicBezTo>
                    <a:lnTo>
                      <a:pt x="443125" y="890799"/>
                    </a:lnTo>
                    <a:cubicBezTo>
                      <a:pt x="389784" y="924137"/>
                      <a:pt x="319300" y="908897"/>
                      <a:pt x="285009" y="856509"/>
                    </a:cubicBez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65" name="Freeform: Shape 164">
                <a:extLst>
                  <a:ext uri="{FF2B5EF4-FFF2-40B4-BE49-F238E27FC236}">
                    <a16:creationId xmlns="" xmlns:a16="http://schemas.microsoft.com/office/drawing/2014/main" id="{E5D387AA-1E0F-4A35-A599-F0E6C72DFE86}"/>
                  </a:ext>
                </a:extLst>
              </p:cNvPr>
              <p:cNvSpPr/>
              <p:nvPr/>
            </p:nvSpPr>
            <p:spPr>
              <a:xfrm>
                <a:off x="7857913" y="1509500"/>
                <a:ext cx="894821" cy="895115"/>
              </a:xfrm>
              <a:custGeom>
                <a:avLst/>
                <a:gdLst>
                  <a:gd name="connsiteX0" fmla="*/ 279294 w 894821"/>
                  <a:gd name="connsiteY0" fmla="*/ 843174 h 895115"/>
                  <a:gd name="connsiteX1" fmla="*/ 18310 w 894821"/>
                  <a:gd name="connsiteY1" fmla="*/ 437409 h 895115"/>
                  <a:gd name="connsiteX2" fmla="*/ 52599 w 894821"/>
                  <a:gd name="connsiteY2" fmla="*/ 279294 h 895115"/>
                  <a:gd name="connsiteX3" fmla="*/ 457412 w 894821"/>
                  <a:gd name="connsiteY3" fmla="*/ 18309 h 895115"/>
                  <a:gd name="connsiteX4" fmla="*/ 615527 w 894821"/>
                  <a:gd name="connsiteY4" fmla="*/ 52599 h 895115"/>
                  <a:gd name="connsiteX5" fmla="*/ 876512 w 894821"/>
                  <a:gd name="connsiteY5" fmla="*/ 458364 h 895115"/>
                  <a:gd name="connsiteX6" fmla="*/ 842222 w 894821"/>
                  <a:gd name="connsiteY6" fmla="*/ 616479 h 895115"/>
                  <a:gd name="connsiteX7" fmla="*/ 436457 w 894821"/>
                  <a:gd name="connsiteY7" fmla="*/ 877464 h 895115"/>
                  <a:gd name="connsiteX8" fmla="*/ 279294 w 894821"/>
                  <a:gd name="connsiteY8" fmla="*/ 843174 h 895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4821" h="895115">
                    <a:moveTo>
                      <a:pt x="279294" y="843174"/>
                    </a:moveTo>
                    <a:lnTo>
                      <a:pt x="18310" y="437409"/>
                    </a:lnTo>
                    <a:cubicBezTo>
                      <a:pt x="-15981" y="385022"/>
                      <a:pt x="-740" y="313584"/>
                      <a:pt x="52599" y="279294"/>
                    </a:cubicBezTo>
                    <a:lnTo>
                      <a:pt x="457412" y="18309"/>
                    </a:lnTo>
                    <a:cubicBezTo>
                      <a:pt x="509799" y="-15981"/>
                      <a:pt x="581237" y="-741"/>
                      <a:pt x="615527" y="52599"/>
                    </a:cubicBezTo>
                    <a:lnTo>
                      <a:pt x="876512" y="458364"/>
                    </a:lnTo>
                    <a:cubicBezTo>
                      <a:pt x="910802" y="510752"/>
                      <a:pt x="895562" y="582189"/>
                      <a:pt x="842222" y="616479"/>
                    </a:cubicBezTo>
                    <a:lnTo>
                      <a:pt x="436457" y="877464"/>
                    </a:lnTo>
                    <a:cubicBezTo>
                      <a:pt x="384069" y="910802"/>
                      <a:pt x="312632" y="895562"/>
                      <a:pt x="279294" y="843174"/>
                    </a:cubicBezTo>
                    <a:close/>
                  </a:path>
                </a:pathLst>
              </a:custGeom>
              <a:noFill/>
              <a:ln w="28575" cap="flat">
                <a:solidFill>
                  <a:schemeClr val="bg2">
                    <a:lumMod val="75000"/>
                    <a:alpha val="40000"/>
                  </a:schemeClr>
                </a:solidFill>
                <a:prstDash val="solid"/>
                <a:miter/>
              </a:ln>
            </p:spPr>
            <p:txBody>
              <a:bodyPr rtlCol="0" anchor="ctr"/>
              <a:lstStyle/>
              <a:p>
                <a:endParaRPr lang="en-ID"/>
              </a:p>
            </p:txBody>
          </p:sp>
        </p:grpSp>
        <p:grpSp>
          <p:nvGrpSpPr>
            <p:cNvPr id="103" name="Graphic 18">
              <a:extLst>
                <a:ext uri="{FF2B5EF4-FFF2-40B4-BE49-F238E27FC236}">
                  <a16:creationId xmlns="" xmlns:a16="http://schemas.microsoft.com/office/drawing/2014/main" id="{AE9D96C3-0FD9-4382-AD1F-4BFF7D2D6DB2}"/>
                </a:ext>
              </a:extLst>
            </p:cNvPr>
            <p:cNvGrpSpPr/>
            <p:nvPr/>
          </p:nvGrpSpPr>
          <p:grpSpPr>
            <a:xfrm>
              <a:off x="4151586" y="474386"/>
              <a:ext cx="806750" cy="582410"/>
              <a:chOff x="5217352" y="847725"/>
              <a:chExt cx="1329951" cy="960120"/>
            </a:xfrm>
            <a:solidFill>
              <a:schemeClr val="accent1"/>
            </a:solidFill>
          </p:grpSpPr>
          <p:sp>
            <p:nvSpPr>
              <p:cNvPr id="162" name="Freeform: Shape 161">
                <a:extLst>
                  <a:ext uri="{FF2B5EF4-FFF2-40B4-BE49-F238E27FC236}">
                    <a16:creationId xmlns="" xmlns:a16="http://schemas.microsoft.com/office/drawing/2014/main" id="{1102F9D3-4F49-4237-B401-2BD83863B2C7}"/>
                  </a:ext>
                </a:extLst>
              </p:cNvPr>
              <p:cNvSpPr/>
              <p:nvPr/>
            </p:nvSpPr>
            <p:spPr>
              <a:xfrm>
                <a:off x="5217352" y="847725"/>
                <a:ext cx="992766" cy="773429"/>
              </a:xfrm>
              <a:custGeom>
                <a:avLst/>
                <a:gdLst>
                  <a:gd name="connsiteX0" fmla="*/ 95692 w 992766"/>
                  <a:gd name="connsiteY0" fmla="*/ 773430 h 773429"/>
                  <a:gd name="connsiteX1" fmla="*/ 920557 w 992766"/>
                  <a:gd name="connsiteY1" fmla="*/ 773430 h 773429"/>
                  <a:gd name="connsiteX2" fmla="*/ 971992 w 992766"/>
                  <a:gd name="connsiteY2" fmla="*/ 605790 h 773429"/>
                  <a:gd name="connsiteX3" fmla="*/ 547178 w 992766"/>
                  <a:gd name="connsiteY3" fmla="*/ 28575 h 773429"/>
                  <a:gd name="connsiteX4" fmla="*/ 445260 w 992766"/>
                  <a:gd name="connsiteY4" fmla="*/ 28575 h 773429"/>
                  <a:gd name="connsiteX5" fmla="*/ 21397 w 992766"/>
                  <a:gd name="connsiteY5" fmla="*/ 605790 h 773429"/>
                  <a:gd name="connsiteX6" fmla="*/ 72832 w 992766"/>
                  <a:gd name="connsiteY6" fmla="*/ 773430 h 773429"/>
                  <a:gd name="connsiteX7" fmla="*/ 95692 w 992766"/>
                  <a:gd name="connsiteY7" fmla="*/ 773430 h 773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2766" h="773429">
                    <a:moveTo>
                      <a:pt x="95692" y="773430"/>
                    </a:moveTo>
                    <a:lnTo>
                      <a:pt x="920557" y="773430"/>
                    </a:lnTo>
                    <a:cubicBezTo>
                      <a:pt x="984375" y="773430"/>
                      <a:pt x="1016760" y="667703"/>
                      <a:pt x="971992" y="605790"/>
                    </a:cubicBezTo>
                    <a:lnTo>
                      <a:pt x="547178" y="28575"/>
                    </a:lnTo>
                    <a:cubicBezTo>
                      <a:pt x="518603" y="-9525"/>
                      <a:pt x="473835" y="-9525"/>
                      <a:pt x="445260" y="28575"/>
                    </a:cubicBezTo>
                    <a:lnTo>
                      <a:pt x="21397" y="605790"/>
                    </a:lnTo>
                    <a:cubicBezTo>
                      <a:pt x="-24322" y="667703"/>
                      <a:pt x="8063" y="773430"/>
                      <a:pt x="72832" y="773430"/>
                    </a:cubicBezTo>
                    <a:lnTo>
                      <a:pt x="95692" y="773430"/>
                    </a:ln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63" name="Freeform: Shape 162">
                <a:extLst>
                  <a:ext uri="{FF2B5EF4-FFF2-40B4-BE49-F238E27FC236}">
                    <a16:creationId xmlns="" xmlns:a16="http://schemas.microsoft.com/office/drawing/2014/main" id="{B0720F83-B9FB-4B34-B3F5-5FD76D576746}"/>
                  </a:ext>
                </a:extLst>
              </p:cNvPr>
              <p:cNvSpPr/>
              <p:nvPr/>
            </p:nvSpPr>
            <p:spPr>
              <a:xfrm>
                <a:off x="5555490" y="1034415"/>
                <a:ext cx="991813" cy="773430"/>
              </a:xfrm>
              <a:custGeom>
                <a:avLst/>
                <a:gdLst>
                  <a:gd name="connsiteX0" fmla="*/ 94740 w 991813"/>
                  <a:gd name="connsiteY0" fmla="*/ 773430 h 773430"/>
                  <a:gd name="connsiteX1" fmla="*/ 919605 w 991813"/>
                  <a:gd name="connsiteY1" fmla="*/ 773430 h 773430"/>
                  <a:gd name="connsiteX2" fmla="*/ 971040 w 991813"/>
                  <a:gd name="connsiteY2" fmla="*/ 605790 h 773430"/>
                  <a:gd name="connsiteX3" fmla="*/ 547178 w 991813"/>
                  <a:gd name="connsiteY3" fmla="*/ 28575 h 773430"/>
                  <a:gd name="connsiteX4" fmla="*/ 445260 w 991813"/>
                  <a:gd name="connsiteY4" fmla="*/ 28575 h 773430"/>
                  <a:gd name="connsiteX5" fmla="*/ 21397 w 991813"/>
                  <a:gd name="connsiteY5" fmla="*/ 605790 h 773430"/>
                  <a:gd name="connsiteX6" fmla="*/ 72832 w 991813"/>
                  <a:gd name="connsiteY6" fmla="*/ 773430 h 773430"/>
                  <a:gd name="connsiteX7" fmla="*/ 94740 w 991813"/>
                  <a:gd name="connsiteY7" fmla="*/ 773430 h 773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813" h="773430">
                    <a:moveTo>
                      <a:pt x="94740" y="773430"/>
                    </a:moveTo>
                    <a:lnTo>
                      <a:pt x="919605" y="773430"/>
                    </a:lnTo>
                    <a:cubicBezTo>
                      <a:pt x="983422" y="773430"/>
                      <a:pt x="1015807" y="667702"/>
                      <a:pt x="971040" y="605790"/>
                    </a:cubicBezTo>
                    <a:lnTo>
                      <a:pt x="547178" y="28575"/>
                    </a:lnTo>
                    <a:cubicBezTo>
                      <a:pt x="518603" y="-9525"/>
                      <a:pt x="473835" y="-9525"/>
                      <a:pt x="445260" y="28575"/>
                    </a:cubicBezTo>
                    <a:lnTo>
                      <a:pt x="21397" y="605790"/>
                    </a:lnTo>
                    <a:cubicBezTo>
                      <a:pt x="-24322" y="667702"/>
                      <a:pt x="8063" y="773430"/>
                      <a:pt x="72832" y="773430"/>
                    </a:cubicBezTo>
                    <a:lnTo>
                      <a:pt x="94740" y="773430"/>
                    </a:lnTo>
                    <a:close/>
                  </a:path>
                </a:pathLst>
              </a:custGeom>
              <a:noFill/>
              <a:ln w="28575" cap="flat">
                <a:solidFill>
                  <a:schemeClr val="bg2">
                    <a:lumMod val="75000"/>
                    <a:alpha val="40000"/>
                  </a:schemeClr>
                </a:solidFill>
                <a:prstDash val="solid"/>
                <a:miter/>
              </a:ln>
            </p:spPr>
            <p:txBody>
              <a:bodyPr rtlCol="0" anchor="ctr"/>
              <a:lstStyle/>
              <a:p>
                <a:endParaRPr lang="en-ID"/>
              </a:p>
            </p:txBody>
          </p:sp>
        </p:grpSp>
        <p:grpSp>
          <p:nvGrpSpPr>
            <p:cNvPr id="104" name="Graphic 18">
              <a:extLst>
                <a:ext uri="{FF2B5EF4-FFF2-40B4-BE49-F238E27FC236}">
                  <a16:creationId xmlns="" xmlns:a16="http://schemas.microsoft.com/office/drawing/2014/main" id="{0095833F-3523-4B8A-8E36-1FC4C1FC2242}"/>
                </a:ext>
              </a:extLst>
            </p:cNvPr>
            <p:cNvGrpSpPr/>
            <p:nvPr/>
          </p:nvGrpSpPr>
          <p:grpSpPr>
            <a:xfrm>
              <a:off x="8299541" y="5166160"/>
              <a:ext cx="565846" cy="837862"/>
              <a:chOff x="8593295" y="4439359"/>
              <a:chExt cx="932817" cy="1381243"/>
            </a:xfrm>
            <a:solidFill>
              <a:schemeClr val="accent1"/>
            </a:solidFill>
          </p:grpSpPr>
          <p:sp>
            <p:nvSpPr>
              <p:cNvPr id="160" name="Freeform: Shape 159">
                <a:extLst>
                  <a:ext uri="{FF2B5EF4-FFF2-40B4-BE49-F238E27FC236}">
                    <a16:creationId xmlns="" xmlns:a16="http://schemas.microsoft.com/office/drawing/2014/main" id="{0AA898B9-5F77-429A-8F0D-0296F289035E}"/>
                  </a:ext>
                </a:extLst>
              </p:cNvPr>
              <p:cNvSpPr/>
              <p:nvPr/>
            </p:nvSpPr>
            <p:spPr>
              <a:xfrm>
                <a:off x="8723788" y="4439359"/>
                <a:ext cx="802325" cy="990718"/>
              </a:xfrm>
              <a:custGeom>
                <a:avLst/>
                <a:gdLst>
                  <a:gd name="connsiteX0" fmla="*/ 1112 w 802325"/>
                  <a:gd name="connsiteY0" fmla="*/ 104065 h 990718"/>
                  <a:gd name="connsiteX1" fmla="*/ 63977 w 802325"/>
                  <a:gd name="connsiteY1" fmla="*/ 926073 h 990718"/>
                  <a:gd name="connsiteX2" fmla="*/ 234474 w 802325"/>
                  <a:gd name="connsiteY2" fmla="*/ 964173 h 990718"/>
                  <a:gd name="connsiteX3" fmla="*/ 777399 w 802325"/>
                  <a:gd name="connsiteY3" fmla="*/ 497448 h 990718"/>
                  <a:gd name="connsiteX4" fmla="*/ 769780 w 802325"/>
                  <a:gd name="connsiteY4" fmla="*/ 395530 h 990718"/>
                  <a:gd name="connsiteX5" fmla="*/ 163037 w 802325"/>
                  <a:gd name="connsiteY5" fmla="*/ 16435 h 990718"/>
                  <a:gd name="connsiteX6" fmla="*/ 160 w 802325"/>
                  <a:gd name="connsiteY6" fmla="*/ 80253 h 990718"/>
                  <a:gd name="connsiteX7" fmla="*/ 1112 w 802325"/>
                  <a:gd name="connsiteY7" fmla="*/ 104065 h 99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2325" h="990718">
                    <a:moveTo>
                      <a:pt x="1112" y="104065"/>
                    </a:moveTo>
                    <a:lnTo>
                      <a:pt x="63977" y="926073"/>
                    </a:lnTo>
                    <a:cubicBezTo>
                      <a:pt x="68739" y="989890"/>
                      <a:pt x="176372" y="1013703"/>
                      <a:pt x="234474" y="964173"/>
                    </a:cubicBezTo>
                    <a:lnTo>
                      <a:pt x="777399" y="497448"/>
                    </a:lnTo>
                    <a:cubicBezTo>
                      <a:pt x="813594" y="466015"/>
                      <a:pt x="809785" y="421248"/>
                      <a:pt x="769780" y="395530"/>
                    </a:cubicBezTo>
                    <a:lnTo>
                      <a:pt x="163037" y="16435"/>
                    </a:lnTo>
                    <a:cubicBezTo>
                      <a:pt x="98267" y="-24522"/>
                      <a:pt x="-4603" y="16435"/>
                      <a:pt x="160" y="80253"/>
                    </a:cubicBezTo>
                    <a:lnTo>
                      <a:pt x="1112" y="104065"/>
                    </a:ln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61" name="Freeform: Shape 160">
                <a:extLst>
                  <a:ext uri="{FF2B5EF4-FFF2-40B4-BE49-F238E27FC236}">
                    <a16:creationId xmlns="" xmlns:a16="http://schemas.microsoft.com/office/drawing/2014/main" id="{08656176-777E-4AD8-A2AA-D8908AAF9D2D}"/>
                  </a:ext>
                </a:extLst>
              </p:cNvPr>
              <p:cNvSpPr/>
              <p:nvPr/>
            </p:nvSpPr>
            <p:spPr>
              <a:xfrm>
                <a:off x="8593295" y="4829884"/>
                <a:ext cx="803277" cy="990718"/>
              </a:xfrm>
              <a:custGeom>
                <a:avLst/>
                <a:gdLst>
                  <a:gd name="connsiteX0" fmla="*/ 2065 w 803277"/>
                  <a:gd name="connsiteY0" fmla="*/ 104065 h 990718"/>
                  <a:gd name="connsiteX1" fmla="*/ 64930 w 803277"/>
                  <a:gd name="connsiteY1" fmla="*/ 926073 h 990718"/>
                  <a:gd name="connsiteX2" fmla="*/ 235427 w 803277"/>
                  <a:gd name="connsiteY2" fmla="*/ 964173 h 990718"/>
                  <a:gd name="connsiteX3" fmla="*/ 778352 w 803277"/>
                  <a:gd name="connsiteY3" fmla="*/ 497448 h 990718"/>
                  <a:gd name="connsiteX4" fmla="*/ 770732 w 803277"/>
                  <a:gd name="connsiteY4" fmla="*/ 395530 h 990718"/>
                  <a:gd name="connsiteX5" fmla="*/ 163037 w 803277"/>
                  <a:gd name="connsiteY5" fmla="*/ 16435 h 990718"/>
                  <a:gd name="connsiteX6" fmla="*/ 160 w 803277"/>
                  <a:gd name="connsiteY6" fmla="*/ 80253 h 990718"/>
                  <a:gd name="connsiteX7" fmla="*/ 2065 w 803277"/>
                  <a:gd name="connsiteY7" fmla="*/ 104065 h 99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3277" h="990718">
                    <a:moveTo>
                      <a:pt x="2065" y="104065"/>
                    </a:moveTo>
                    <a:lnTo>
                      <a:pt x="64930" y="926073"/>
                    </a:lnTo>
                    <a:cubicBezTo>
                      <a:pt x="69692" y="989890"/>
                      <a:pt x="177324" y="1013703"/>
                      <a:pt x="235427" y="964173"/>
                    </a:cubicBezTo>
                    <a:lnTo>
                      <a:pt x="778352" y="497448"/>
                    </a:lnTo>
                    <a:cubicBezTo>
                      <a:pt x="814547" y="466015"/>
                      <a:pt x="810737" y="421248"/>
                      <a:pt x="770732" y="395530"/>
                    </a:cubicBezTo>
                    <a:lnTo>
                      <a:pt x="163037" y="16435"/>
                    </a:lnTo>
                    <a:cubicBezTo>
                      <a:pt x="98267" y="-24522"/>
                      <a:pt x="-4603" y="16435"/>
                      <a:pt x="160" y="80253"/>
                    </a:cubicBezTo>
                    <a:lnTo>
                      <a:pt x="2065" y="104065"/>
                    </a:lnTo>
                    <a:close/>
                  </a:path>
                </a:pathLst>
              </a:custGeom>
              <a:noFill/>
              <a:ln w="28575" cap="flat">
                <a:solidFill>
                  <a:schemeClr val="bg2">
                    <a:lumMod val="75000"/>
                    <a:alpha val="40000"/>
                  </a:schemeClr>
                </a:solidFill>
                <a:prstDash val="solid"/>
                <a:miter/>
              </a:ln>
            </p:spPr>
            <p:txBody>
              <a:bodyPr rtlCol="0" anchor="ctr"/>
              <a:lstStyle/>
              <a:p>
                <a:endParaRPr lang="en-ID"/>
              </a:p>
            </p:txBody>
          </p:sp>
        </p:grpSp>
        <p:grpSp>
          <p:nvGrpSpPr>
            <p:cNvPr id="105" name="Graphic 18">
              <a:extLst>
                <a:ext uri="{FF2B5EF4-FFF2-40B4-BE49-F238E27FC236}">
                  <a16:creationId xmlns="" xmlns:a16="http://schemas.microsoft.com/office/drawing/2014/main" id="{FA89D95A-27DA-4727-B21D-24E0A9D55CFB}"/>
                </a:ext>
              </a:extLst>
            </p:cNvPr>
            <p:cNvGrpSpPr/>
            <p:nvPr/>
          </p:nvGrpSpPr>
          <p:grpSpPr>
            <a:xfrm>
              <a:off x="1116341" y="4943015"/>
              <a:ext cx="732634" cy="673700"/>
              <a:chOff x="2854642" y="4333875"/>
              <a:chExt cx="1207770" cy="1110615"/>
            </a:xfrm>
            <a:solidFill>
              <a:schemeClr val="accent1"/>
            </a:solidFill>
          </p:grpSpPr>
          <p:sp>
            <p:nvSpPr>
              <p:cNvPr id="158" name="Freeform: Shape 157">
                <a:extLst>
                  <a:ext uri="{FF2B5EF4-FFF2-40B4-BE49-F238E27FC236}">
                    <a16:creationId xmlns="" xmlns:a16="http://schemas.microsoft.com/office/drawing/2014/main" id="{30421300-BCD7-4C06-970C-11BA74218A0A}"/>
                  </a:ext>
                </a:extLst>
              </p:cNvPr>
              <p:cNvSpPr/>
              <p:nvPr/>
            </p:nvSpPr>
            <p:spPr>
              <a:xfrm>
                <a:off x="2854642" y="4509135"/>
                <a:ext cx="935355" cy="935355"/>
              </a:xfrm>
              <a:custGeom>
                <a:avLst/>
                <a:gdLst>
                  <a:gd name="connsiteX0" fmla="*/ 935355 w 935355"/>
                  <a:gd name="connsiteY0" fmla="*/ 467678 h 935355"/>
                  <a:gd name="connsiteX1" fmla="*/ 467678 w 935355"/>
                  <a:gd name="connsiteY1" fmla="*/ 935355 h 935355"/>
                  <a:gd name="connsiteX2" fmla="*/ 0 w 935355"/>
                  <a:gd name="connsiteY2" fmla="*/ 467678 h 935355"/>
                  <a:gd name="connsiteX3" fmla="*/ 467678 w 935355"/>
                  <a:gd name="connsiteY3" fmla="*/ 0 h 935355"/>
                  <a:gd name="connsiteX4" fmla="*/ 935355 w 935355"/>
                  <a:gd name="connsiteY4" fmla="*/ 467678 h 935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55" h="935355">
                    <a:moveTo>
                      <a:pt x="935355" y="467678"/>
                    </a:moveTo>
                    <a:cubicBezTo>
                      <a:pt x="935355" y="725969"/>
                      <a:pt x="725969" y="935355"/>
                      <a:pt x="467678" y="935355"/>
                    </a:cubicBezTo>
                    <a:cubicBezTo>
                      <a:pt x="209386" y="935355"/>
                      <a:pt x="0" y="725969"/>
                      <a:pt x="0" y="467678"/>
                    </a:cubicBezTo>
                    <a:cubicBezTo>
                      <a:pt x="0" y="209386"/>
                      <a:pt x="209386" y="0"/>
                      <a:pt x="467678" y="0"/>
                    </a:cubicBezTo>
                    <a:cubicBezTo>
                      <a:pt x="725969" y="0"/>
                      <a:pt x="935355" y="209386"/>
                      <a:pt x="935355" y="467678"/>
                    </a:cubicBez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59" name="Freeform: Shape 158">
                <a:extLst>
                  <a:ext uri="{FF2B5EF4-FFF2-40B4-BE49-F238E27FC236}">
                    <a16:creationId xmlns="" xmlns:a16="http://schemas.microsoft.com/office/drawing/2014/main" id="{55CBA24F-65E7-4709-A195-4E3F169B9342}"/>
                  </a:ext>
                </a:extLst>
              </p:cNvPr>
              <p:cNvSpPr/>
              <p:nvPr/>
            </p:nvSpPr>
            <p:spPr>
              <a:xfrm>
                <a:off x="3127057" y="4333875"/>
                <a:ext cx="935354" cy="935355"/>
              </a:xfrm>
              <a:custGeom>
                <a:avLst/>
                <a:gdLst>
                  <a:gd name="connsiteX0" fmla="*/ 935355 w 935354"/>
                  <a:gd name="connsiteY0" fmla="*/ 467678 h 935355"/>
                  <a:gd name="connsiteX1" fmla="*/ 467678 w 935354"/>
                  <a:gd name="connsiteY1" fmla="*/ 935355 h 935355"/>
                  <a:gd name="connsiteX2" fmla="*/ 0 w 935354"/>
                  <a:gd name="connsiteY2" fmla="*/ 467678 h 935355"/>
                  <a:gd name="connsiteX3" fmla="*/ 467678 w 935354"/>
                  <a:gd name="connsiteY3" fmla="*/ 0 h 935355"/>
                  <a:gd name="connsiteX4" fmla="*/ 935355 w 935354"/>
                  <a:gd name="connsiteY4" fmla="*/ 467678 h 935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54" h="935355">
                    <a:moveTo>
                      <a:pt x="935355" y="467678"/>
                    </a:moveTo>
                    <a:cubicBezTo>
                      <a:pt x="935355" y="725969"/>
                      <a:pt x="725969" y="935355"/>
                      <a:pt x="467678" y="935355"/>
                    </a:cubicBezTo>
                    <a:cubicBezTo>
                      <a:pt x="209386" y="935355"/>
                      <a:pt x="0" y="725969"/>
                      <a:pt x="0" y="467678"/>
                    </a:cubicBezTo>
                    <a:cubicBezTo>
                      <a:pt x="0" y="209386"/>
                      <a:pt x="209386" y="0"/>
                      <a:pt x="467678" y="0"/>
                    </a:cubicBezTo>
                    <a:cubicBezTo>
                      <a:pt x="725969" y="0"/>
                      <a:pt x="935355" y="209386"/>
                      <a:pt x="935355" y="467678"/>
                    </a:cubicBezTo>
                    <a:close/>
                  </a:path>
                </a:pathLst>
              </a:custGeom>
              <a:noFill/>
              <a:ln w="28575" cap="flat">
                <a:solidFill>
                  <a:schemeClr val="bg2">
                    <a:lumMod val="75000"/>
                    <a:alpha val="40000"/>
                  </a:schemeClr>
                </a:solidFill>
                <a:prstDash val="solid"/>
                <a:miter/>
              </a:ln>
            </p:spPr>
            <p:txBody>
              <a:bodyPr rtlCol="0" anchor="ctr"/>
              <a:lstStyle/>
              <a:p>
                <a:endParaRPr lang="en-ID"/>
              </a:p>
            </p:txBody>
          </p:sp>
        </p:grpSp>
        <p:grpSp>
          <p:nvGrpSpPr>
            <p:cNvPr id="106" name="Graphic 18">
              <a:extLst>
                <a:ext uri="{FF2B5EF4-FFF2-40B4-BE49-F238E27FC236}">
                  <a16:creationId xmlns="" xmlns:a16="http://schemas.microsoft.com/office/drawing/2014/main" id="{6FB27A35-C486-40E1-B62C-63191B7E6955}"/>
                </a:ext>
              </a:extLst>
            </p:cNvPr>
            <p:cNvGrpSpPr/>
            <p:nvPr/>
          </p:nvGrpSpPr>
          <p:grpSpPr>
            <a:xfrm>
              <a:off x="5011548" y="3028212"/>
              <a:ext cx="909352" cy="951432"/>
              <a:chOff x="5851693" y="2703879"/>
              <a:chExt cx="1499095" cy="1568466"/>
            </a:xfrm>
            <a:solidFill>
              <a:schemeClr val="accent1"/>
            </a:solidFill>
          </p:grpSpPr>
          <p:sp>
            <p:nvSpPr>
              <p:cNvPr id="156" name="Freeform: Shape 155">
                <a:extLst>
                  <a:ext uri="{FF2B5EF4-FFF2-40B4-BE49-F238E27FC236}">
                    <a16:creationId xmlns="" xmlns:a16="http://schemas.microsoft.com/office/drawing/2014/main" id="{E03F0A9E-B995-4FBD-8B4B-A39003AB0F83}"/>
                  </a:ext>
                </a:extLst>
              </p:cNvPr>
              <p:cNvSpPr/>
              <p:nvPr/>
            </p:nvSpPr>
            <p:spPr>
              <a:xfrm rot="-1740004">
                <a:off x="6019786" y="2871972"/>
                <a:ext cx="935334" cy="935334"/>
              </a:xfrm>
              <a:custGeom>
                <a:avLst/>
                <a:gdLst>
                  <a:gd name="connsiteX0" fmla="*/ 935335 w 935334"/>
                  <a:gd name="connsiteY0" fmla="*/ 467667 h 935334"/>
                  <a:gd name="connsiteX1" fmla="*/ 467667 w 935334"/>
                  <a:gd name="connsiteY1" fmla="*/ 935335 h 935334"/>
                  <a:gd name="connsiteX2" fmla="*/ 0 w 935334"/>
                  <a:gd name="connsiteY2" fmla="*/ 467667 h 935334"/>
                  <a:gd name="connsiteX3" fmla="*/ 467667 w 935334"/>
                  <a:gd name="connsiteY3" fmla="*/ 0 h 935334"/>
                  <a:gd name="connsiteX4" fmla="*/ 935335 w 935334"/>
                  <a:gd name="connsiteY4" fmla="*/ 467667 h 93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34" h="935334">
                    <a:moveTo>
                      <a:pt x="935335" y="467667"/>
                    </a:moveTo>
                    <a:cubicBezTo>
                      <a:pt x="935335" y="725953"/>
                      <a:pt x="725953" y="935335"/>
                      <a:pt x="467667" y="935335"/>
                    </a:cubicBezTo>
                    <a:cubicBezTo>
                      <a:pt x="209382" y="935335"/>
                      <a:pt x="0" y="725953"/>
                      <a:pt x="0" y="467667"/>
                    </a:cubicBezTo>
                    <a:cubicBezTo>
                      <a:pt x="0" y="209382"/>
                      <a:pt x="209382" y="0"/>
                      <a:pt x="467667" y="0"/>
                    </a:cubicBezTo>
                    <a:cubicBezTo>
                      <a:pt x="725953" y="0"/>
                      <a:pt x="935335" y="209382"/>
                      <a:pt x="935335" y="467667"/>
                    </a:cubicBez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57" name="Freeform: Shape 156">
                <a:extLst>
                  <a:ext uri="{FF2B5EF4-FFF2-40B4-BE49-F238E27FC236}">
                    <a16:creationId xmlns="" xmlns:a16="http://schemas.microsoft.com/office/drawing/2014/main" id="{BDADBEC5-D5DC-4E9E-A27E-EB7E730259FA}"/>
                  </a:ext>
                </a:extLst>
              </p:cNvPr>
              <p:cNvSpPr/>
              <p:nvPr/>
            </p:nvSpPr>
            <p:spPr>
              <a:xfrm rot="-1740004">
                <a:off x="6247360" y="3168917"/>
                <a:ext cx="935334" cy="935334"/>
              </a:xfrm>
              <a:custGeom>
                <a:avLst/>
                <a:gdLst>
                  <a:gd name="connsiteX0" fmla="*/ 935335 w 935334"/>
                  <a:gd name="connsiteY0" fmla="*/ 467667 h 935334"/>
                  <a:gd name="connsiteX1" fmla="*/ 467667 w 935334"/>
                  <a:gd name="connsiteY1" fmla="*/ 935334 h 935334"/>
                  <a:gd name="connsiteX2" fmla="*/ 0 w 935334"/>
                  <a:gd name="connsiteY2" fmla="*/ 467667 h 935334"/>
                  <a:gd name="connsiteX3" fmla="*/ 467667 w 935334"/>
                  <a:gd name="connsiteY3" fmla="*/ 0 h 935334"/>
                  <a:gd name="connsiteX4" fmla="*/ 935335 w 935334"/>
                  <a:gd name="connsiteY4" fmla="*/ 467667 h 93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34" h="935334">
                    <a:moveTo>
                      <a:pt x="935335" y="467667"/>
                    </a:moveTo>
                    <a:cubicBezTo>
                      <a:pt x="935335" y="725953"/>
                      <a:pt x="725953" y="935334"/>
                      <a:pt x="467667" y="935334"/>
                    </a:cubicBezTo>
                    <a:cubicBezTo>
                      <a:pt x="209382" y="935334"/>
                      <a:pt x="0" y="725953"/>
                      <a:pt x="0" y="467667"/>
                    </a:cubicBezTo>
                    <a:cubicBezTo>
                      <a:pt x="0" y="209382"/>
                      <a:pt x="209382" y="0"/>
                      <a:pt x="467667" y="0"/>
                    </a:cubicBezTo>
                    <a:cubicBezTo>
                      <a:pt x="725953" y="0"/>
                      <a:pt x="935335" y="209382"/>
                      <a:pt x="935335" y="467667"/>
                    </a:cubicBezTo>
                    <a:close/>
                  </a:path>
                </a:pathLst>
              </a:custGeom>
              <a:noFill/>
              <a:ln w="28574" cap="flat">
                <a:solidFill>
                  <a:schemeClr val="bg2">
                    <a:lumMod val="75000"/>
                    <a:alpha val="40000"/>
                  </a:schemeClr>
                </a:solidFill>
                <a:prstDash val="solid"/>
                <a:miter/>
              </a:ln>
            </p:spPr>
            <p:txBody>
              <a:bodyPr rtlCol="0" anchor="ctr"/>
              <a:lstStyle/>
              <a:p>
                <a:endParaRPr lang="en-ID"/>
              </a:p>
            </p:txBody>
          </p:sp>
        </p:grpSp>
        <p:grpSp>
          <p:nvGrpSpPr>
            <p:cNvPr id="107" name="Graphic 18">
              <a:extLst>
                <a:ext uri="{FF2B5EF4-FFF2-40B4-BE49-F238E27FC236}">
                  <a16:creationId xmlns="" xmlns:a16="http://schemas.microsoft.com/office/drawing/2014/main" id="{FF2D7BD6-3D7B-43F6-85C0-FCA6F00603C7}"/>
                </a:ext>
              </a:extLst>
            </p:cNvPr>
            <p:cNvGrpSpPr/>
            <p:nvPr/>
          </p:nvGrpSpPr>
          <p:grpSpPr>
            <a:xfrm>
              <a:off x="3483618" y="3182874"/>
              <a:ext cx="124798" cy="627474"/>
              <a:chOff x="4983483" y="2965132"/>
              <a:chExt cx="205735" cy="1034415"/>
            </a:xfrm>
            <a:solidFill>
              <a:schemeClr val="accent1"/>
            </a:solidFill>
          </p:grpSpPr>
          <p:sp>
            <p:nvSpPr>
              <p:cNvPr id="154" name="Freeform: Shape 153">
                <a:extLst>
                  <a:ext uri="{FF2B5EF4-FFF2-40B4-BE49-F238E27FC236}">
                    <a16:creationId xmlns="" xmlns:a16="http://schemas.microsoft.com/office/drawing/2014/main" id="{18C235BF-8A81-4F4A-B6B4-91BB8E217AEF}"/>
                  </a:ext>
                </a:extLst>
              </p:cNvPr>
              <p:cNvSpPr/>
              <p:nvPr/>
            </p:nvSpPr>
            <p:spPr>
              <a:xfrm>
                <a:off x="4983483" y="2965133"/>
                <a:ext cx="175260" cy="1034414"/>
              </a:xfrm>
              <a:custGeom>
                <a:avLst/>
                <a:gdLst>
                  <a:gd name="connsiteX0" fmla="*/ 158115 w 175260"/>
                  <a:gd name="connsiteY0" fmla="*/ 1034415 h 1034414"/>
                  <a:gd name="connsiteX1" fmla="*/ 158115 w 175260"/>
                  <a:gd name="connsiteY1" fmla="*/ 1034415 h 1034414"/>
                  <a:gd name="connsiteX2" fmla="*/ 142875 w 175260"/>
                  <a:gd name="connsiteY2" fmla="*/ 1022033 h 1034414"/>
                  <a:gd name="connsiteX3" fmla="*/ 80010 w 175260"/>
                  <a:gd name="connsiteY3" fmla="*/ 962025 h 1034414"/>
                  <a:gd name="connsiteX4" fmla="*/ 0 w 175260"/>
                  <a:gd name="connsiteY4" fmla="*/ 862012 h 1034414"/>
                  <a:gd name="connsiteX5" fmla="*/ 80010 w 175260"/>
                  <a:gd name="connsiteY5" fmla="*/ 762000 h 1034414"/>
                  <a:gd name="connsiteX6" fmla="*/ 144780 w 175260"/>
                  <a:gd name="connsiteY6" fmla="*/ 689610 h 1034414"/>
                  <a:gd name="connsiteX7" fmla="*/ 80010 w 175260"/>
                  <a:gd name="connsiteY7" fmla="*/ 617220 h 1034414"/>
                  <a:gd name="connsiteX8" fmla="*/ 0 w 175260"/>
                  <a:gd name="connsiteY8" fmla="*/ 517208 h 1034414"/>
                  <a:gd name="connsiteX9" fmla="*/ 80010 w 175260"/>
                  <a:gd name="connsiteY9" fmla="*/ 417195 h 1034414"/>
                  <a:gd name="connsiteX10" fmla="*/ 144780 w 175260"/>
                  <a:gd name="connsiteY10" fmla="*/ 344805 h 1034414"/>
                  <a:gd name="connsiteX11" fmla="*/ 80010 w 175260"/>
                  <a:gd name="connsiteY11" fmla="*/ 272415 h 1034414"/>
                  <a:gd name="connsiteX12" fmla="*/ 0 w 175260"/>
                  <a:gd name="connsiteY12" fmla="*/ 172402 h 1034414"/>
                  <a:gd name="connsiteX13" fmla="*/ 80010 w 175260"/>
                  <a:gd name="connsiteY13" fmla="*/ 72390 h 1034414"/>
                  <a:gd name="connsiteX14" fmla="*/ 142875 w 175260"/>
                  <a:gd name="connsiteY14" fmla="*/ 12383 h 1034414"/>
                  <a:gd name="connsiteX15" fmla="*/ 158115 w 175260"/>
                  <a:gd name="connsiteY15" fmla="*/ 0 h 1034414"/>
                  <a:gd name="connsiteX16" fmla="*/ 158115 w 175260"/>
                  <a:gd name="connsiteY16" fmla="*/ 0 h 1034414"/>
                  <a:gd name="connsiteX17" fmla="*/ 173355 w 175260"/>
                  <a:gd name="connsiteY17" fmla="*/ 20002 h 1034414"/>
                  <a:gd name="connsiteX18" fmla="*/ 95250 w 175260"/>
                  <a:gd name="connsiteY18" fmla="*/ 100013 h 1034414"/>
                  <a:gd name="connsiteX19" fmla="*/ 30480 w 175260"/>
                  <a:gd name="connsiteY19" fmla="*/ 172402 h 1034414"/>
                  <a:gd name="connsiteX20" fmla="*/ 95250 w 175260"/>
                  <a:gd name="connsiteY20" fmla="*/ 244792 h 1034414"/>
                  <a:gd name="connsiteX21" fmla="*/ 175260 w 175260"/>
                  <a:gd name="connsiteY21" fmla="*/ 344805 h 1034414"/>
                  <a:gd name="connsiteX22" fmla="*/ 95250 w 175260"/>
                  <a:gd name="connsiteY22" fmla="*/ 444817 h 1034414"/>
                  <a:gd name="connsiteX23" fmla="*/ 30480 w 175260"/>
                  <a:gd name="connsiteY23" fmla="*/ 517208 h 1034414"/>
                  <a:gd name="connsiteX24" fmla="*/ 95250 w 175260"/>
                  <a:gd name="connsiteY24" fmla="*/ 589598 h 1034414"/>
                  <a:gd name="connsiteX25" fmla="*/ 175260 w 175260"/>
                  <a:gd name="connsiteY25" fmla="*/ 689610 h 1034414"/>
                  <a:gd name="connsiteX26" fmla="*/ 95250 w 175260"/>
                  <a:gd name="connsiteY26" fmla="*/ 789623 h 1034414"/>
                  <a:gd name="connsiteX27" fmla="*/ 30480 w 175260"/>
                  <a:gd name="connsiteY27" fmla="*/ 862012 h 1034414"/>
                  <a:gd name="connsiteX28" fmla="*/ 95250 w 175260"/>
                  <a:gd name="connsiteY28" fmla="*/ 934402 h 1034414"/>
                  <a:gd name="connsiteX29" fmla="*/ 173355 w 175260"/>
                  <a:gd name="connsiteY29" fmla="*/ 1014412 h 1034414"/>
                  <a:gd name="connsiteX30" fmla="*/ 158115 w 175260"/>
                  <a:gd name="connsiteY30" fmla="*/ 1034415 h 103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5260" h="1034414">
                    <a:moveTo>
                      <a:pt x="158115" y="1034415"/>
                    </a:moveTo>
                    <a:lnTo>
                      <a:pt x="158115" y="1034415"/>
                    </a:lnTo>
                    <a:cubicBezTo>
                      <a:pt x="150495" y="1034415"/>
                      <a:pt x="144780" y="1029652"/>
                      <a:pt x="142875" y="1022033"/>
                    </a:cubicBezTo>
                    <a:cubicBezTo>
                      <a:pt x="137160" y="995362"/>
                      <a:pt x="110490" y="980123"/>
                      <a:pt x="80010" y="962025"/>
                    </a:cubicBezTo>
                    <a:cubicBezTo>
                      <a:pt x="42863" y="940118"/>
                      <a:pt x="0" y="914400"/>
                      <a:pt x="0" y="862012"/>
                    </a:cubicBezTo>
                    <a:cubicBezTo>
                      <a:pt x="0" y="809625"/>
                      <a:pt x="42863" y="784860"/>
                      <a:pt x="80010" y="762000"/>
                    </a:cubicBezTo>
                    <a:cubicBezTo>
                      <a:pt x="114300" y="741045"/>
                      <a:pt x="144780" y="723900"/>
                      <a:pt x="144780" y="689610"/>
                    </a:cubicBezTo>
                    <a:cubicBezTo>
                      <a:pt x="144780" y="655320"/>
                      <a:pt x="115253" y="638175"/>
                      <a:pt x="80010" y="617220"/>
                    </a:cubicBezTo>
                    <a:cubicBezTo>
                      <a:pt x="42863" y="595312"/>
                      <a:pt x="0" y="569595"/>
                      <a:pt x="0" y="517208"/>
                    </a:cubicBezTo>
                    <a:cubicBezTo>
                      <a:pt x="0" y="464820"/>
                      <a:pt x="42863" y="440055"/>
                      <a:pt x="80010" y="417195"/>
                    </a:cubicBezTo>
                    <a:cubicBezTo>
                      <a:pt x="114300" y="396240"/>
                      <a:pt x="144780" y="379095"/>
                      <a:pt x="144780" y="344805"/>
                    </a:cubicBezTo>
                    <a:cubicBezTo>
                      <a:pt x="144780" y="310515"/>
                      <a:pt x="115253" y="293370"/>
                      <a:pt x="80010" y="272415"/>
                    </a:cubicBezTo>
                    <a:cubicBezTo>
                      <a:pt x="42863" y="250508"/>
                      <a:pt x="0" y="224790"/>
                      <a:pt x="0" y="172402"/>
                    </a:cubicBezTo>
                    <a:cubicBezTo>
                      <a:pt x="0" y="120015"/>
                      <a:pt x="42863" y="95250"/>
                      <a:pt x="80010" y="72390"/>
                    </a:cubicBezTo>
                    <a:cubicBezTo>
                      <a:pt x="110490" y="54292"/>
                      <a:pt x="137160" y="38100"/>
                      <a:pt x="142875" y="12383"/>
                    </a:cubicBezTo>
                    <a:cubicBezTo>
                      <a:pt x="144780" y="5715"/>
                      <a:pt x="151448" y="0"/>
                      <a:pt x="158115" y="0"/>
                    </a:cubicBezTo>
                    <a:lnTo>
                      <a:pt x="158115" y="0"/>
                    </a:lnTo>
                    <a:cubicBezTo>
                      <a:pt x="168592" y="0"/>
                      <a:pt x="176213" y="9525"/>
                      <a:pt x="173355" y="20002"/>
                    </a:cubicBezTo>
                    <a:cubicBezTo>
                      <a:pt x="163830" y="59055"/>
                      <a:pt x="127635" y="80010"/>
                      <a:pt x="95250" y="100013"/>
                    </a:cubicBezTo>
                    <a:cubicBezTo>
                      <a:pt x="60960" y="120967"/>
                      <a:pt x="30480" y="138113"/>
                      <a:pt x="30480" y="172402"/>
                    </a:cubicBezTo>
                    <a:cubicBezTo>
                      <a:pt x="30480" y="206692"/>
                      <a:pt x="60008" y="223838"/>
                      <a:pt x="95250" y="244792"/>
                    </a:cubicBezTo>
                    <a:cubicBezTo>
                      <a:pt x="132398" y="266700"/>
                      <a:pt x="175260" y="292417"/>
                      <a:pt x="175260" y="344805"/>
                    </a:cubicBezTo>
                    <a:cubicBezTo>
                      <a:pt x="175260" y="397192"/>
                      <a:pt x="132398" y="421958"/>
                      <a:pt x="95250" y="444817"/>
                    </a:cubicBezTo>
                    <a:cubicBezTo>
                      <a:pt x="60960" y="465773"/>
                      <a:pt x="30480" y="482917"/>
                      <a:pt x="30480" y="517208"/>
                    </a:cubicBezTo>
                    <a:cubicBezTo>
                      <a:pt x="30480" y="551498"/>
                      <a:pt x="60008" y="568643"/>
                      <a:pt x="95250" y="589598"/>
                    </a:cubicBezTo>
                    <a:cubicBezTo>
                      <a:pt x="132398" y="611505"/>
                      <a:pt x="175260" y="637223"/>
                      <a:pt x="175260" y="689610"/>
                    </a:cubicBezTo>
                    <a:cubicBezTo>
                      <a:pt x="175260" y="741998"/>
                      <a:pt x="132398" y="766762"/>
                      <a:pt x="95250" y="789623"/>
                    </a:cubicBezTo>
                    <a:cubicBezTo>
                      <a:pt x="60960" y="810577"/>
                      <a:pt x="30480" y="827723"/>
                      <a:pt x="30480" y="862012"/>
                    </a:cubicBezTo>
                    <a:cubicBezTo>
                      <a:pt x="30480" y="896302"/>
                      <a:pt x="60008" y="913448"/>
                      <a:pt x="95250" y="934402"/>
                    </a:cubicBezTo>
                    <a:cubicBezTo>
                      <a:pt x="127635" y="953452"/>
                      <a:pt x="163830" y="975360"/>
                      <a:pt x="173355" y="1014412"/>
                    </a:cubicBezTo>
                    <a:cubicBezTo>
                      <a:pt x="176213" y="1024890"/>
                      <a:pt x="168592" y="1034415"/>
                      <a:pt x="158115" y="1034415"/>
                    </a:cubicBezTo>
                    <a:close/>
                  </a:path>
                </a:pathLst>
              </a:custGeom>
              <a:solidFill>
                <a:schemeClr val="bg2">
                  <a:lumMod val="85000"/>
                  <a:alpha val="20000"/>
                </a:schemeClr>
              </a:solidFill>
              <a:ln w="9525" cap="flat">
                <a:noFill/>
                <a:prstDash val="solid"/>
                <a:miter/>
              </a:ln>
            </p:spPr>
            <p:txBody>
              <a:bodyPr rtlCol="0" anchor="ctr"/>
              <a:lstStyle/>
              <a:p>
                <a:endParaRPr lang="en-ID"/>
              </a:p>
            </p:txBody>
          </p:sp>
          <p:sp>
            <p:nvSpPr>
              <p:cNvPr id="155" name="Freeform: Shape 154">
                <a:extLst>
                  <a:ext uri="{FF2B5EF4-FFF2-40B4-BE49-F238E27FC236}">
                    <a16:creationId xmlns="" xmlns:a16="http://schemas.microsoft.com/office/drawing/2014/main" id="{D90FDA30-0D89-4A1E-A1F0-8CC67E0C419C}"/>
                  </a:ext>
                </a:extLst>
              </p:cNvPr>
              <p:cNvSpPr/>
              <p:nvPr/>
            </p:nvSpPr>
            <p:spPr>
              <a:xfrm>
                <a:off x="5013959" y="2965132"/>
                <a:ext cx="175259" cy="1034414"/>
              </a:xfrm>
              <a:custGeom>
                <a:avLst/>
                <a:gdLst>
                  <a:gd name="connsiteX0" fmla="*/ 158115 w 175259"/>
                  <a:gd name="connsiteY0" fmla="*/ 1034415 h 1034414"/>
                  <a:gd name="connsiteX1" fmla="*/ 158115 w 175259"/>
                  <a:gd name="connsiteY1" fmla="*/ 1034415 h 1034414"/>
                  <a:gd name="connsiteX2" fmla="*/ 142875 w 175259"/>
                  <a:gd name="connsiteY2" fmla="*/ 1022033 h 1034414"/>
                  <a:gd name="connsiteX3" fmla="*/ 80010 w 175259"/>
                  <a:gd name="connsiteY3" fmla="*/ 962025 h 1034414"/>
                  <a:gd name="connsiteX4" fmla="*/ 0 w 175259"/>
                  <a:gd name="connsiteY4" fmla="*/ 862012 h 1034414"/>
                  <a:gd name="connsiteX5" fmla="*/ 80010 w 175259"/>
                  <a:gd name="connsiteY5" fmla="*/ 762000 h 1034414"/>
                  <a:gd name="connsiteX6" fmla="*/ 144780 w 175259"/>
                  <a:gd name="connsiteY6" fmla="*/ 689610 h 1034414"/>
                  <a:gd name="connsiteX7" fmla="*/ 80010 w 175259"/>
                  <a:gd name="connsiteY7" fmla="*/ 617220 h 1034414"/>
                  <a:gd name="connsiteX8" fmla="*/ 0 w 175259"/>
                  <a:gd name="connsiteY8" fmla="*/ 517208 h 1034414"/>
                  <a:gd name="connsiteX9" fmla="*/ 80010 w 175259"/>
                  <a:gd name="connsiteY9" fmla="*/ 417195 h 1034414"/>
                  <a:gd name="connsiteX10" fmla="*/ 144780 w 175259"/>
                  <a:gd name="connsiteY10" fmla="*/ 344805 h 1034414"/>
                  <a:gd name="connsiteX11" fmla="*/ 80010 w 175259"/>
                  <a:gd name="connsiteY11" fmla="*/ 272415 h 1034414"/>
                  <a:gd name="connsiteX12" fmla="*/ 0 w 175259"/>
                  <a:gd name="connsiteY12" fmla="*/ 172402 h 1034414"/>
                  <a:gd name="connsiteX13" fmla="*/ 80010 w 175259"/>
                  <a:gd name="connsiteY13" fmla="*/ 72390 h 1034414"/>
                  <a:gd name="connsiteX14" fmla="*/ 142875 w 175259"/>
                  <a:gd name="connsiteY14" fmla="*/ 12383 h 1034414"/>
                  <a:gd name="connsiteX15" fmla="*/ 158115 w 175259"/>
                  <a:gd name="connsiteY15" fmla="*/ 0 h 1034414"/>
                  <a:gd name="connsiteX16" fmla="*/ 158115 w 175259"/>
                  <a:gd name="connsiteY16" fmla="*/ 0 h 1034414"/>
                  <a:gd name="connsiteX17" fmla="*/ 173355 w 175259"/>
                  <a:gd name="connsiteY17" fmla="*/ 20002 h 1034414"/>
                  <a:gd name="connsiteX18" fmla="*/ 95250 w 175259"/>
                  <a:gd name="connsiteY18" fmla="*/ 100013 h 1034414"/>
                  <a:gd name="connsiteX19" fmla="*/ 30480 w 175259"/>
                  <a:gd name="connsiteY19" fmla="*/ 172402 h 1034414"/>
                  <a:gd name="connsiteX20" fmla="*/ 95250 w 175259"/>
                  <a:gd name="connsiteY20" fmla="*/ 244792 h 1034414"/>
                  <a:gd name="connsiteX21" fmla="*/ 175260 w 175259"/>
                  <a:gd name="connsiteY21" fmla="*/ 344805 h 1034414"/>
                  <a:gd name="connsiteX22" fmla="*/ 95250 w 175259"/>
                  <a:gd name="connsiteY22" fmla="*/ 444817 h 1034414"/>
                  <a:gd name="connsiteX23" fmla="*/ 30480 w 175259"/>
                  <a:gd name="connsiteY23" fmla="*/ 517208 h 1034414"/>
                  <a:gd name="connsiteX24" fmla="*/ 95250 w 175259"/>
                  <a:gd name="connsiteY24" fmla="*/ 589598 h 1034414"/>
                  <a:gd name="connsiteX25" fmla="*/ 175260 w 175259"/>
                  <a:gd name="connsiteY25" fmla="*/ 689610 h 1034414"/>
                  <a:gd name="connsiteX26" fmla="*/ 95250 w 175259"/>
                  <a:gd name="connsiteY26" fmla="*/ 789623 h 1034414"/>
                  <a:gd name="connsiteX27" fmla="*/ 30480 w 175259"/>
                  <a:gd name="connsiteY27" fmla="*/ 862012 h 1034414"/>
                  <a:gd name="connsiteX28" fmla="*/ 95250 w 175259"/>
                  <a:gd name="connsiteY28" fmla="*/ 934402 h 1034414"/>
                  <a:gd name="connsiteX29" fmla="*/ 173355 w 175259"/>
                  <a:gd name="connsiteY29" fmla="*/ 1014412 h 1034414"/>
                  <a:gd name="connsiteX30" fmla="*/ 158115 w 175259"/>
                  <a:gd name="connsiteY30" fmla="*/ 1034415 h 103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5259" h="1034414">
                    <a:moveTo>
                      <a:pt x="158115" y="1034415"/>
                    </a:moveTo>
                    <a:lnTo>
                      <a:pt x="158115" y="1034415"/>
                    </a:lnTo>
                    <a:cubicBezTo>
                      <a:pt x="150495" y="1034415"/>
                      <a:pt x="144780" y="1029652"/>
                      <a:pt x="142875" y="1022033"/>
                    </a:cubicBezTo>
                    <a:cubicBezTo>
                      <a:pt x="137160" y="995362"/>
                      <a:pt x="110490" y="980123"/>
                      <a:pt x="80010" y="962025"/>
                    </a:cubicBezTo>
                    <a:cubicBezTo>
                      <a:pt x="42863" y="940118"/>
                      <a:pt x="0" y="914400"/>
                      <a:pt x="0" y="862012"/>
                    </a:cubicBezTo>
                    <a:cubicBezTo>
                      <a:pt x="0" y="809625"/>
                      <a:pt x="42863" y="784860"/>
                      <a:pt x="80010" y="762000"/>
                    </a:cubicBezTo>
                    <a:cubicBezTo>
                      <a:pt x="114300" y="741045"/>
                      <a:pt x="144780" y="723900"/>
                      <a:pt x="144780" y="689610"/>
                    </a:cubicBezTo>
                    <a:cubicBezTo>
                      <a:pt x="144780" y="655320"/>
                      <a:pt x="115253" y="638175"/>
                      <a:pt x="80010" y="617220"/>
                    </a:cubicBezTo>
                    <a:cubicBezTo>
                      <a:pt x="42863" y="595312"/>
                      <a:pt x="0" y="569595"/>
                      <a:pt x="0" y="517208"/>
                    </a:cubicBezTo>
                    <a:cubicBezTo>
                      <a:pt x="0" y="464820"/>
                      <a:pt x="42863" y="440055"/>
                      <a:pt x="80010" y="417195"/>
                    </a:cubicBezTo>
                    <a:cubicBezTo>
                      <a:pt x="114300" y="396240"/>
                      <a:pt x="144780" y="379095"/>
                      <a:pt x="144780" y="344805"/>
                    </a:cubicBezTo>
                    <a:cubicBezTo>
                      <a:pt x="144780" y="310515"/>
                      <a:pt x="115253" y="293370"/>
                      <a:pt x="80010" y="272415"/>
                    </a:cubicBezTo>
                    <a:cubicBezTo>
                      <a:pt x="42863" y="250508"/>
                      <a:pt x="0" y="224790"/>
                      <a:pt x="0" y="172402"/>
                    </a:cubicBezTo>
                    <a:cubicBezTo>
                      <a:pt x="0" y="120015"/>
                      <a:pt x="42863" y="95250"/>
                      <a:pt x="80010" y="72390"/>
                    </a:cubicBezTo>
                    <a:cubicBezTo>
                      <a:pt x="110490" y="54292"/>
                      <a:pt x="137160" y="38100"/>
                      <a:pt x="142875" y="12383"/>
                    </a:cubicBezTo>
                    <a:cubicBezTo>
                      <a:pt x="144780" y="5715"/>
                      <a:pt x="151447" y="0"/>
                      <a:pt x="158115" y="0"/>
                    </a:cubicBezTo>
                    <a:lnTo>
                      <a:pt x="158115" y="0"/>
                    </a:lnTo>
                    <a:cubicBezTo>
                      <a:pt x="168593" y="0"/>
                      <a:pt x="176213" y="9525"/>
                      <a:pt x="173355" y="20002"/>
                    </a:cubicBezTo>
                    <a:cubicBezTo>
                      <a:pt x="163830" y="59055"/>
                      <a:pt x="127635" y="80010"/>
                      <a:pt x="95250" y="100013"/>
                    </a:cubicBezTo>
                    <a:cubicBezTo>
                      <a:pt x="60960" y="120967"/>
                      <a:pt x="30480" y="138113"/>
                      <a:pt x="30480" y="172402"/>
                    </a:cubicBezTo>
                    <a:cubicBezTo>
                      <a:pt x="30480" y="206692"/>
                      <a:pt x="60008" y="223838"/>
                      <a:pt x="95250" y="244792"/>
                    </a:cubicBezTo>
                    <a:cubicBezTo>
                      <a:pt x="132397" y="266700"/>
                      <a:pt x="175260" y="292417"/>
                      <a:pt x="175260" y="344805"/>
                    </a:cubicBezTo>
                    <a:cubicBezTo>
                      <a:pt x="175260" y="397192"/>
                      <a:pt x="132397" y="421958"/>
                      <a:pt x="95250" y="444817"/>
                    </a:cubicBezTo>
                    <a:cubicBezTo>
                      <a:pt x="60960" y="465773"/>
                      <a:pt x="30480" y="482917"/>
                      <a:pt x="30480" y="517208"/>
                    </a:cubicBezTo>
                    <a:cubicBezTo>
                      <a:pt x="30480" y="551498"/>
                      <a:pt x="60008" y="568643"/>
                      <a:pt x="95250" y="589598"/>
                    </a:cubicBezTo>
                    <a:cubicBezTo>
                      <a:pt x="132397" y="611505"/>
                      <a:pt x="175260" y="637223"/>
                      <a:pt x="175260" y="689610"/>
                    </a:cubicBezTo>
                    <a:cubicBezTo>
                      <a:pt x="175260" y="741998"/>
                      <a:pt x="132397" y="766762"/>
                      <a:pt x="95250" y="789623"/>
                    </a:cubicBezTo>
                    <a:cubicBezTo>
                      <a:pt x="60960" y="810577"/>
                      <a:pt x="30480" y="827723"/>
                      <a:pt x="30480" y="862012"/>
                    </a:cubicBezTo>
                    <a:cubicBezTo>
                      <a:pt x="30480" y="896302"/>
                      <a:pt x="60008" y="913448"/>
                      <a:pt x="95250" y="934402"/>
                    </a:cubicBezTo>
                    <a:cubicBezTo>
                      <a:pt x="127635" y="953452"/>
                      <a:pt x="163830" y="975360"/>
                      <a:pt x="173355" y="1014412"/>
                    </a:cubicBezTo>
                    <a:cubicBezTo>
                      <a:pt x="176213" y="1024890"/>
                      <a:pt x="168593" y="1034415"/>
                      <a:pt x="158115" y="1034415"/>
                    </a:cubicBezTo>
                    <a:close/>
                  </a:path>
                </a:pathLst>
              </a:custGeom>
              <a:solidFill>
                <a:schemeClr val="bg2">
                  <a:lumMod val="75000"/>
                  <a:alpha val="40000"/>
                </a:schemeClr>
              </a:solidFill>
              <a:ln w="9525" cap="flat">
                <a:noFill/>
                <a:prstDash val="solid"/>
                <a:miter/>
              </a:ln>
            </p:spPr>
            <p:txBody>
              <a:bodyPr rtlCol="0" anchor="ctr"/>
              <a:lstStyle/>
              <a:p>
                <a:endParaRPr lang="en-ID"/>
              </a:p>
            </p:txBody>
          </p:sp>
        </p:grpSp>
        <p:grpSp>
          <p:nvGrpSpPr>
            <p:cNvPr id="108" name="Graphic 18">
              <a:extLst>
                <a:ext uri="{FF2B5EF4-FFF2-40B4-BE49-F238E27FC236}">
                  <a16:creationId xmlns="" xmlns:a16="http://schemas.microsoft.com/office/drawing/2014/main" id="{68F8005E-2CEE-4E2E-8DEF-A9F3F774728E}"/>
                </a:ext>
              </a:extLst>
            </p:cNvPr>
            <p:cNvGrpSpPr/>
            <p:nvPr/>
          </p:nvGrpSpPr>
          <p:grpSpPr>
            <a:xfrm>
              <a:off x="750492" y="2925769"/>
              <a:ext cx="495220" cy="443388"/>
              <a:chOff x="2668061" y="2841421"/>
              <a:chExt cx="816382" cy="730938"/>
            </a:xfrm>
            <a:solidFill>
              <a:schemeClr val="accent1"/>
            </a:solidFill>
          </p:grpSpPr>
          <p:sp>
            <p:nvSpPr>
              <p:cNvPr id="152" name="Freeform: Shape 151">
                <a:extLst>
                  <a:ext uri="{FF2B5EF4-FFF2-40B4-BE49-F238E27FC236}">
                    <a16:creationId xmlns="" xmlns:a16="http://schemas.microsoft.com/office/drawing/2014/main" id="{19D620DF-5121-4A42-948D-6673694ED3FD}"/>
                  </a:ext>
                </a:extLst>
              </p:cNvPr>
              <p:cNvSpPr/>
              <p:nvPr/>
            </p:nvSpPr>
            <p:spPr>
              <a:xfrm>
                <a:off x="2668061" y="2864281"/>
                <a:ext cx="787807" cy="708078"/>
              </a:xfrm>
              <a:custGeom>
                <a:avLst/>
                <a:gdLst>
                  <a:gd name="connsiteX0" fmla="*/ 783798 w 787807"/>
                  <a:gd name="connsiteY0" fmla="*/ 679971 h 708078"/>
                  <a:gd name="connsiteX1" fmla="*/ 783798 w 787807"/>
                  <a:gd name="connsiteY1" fmla="*/ 679971 h 708078"/>
                  <a:gd name="connsiteX2" fmla="*/ 764748 w 787807"/>
                  <a:gd name="connsiteY2" fmla="*/ 683781 h 708078"/>
                  <a:gd name="connsiteX3" fmla="*/ 678071 w 787807"/>
                  <a:gd name="connsiteY3" fmla="*/ 692354 h 708078"/>
                  <a:gd name="connsiteX4" fmla="*/ 550436 w 787807"/>
                  <a:gd name="connsiteY4" fmla="*/ 687591 h 708078"/>
                  <a:gd name="connsiteX5" fmla="*/ 527576 w 787807"/>
                  <a:gd name="connsiteY5" fmla="*/ 561861 h 708078"/>
                  <a:gd name="connsiteX6" fmla="*/ 515193 w 787807"/>
                  <a:gd name="connsiteY6" fmla="*/ 465659 h 708078"/>
                  <a:gd name="connsiteX7" fmla="*/ 418038 w 787807"/>
                  <a:gd name="connsiteY7" fmla="*/ 467564 h 708078"/>
                  <a:gd name="connsiteX8" fmla="*/ 290403 w 787807"/>
                  <a:gd name="connsiteY8" fmla="*/ 462801 h 708078"/>
                  <a:gd name="connsiteX9" fmla="*/ 267543 w 787807"/>
                  <a:gd name="connsiteY9" fmla="*/ 337071 h 708078"/>
                  <a:gd name="connsiteX10" fmla="*/ 255161 w 787807"/>
                  <a:gd name="connsiteY10" fmla="*/ 240869 h 708078"/>
                  <a:gd name="connsiteX11" fmla="*/ 158006 w 787807"/>
                  <a:gd name="connsiteY11" fmla="*/ 242774 h 708078"/>
                  <a:gd name="connsiteX12" fmla="*/ 30371 w 787807"/>
                  <a:gd name="connsiteY12" fmla="*/ 238011 h 708078"/>
                  <a:gd name="connsiteX13" fmla="*/ 7511 w 787807"/>
                  <a:gd name="connsiteY13" fmla="*/ 112281 h 708078"/>
                  <a:gd name="connsiteX14" fmla="*/ 2748 w 787807"/>
                  <a:gd name="connsiteY14" fmla="*/ 25604 h 708078"/>
                  <a:gd name="connsiteX15" fmla="*/ 3701 w 787807"/>
                  <a:gd name="connsiteY15" fmla="*/ 5601 h 708078"/>
                  <a:gd name="connsiteX16" fmla="*/ 3701 w 787807"/>
                  <a:gd name="connsiteY16" fmla="*/ 5601 h 708078"/>
                  <a:gd name="connsiteX17" fmla="*/ 29418 w 787807"/>
                  <a:gd name="connsiteY17" fmla="*/ 6554 h 708078"/>
                  <a:gd name="connsiteX18" fmla="*/ 38943 w 787807"/>
                  <a:gd name="connsiteY18" fmla="*/ 117044 h 708078"/>
                  <a:gd name="connsiteX19" fmla="*/ 51326 w 787807"/>
                  <a:gd name="connsiteY19" fmla="*/ 213246 h 708078"/>
                  <a:gd name="connsiteX20" fmla="*/ 148481 w 787807"/>
                  <a:gd name="connsiteY20" fmla="*/ 211341 h 708078"/>
                  <a:gd name="connsiteX21" fmla="*/ 276116 w 787807"/>
                  <a:gd name="connsiteY21" fmla="*/ 216104 h 708078"/>
                  <a:gd name="connsiteX22" fmla="*/ 298976 w 787807"/>
                  <a:gd name="connsiteY22" fmla="*/ 341834 h 708078"/>
                  <a:gd name="connsiteX23" fmla="*/ 311358 w 787807"/>
                  <a:gd name="connsiteY23" fmla="*/ 438036 h 708078"/>
                  <a:gd name="connsiteX24" fmla="*/ 408513 w 787807"/>
                  <a:gd name="connsiteY24" fmla="*/ 436131 h 708078"/>
                  <a:gd name="connsiteX25" fmla="*/ 536148 w 787807"/>
                  <a:gd name="connsiteY25" fmla="*/ 440894 h 708078"/>
                  <a:gd name="connsiteX26" fmla="*/ 559008 w 787807"/>
                  <a:gd name="connsiteY26" fmla="*/ 566624 h 708078"/>
                  <a:gd name="connsiteX27" fmla="*/ 571391 w 787807"/>
                  <a:gd name="connsiteY27" fmla="*/ 662826 h 708078"/>
                  <a:gd name="connsiteX28" fmla="*/ 668546 w 787807"/>
                  <a:gd name="connsiteY28" fmla="*/ 660921 h 708078"/>
                  <a:gd name="connsiteX29" fmla="*/ 779988 w 787807"/>
                  <a:gd name="connsiteY29" fmla="*/ 654254 h 708078"/>
                  <a:gd name="connsiteX30" fmla="*/ 783798 w 787807"/>
                  <a:gd name="connsiteY30" fmla="*/ 679971 h 70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87807" h="708078">
                    <a:moveTo>
                      <a:pt x="783798" y="679971"/>
                    </a:moveTo>
                    <a:lnTo>
                      <a:pt x="783798" y="679971"/>
                    </a:lnTo>
                    <a:cubicBezTo>
                      <a:pt x="779036" y="685686"/>
                      <a:pt x="771416" y="687591"/>
                      <a:pt x="764748" y="683781"/>
                    </a:cubicBezTo>
                    <a:cubicBezTo>
                      <a:pt x="740936" y="671399"/>
                      <a:pt x="711408" y="680924"/>
                      <a:pt x="678071" y="692354"/>
                    </a:cubicBezTo>
                    <a:cubicBezTo>
                      <a:pt x="637113" y="705689"/>
                      <a:pt x="589488" y="721881"/>
                      <a:pt x="550436" y="687591"/>
                    </a:cubicBezTo>
                    <a:cubicBezTo>
                      <a:pt x="511383" y="653301"/>
                      <a:pt x="519956" y="604724"/>
                      <a:pt x="527576" y="561861"/>
                    </a:cubicBezTo>
                    <a:cubicBezTo>
                      <a:pt x="534243" y="521856"/>
                      <a:pt x="540911" y="488519"/>
                      <a:pt x="515193" y="465659"/>
                    </a:cubicBezTo>
                    <a:cubicBezTo>
                      <a:pt x="489476" y="443751"/>
                      <a:pt x="456138" y="454229"/>
                      <a:pt x="418038" y="467564"/>
                    </a:cubicBezTo>
                    <a:cubicBezTo>
                      <a:pt x="377081" y="480899"/>
                      <a:pt x="329456" y="497091"/>
                      <a:pt x="290403" y="462801"/>
                    </a:cubicBezTo>
                    <a:cubicBezTo>
                      <a:pt x="251351" y="428511"/>
                      <a:pt x="259923" y="379934"/>
                      <a:pt x="267543" y="337071"/>
                    </a:cubicBezTo>
                    <a:cubicBezTo>
                      <a:pt x="274211" y="297066"/>
                      <a:pt x="280878" y="263729"/>
                      <a:pt x="255161" y="240869"/>
                    </a:cubicBezTo>
                    <a:cubicBezTo>
                      <a:pt x="229443" y="218009"/>
                      <a:pt x="196106" y="229439"/>
                      <a:pt x="158006" y="242774"/>
                    </a:cubicBezTo>
                    <a:cubicBezTo>
                      <a:pt x="117048" y="256109"/>
                      <a:pt x="69423" y="272301"/>
                      <a:pt x="30371" y="238011"/>
                    </a:cubicBezTo>
                    <a:cubicBezTo>
                      <a:pt x="-8682" y="203721"/>
                      <a:pt x="-109" y="155144"/>
                      <a:pt x="7511" y="112281"/>
                    </a:cubicBezTo>
                    <a:cubicBezTo>
                      <a:pt x="13226" y="77991"/>
                      <a:pt x="18941" y="47511"/>
                      <a:pt x="2748" y="25604"/>
                    </a:cubicBezTo>
                    <a:cubicBezTo>
                      <a:pt x="-1062" y="19889"/>
                      <a:pt x="-1062" y="11316"/>
                      <a:pt x="3701" y="5601"/>
                    </a:cubicBezTo>
                    <a:lnTo>
                      <a:pt x="3701" y="5601"/>
                    </a:lnTo>
                    <a:cubicBezTo>
                      <a:pt x="10368" y="-2019"/>
                      <a:pt x="22751" y="-2019"/>
                      <a:pt x="29418" y="6554"/>
                    </a:cubicBezTo>
                    <a:cubicBezTo>
                      <a:pt x="53231" y="38939"/>
                      <a:pt x="45611" y="80849"/>
                      <a:pt x="38943" y="117044"/>
                    </a:cubicBezTo>
                    <a:cubicBezTo>
                      <a:pt x="32276" y="157049"/>
                      <a:pt x="25608" y="190386"/>
                      <a:pt x="51326" y="213246"/>
                    </a:cubicBezTo>
                    <a:cubicBezTo>
                      <a:pt x="77043" y="235154"/>
                      <a:pt x="110381" y="224676"/>
                      <a:pt x="148481" y="211341"/>
                    </a:cubicBezTo>
                    <a:cubicBezTo>
                      <a:pt x="189438" y="198006"/>
                      <a:pt x="237063" y="181814"/>
                      <a:pt x="276116" y="216104"/>
                    </a:cubicBezTo>
                    <a:cubicBezTo>
                      <a:pt x="315168" y="250394"/>
                      <a:pt x="306596" y="298971"/>
                      <a:pt x="298976" y="341834"/>
                    </a:cubicBezTo>
                    <a:cubicBezTo>
                      <a:pt x="292308" y="381839"/>
                      <a:pt x="285641" y="415176"/>
                      <a:pt x="311358" y="438036"/>
                    </a:cubicBezTo>
                    <a:cubicBezTo>
                      <a:pt x="337076" y="459944"/>
                      <a:pt x="370413" y="449466"/>
                      <a:pt x="408513" y="436131"/>
                    </a:cubicBezTo>
                    <a:cubicBezTo>
                      <a:pt x="449471" y="422796"/>
                      <a:pt x="497096" y="406604"/>
                      <a:pt x="536148" y="440894"/>
                    </a:cubicBezTo>
                    <a:cubicBezTo>
                      <a:pt x="575201" y="475184"/>
                      <a:pt x="566628" y="523761"/>
                      <a:pt x="559008" y="566624"/>
                    </a:cubicBezTo>
                    <a:cubicBezTo>
                      <a:pt x="552341" y="606629"/>
                      <a:pt x="545673" y="639966"/>
                      <a:pt x="571391" y="662826"/>
                    </a:cubicBezTo>
                    <a:cubicBezTo>
                      <a:pt x="597108" y="684734"/>
                      <a:pt x="630446" y="674256"/>
                      <a:pt x="668546" y="660921"/>
                    </a:cubicBezTo>
                    <a:cubicBezTo>
                      <a:pt x="704741" y="648539"/>
                      <a:pt x="743793" y="636156"/>
                      <a:pt x="779988" y="654254"/>
                    </a:cubicBezTo>
                    <a:cubicBezTo>
                      <a:pt x="788561" y="659969"/>
                      <a:pt x="790466" y="672351"/>
                      <a:pt x="783798" y="679971"/>
                    </a:cubicBez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53" name="Freeform: Shape 152">
                <a:extLst>
                  <a:ext uri="{FF2B5EF4-FFF2-40B4-BE49-F238E27FC236}">
                    <a16:creationId xmlns="" xmlns:a16="http://schemas.microsoft.com/office/drawing/2014/main" id="{F0A67CE2-2329-4F1D-92AC-1F9DA0214FA4}"/>
                  </a:ext>
                </a:extLst>
              </p:cNvPr>
              <p:cNvSpPr/>
              <p:nvPr/>
            </p:nvSpPr>
            <p:spPr>
              <a:xfrm>
                <a:off x="2696636" y="2841421"/>
                <a:ext cx="787807" cy="708078"/>
              </a:xfrm>
              <a:custGeom>
                <a:avLst/>
                <a:gdLst>
                  <a:gd name="connsiteX0" fmla="*/ 783798 w 787807"/>
                  <a:gd name="connsiteY0" fmla="*/ 679971 h 708078"/>
                  <a:gd name="connsiteX1" fmla="*/ 783798 w 787807"/>
                  <a:gd name="connsiteY1" fmla="*/ 679971 h 708078"/>
                  <a:gd name="connsiteX2" fmla="*/ 764748 w 787807"/>
                  <a:gd name="connsiteY2" fmla="*/ 683781 h 708078"/>
                  <a:gd name="connsiteX3" fmla="*/ 678071 w 787807"/>
                  <a:gd name="connsiteY3" fmla="*/ 692354 h 708078"/>
                  <a:gd name="connsiteX4" fmla="*/ 550436 w 787807"/>
                  <a:gd name="connsiteY4" fmla="*/ 687591 h 708078"/>
                  <a:gd name="connsiteX5" fmla="*/ 527576 w 787807"/>
                  <a:gd name="connsiteY5" fmla="*/ 561861 h 708078"/>
                  <a:gd name="connsiteX6" fmla="*/ 515193 w 787807"/>
                  <a:gd name="connsiteY6" fmla="*/ 465659 h 708078"/>
                  <a:gd name="connsiteX7" fmla="*/ 418038 w 787807"/>
                  <a:gd name="connsiteY7" fmla="*/ 467564 h 708078"/>
                  <a:gd name="connsiteX8" fmla="*/ 290403 w 787807"/>
                  <a:gd name="connsiteY8" fmla="*/ 462801 h 708078"/>
                  <a:gd name="connsiteX9" fmla="*/ 267543 w 787807"/>
                  <a:gd name="connsiteY9" fmla="*/ 337071 h 708078"/>
                  <a:gd name="connsiteX10" fmla="*/ 255161 w 787807"/>
                  <a:gd name="connsiteY10" fmla="*/ 240869 h 708078"/>
                  <a:gd name="connsiteX11" fmla="*/ 158006 w 787807"/>
                  <a:gd name="connsiteY11" fmla="*/ 242774 h 708078"/>
                  <a:gd name="connsiteX12" fmla="*/ 30371 w 787807"/>
                  <a:gd name="connsiteY12" fmla="*/ 238011 h 708078"/>
                  <a:gd name="connsiteX13" fmla="*/ 7511 w 787807"/>
                  <a:gd name="connsiteY13" fmla="*/ 112281 h 708078"/>
                  <a:gd name="connsiteX14" fmla="*/ 2748 w 787807"/>
                  <a:gd name="connsiteY14" fmla="*/ 25604 h 708078"/>
                  <a:gd name="connsiteX15" fmla="*/ 3701 w 787807"/>
                  <a:gd name="connsiteY15" fmla="*/ 5601 h 708078"/>
                  <a:gd name="connsiteX16" fmla="*/ 3701 w 787807"/>
                  <a:gd name="connsiteY16" fmla="*/ 5601 h 708078"/>
                  <a:gd name="connsiteX17" fmla="*/ 29418 w 787807"/>
                  <a:gd name="connsiteY17" fmla="*/ 6554 h 708078"/>
                  <a:gd name="connsiteX18" fmla="*/ 38943 w 787807"/>
                  <a:gd name="connsiteY18" fmla="*/ 117044 h 708078"/>
                  <a:gd name="connsiteX19" fmla="*/ 51326 w 787807"/>
                  <a:gd name="connsiteY19" fmla="*/ 213246 h 708078"/>
                  <a:gd name="connsiteX20" fmla="*/ 148481 w 787807"/>
                  <a:gd name="connsiteY20" fmla="*/ 211341 h 708078"/>
                  <a:gd name="connsiteX21" fmla="*/ 276116 w 787807"/>
                  <a:gd name="connsiteY21" fmla="*/ 216104 h 708078"/>
                  <a:gd name="connsiteX22" fmla="*/ 298976 w 787807"/>
                  <a:gd name="connsiteY22" fmla="*/ 341834 h 708078"/>
                  <a:gd name="connsiteX23" fmla="*/ 311358 w 787807"/>
                  <a:gd name="connsiteY23" fmla="*/ 438036 h 708078"/>
                  <a:gd name="connsiteX24" fmla="*/ 408513 w 787807"/>
                  <a:gd name="connsiteY24" fmla="*/ 436131 h 708078"/>
                  <a:gd name="connsiteX25" fmla="*/ 536148 w 787807"/>
                  <a:gd name="connsiteY25" fmla="*/ 440894 h 708078"/>
                  <a:gd name="connsiteX26" fmla="*/ 559008 w 787807"/>
                  <a:gd name="connsiteY26" fmla="*/ 566624 h 708078"/>
                  <a:gd name="connsiteX27" fmla="*/ 571391 w 787807"/>
                  <a:gd name="connsiteY27" fmla="*/ 662826 h 708078"/>
                  <a:gd name="connsiteX28" fmla="*/ 668546 w 787807"/>
                  <a:gd name="connsiteY28" fmla="*/ 660921 h 708078"/>
                  <a:gd name="connsiteX29" fmla="*/ 779988 w 787807"/>
                  <a:gd name="connsiteY29" fmla="*/ 654254 h 708078"/>
                  <a:gd name="connsiteX30" fmla="*/ 783798 w 787807"/>
                  <a:gd name="connsiteY30" fmla="*/ 679971 h 70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87807" h="708078">
                    <a:moveTo>
                      <a:pt x="783798" y="679971"/>
                    </a:moveTo>
                    <a:lnTo>
                      <a:pt x="783798" y="679971"/>
                    </a:lnTo>
                    <a:cubicBezTo>
                      <a:pt x="779036" y="685686"/>
                      <a:pt x="771416" y="687591"/>
                      <a:pt x="764748" y="683781"/>
                    </a:cubicBezTo>
                    <a:cubicBezTo>
                      <a:pt x="740936" y="671399"/>
                      <a:pt x="711408" y="680924"/>
                      <a:pt x="678071" y="692354"/>
                    </a:cubicBezTo>
                    <a:cubicBezTo>
                      <a:pt x="637113" y="705689"/>
                      <a:pt x="589488" y="721881"/>
                      <a:pt x="550436" y="687591"/>
                    </a:cubicBezTo>
                    <a:cubicBezTo>
                      <a:pt x="511383" y="653301"/>
                      <a:pt x="519956" y="604724"/>
                      <a:pt x="527576" y="561861"/>
                    </a:cubicBezTo>
                    <a:cubicBezTo>
                      <a:pt x="534243" y="521856"/>
                      <a:pt x="540911" y="488519"/>
                      <a:pt x="515193" y="465659"/>
                    </a:cubicBezTo>
                    <a:cubicBezTo>
                      <a:pt x="489476" y="443751"/>
                      <a:pt x="456138" y="454229"/>
                      <a:pt x="418038" y="467564"/>
                    </a:cubicBezTo>
                    <a:cubicBezTo>
                      <a:pt x="377081" y="480899"/>
                      <a:pt x="329456" y="497091"/>
                      <a:pt x="290403" y="462801"/>
                    </a:cubicBezTo>
                    <a:cubicBezTo>
                      <a:pt x="251351" y="428511"/>
                      <a:pt x="259923" y="379934"/>
                      <a:pt x="267543" y="337071"/>
                    </a:cubicBezTo>
                    <a:cubicBezTo>
                      <a:pt x="274211" y="297066"/>
                      <a:pt x="280878" y="263729"/>
                      <a:pt x="255161" y="240869"/>
                    </a:cubicBezTo>
                    <a:cubicBezTo>
                      <a:pt x="229443" y="218961"/>
                      <a:pt x="196106" y="229439"/>
                      <a:pt x="158006" y="242774"/>
                    </a:cubicBezTo>
                    <a:cubicBezTo>
                      <a:pt x="117048" y="256109"/>
                      <a:pt x="69423" y="272301"/>
                      <a:pt x="30371" y="238011"/>
                    </a:cubicBezTo>
                    <a:cubicBezTo>
                      <a:pt x="-8682" y="203721"/>
                      <a:pt x="-109" y="155144"/>
                      <a:pt x="7511" y="112281"/>
                    </a:cubicBezTo>
                    <a:cubicBezTo>
                      <a:pt x="13226" y="77991"/>
                      <a:pt x="18941" y="47511"/>
                      <a:pt x="2748" y="25604"/>
                    </a:cubicBezTo>
                    <a:cubicBezTo>
                      <a:pt x="-1062" y="19889"/>
                      <a:pt x="-1062" y="11316"/>
                      <a:pt x="3701" y="5601"/>
                    </a:cubicBezTo>
                    <a:lnTo>
                      <a:pt x="3701" y="5601"/>
                    </a:lnTo>
                    <a:cubicBezTo>
                      <a:pt x="10368" y="-2019"/>
                      <a:pt x="22751" y="-2019"/>
                      <a:pt x="29418" y="6554"/>
                    </a:cubicBezTo>
                    <a:cubicBezTo>
                      <a:pt x="53231" y="38939"/>
                      <a:pt x="45611" y="80849"/>
                      <a:pt x="38943" y="117044"/>
                    </a:cubicBezTo>
                    <a:cubicBezTo>
                      <a:pt x="32276" y="157049"/>
                      <a:pt x="25608" y="190386"/>
                      <a:pt x="51326" y="213246"/>
                    </a:cubicBezTo>
                    <a:cubicBezTo>
                      <a:pt x="77043" y="235154"/>
                      <a:pt x="110381" y="224676"/>
                      <a:pt x="148481" y="211341"/>
                    </a:cubicBezTo>
                    <a:cubicBezTo>
                      <a:pt x="189438" y="198006"/>
                      <a:pt x="237063" y="181814"/>
                      <a:pt x="276116" y="216104"/>
                    </a:cubicBezTo>
                    <a:cubicBezTo>
                      <a:pt x="315168" y="250394"/>
                      <a:pt x="306596" y="298971"/>
                      <a:pt x="298976" y="341834"/>
                    </a:cubicBezTo>
                    <a:cubicBezTo>
                      <a:pt x="292308" y="381839"/>
                      <a:pt x="285641" y="415176"/>
                      <a:pt x="311358" y="438036"/>
                    </a:cubicBezTo>
                    <a:cubicBezTo>
                      <a:pt x="337076" y="459944"/>
                      <a:pt x="370413" y="449466"/>
                      <a:pt x="408513" y="436131"/>
                    </a:cubicBezTo>
                    <a:cubicBezTo>
                      <a:pt x="449471" y="422796"/>
                      <a:pt x="497096" y="406604"/>
                      <a:pt x="536148" y="440894"/>
                    </a:cubicBezTo>
                    <a:cubicBezTo>
                      <a:pt x="575201" y="475184"/>
                      <a:pt x="566628" y="523761"/>
                      <a:pt x="559008" y="566624"/>
                    </a:cubicBezTo>
                    <a:cubicBezTo>
                      <a:pt x="552341" y="606629"/>
                      <a:pt x="545673" y="639966"/>
                      <a:pt x="571391" y="662826"/>
                    </a:cubicBezTo>
                    <a:cubicBezTo>
                      <a:pt x="597108" y="684734"/>
                      <a:pt x="630446" y="674256"/>
                      <a:pt x="668546" y="660921"/>
                    </a:cubicBezTo>
                    <a:cubicBezTo>
                      <a:pt x="704741" y="648539"/>
                      <a:pt x="743793" y="636156"/>
                      <a:pt x="779988" y="654254"/>
                    </a:cubicBezTo>
                    <a:cubicBezTo>
                      <a:pt x="788561" y="659969"/>
                      <a:pt x="790466" y="672351"/>
                      <a:pt x="783798" y="679971"/>
                    </a:cubicBezTo>
                    <a:close/>
                  </a:path>
                </a:pathLst>
              </a:custGeom>
              <a:solidFill>
                <a:schemeClr val="bg2">
                  <a:lumMod val="75000"/>
                  <a:alpha val="40000"/>
                </a:schemeClr>
              </a:solidFill>
              <a:ln w="9525" cap="flat">
                <a:noFill/>
                <a:prstDash val="solid"/>
                <a:miter/>
              </a:ln>
            </p:spPr>
            <p:txBody>
              <a:bodyPr rtlCol="0" anchor="ctr"/>
              <a:lstStyle/>
              <a:p>
                <a:endParaRPr lang="en-ID"/>
              </a:p>
            </p:txBody>
          </p:sp>
        </p:grpSp>
        <p:grpSp>
          <p:nvGrpSpPr>
            <p:cNvPr id="109" name="Graphic 18">
              <a:extLst>
                <a:ext uri="{FF2B5EF4-FFF2-40B4-BE49-F238E27FC236}">
                  <a16:creationId xmlns="" xmlns:a16="http://schemas.microsoft.com/office/drawing/2014/main" id="{60AC7573-C7C2-4AC1-8735-B6E29EDBB056}"/>
                </a:ext>
              </a:extLst>
            </p:cNvPr>
            <p:cNvGrpSpPr/>
            <p:nvPr/>
          </p:nvGrpSpPr>
          <p:grpSpPr>
            <a:xfrm>
              <a:off x="6054370" y="5299415"/>
              <a:ext cx="495220" cy="443388"/>
              <a:chOff x="6852394" y="4714036"/>
              <a:chExt cx="816382" cy="730938"/>
            </a:xfrm>
            <a:solidFill>
              <a:schemeClr val="accent1"/>
            </a:solidFill>
          </p:grpSpPr>
          <p:sp>
            <p:nvSpPr>
              <p:cNvPr id="150" name="Freeform: Shape 149">
                <a:extLst>
                  <a:ext uri="{FF2B5EF4-FFF2-40B4-BE49-F238E27FC236}">
                    <a16:creationId xmlns="" xmlns:a16="http://schemas.microsoft.com/office/drawing/2014/main" id="{CD1799C8-5DE5-4C3E-B085-E8CCA9CC411C}"/>
                  </a:ext>
                </a:extLst>
              </p:cNvPr>
              <p:cNvSpPr/>
              <p:nvPr/>
            </p:nvSpPr>
            <p:spPr>
              <a:xfrm>
                <a:off x="6852394" y="4736896"/>
                <a:ext cx="787535" cy="708078"/>
              </a:xfrm>
              <a:custGeom>
                <a:avLst/>
                <a:gdLst>
                  <a:gd name="connsiteX0" fmla="*/ 783799 w 787535"/>
                  <a:gd name="connsiteY0" fmla="*/ 679971 h 708078"/>
                  <a:gd name="connsiteX1" fmla="*/ 783799 w 787535"/>
                  <a:gd name="connsiteY1" fmla="*/ 679971 h 708078"/>
                  <a:gd name="connsiteX2" fmla="*/ 764749 w 787535"/>
                  <a:gd name="connsiteY2" fmla="*/ 683781 h 708078"/>
                  <a:gd name="connsiteX3" fmla="*/ 678071 w 787535"/>
                  <a:gd name="connsiteY3" fmla="*/ 692354 h 708078"/>
                  <a:gd name="connsiteX4" fmla="*/ 550436 w 787535"/>
                  <a:gd name="connsiteY4" fmla="*/ 687591 h 708078"/>
                  <a:gd name="connsiteX5" fmla="*/ 527576 w 787535"/>
                  <a:gd name="connsiteY5" fmla="*/ 561861 h 708078"/>
                  <a:gd name="connsiteX6" fmla="*/ 515193 w 787535"/>
                  <a:gd name="connsiteY6" fmla="*/ 465659 h 708078"/>
                  <a:gd name="connsiteX7" fmla="*/ 418038 w 787535"/>
                  <a:gd name="connsiteY7" fmla="*/ 467564 h 708078"/>
                  <a:gd name="connsiteX8" fmla="*/ 290403 w 787535"/>
                  <a:gd name="connsiteY8" fmla="*/ 462801 h 708078"/>
                  <a:gd name="connsiteX9" fmla="*/ 267543 w 787535"/>
                  <a:gd name="connsiteY9" fmla="*/ 337071 h 708078"/>
                  <a:gd name="connsiteX10" fmla="*/ 255161 w 787535"/>
                  <a:gd name="connsiteY10" fmla="*/ 240869 h 708078"/>
                  <a:gd name="connsiteX11" fmla="*/ 158006 w 787535"/>
                  <a:gd name="connsiteY11" fmla="*/ 242774 h 708078"/>
                  <a:gd name="connsiteX12" fmla="*/ 30371 w 787535"/>
                  <a:gd name="connsiteY12" fmla="*/ 238011 h 708078"/>
                  <a:gd name="connsiteX13" fmla="*/ 7511 w 787535"/>
                  <a:gd name="connsiteY13" fmla="*/ 112281 h 708078"/>
                  <a:gd name="connsiteX14" fmla="*/ 2749 w 787535"/>
                  <a:gd name="connsiteY14" fmla="*/ 25604 h 708078"/>
                  <a:gd name="connsiteX15" fmla="*/ 3701 w 787535"/>
                  <a:gd name="connsiteY15" fmla="*/ 5601 h 708078"/>
                  <a:gd name="connsiteX16" fmla="*/ 3701 w 787535"/>
                  <a:gd name="connsiteY16" fmla="*/ 5601 h 708078"/>
                  <a:gd name="connsiteX17" fmla="*/ 29418 w 787535"/>
                  <a:gd name="connsiteY17" fmla="*/ 6554 h 708078"/>
                  <a:gd name="connsiteX18" fmla="*/ 38943 w 787535"/>
                  <a:gd name="connsiteY18" fmla="*/ 117044 h 708078"/>
                  <a:gd name="connsiteX19" fmla="*/ 51326 w 787535"/>
                  <a:gd name="connsiteY19" fmla="*/ 213246 h 708078"/>
                  <a:gd name="connsiteX20" fmla="*/ 148481 w 787535"/>
                  <a:gd name="connsiteY20" fmla="*/ 211341 h 708078"/>
                  <a:gd name="connsiteX21" fmla="*/ 276116 w 787535"/>
                  <a:gd name="connsiteY21" fmla="*/ 216104 h 708078"/>
                  <a:gd name="connsiteX22" fmla="*/ 298976 w 787535"/>
                  <a:gd name="connsiteY22" fmla="*/ 341834 h 708078"/>
                  <a:gd name="connsiteX23" fmla="*/ 311359 w 787535"/>
                  <a:gd name="connsiteY23" fmla="*/ 438036 h 708078"/>
                  <a:gd name="connsiteX24" fmla="*/ 408513 w 787535"/>
                  <a:gd name="connsiteY24" fmla="*/ 436131 h 708078"/>
                  <a:gd name="connsiteX25" fmla="*/ 536149 w 787535"/>
                  <a:gd name="connsiteY25" fmla="*/ 440894 h 708078"/>
                  <a:gd name="connsiteX26" fmla="*/ 559009 w 787535"/>
                  <a:gd name="connsiteY26" fmla="*/ 566624 h 708078"/>
                  <a:gd name="connsiteX27" fmla="*/ 571391 w 787535"/>
                  <a:gd name="connsiteY27" fmla="*/ 662826 h 708078"/>
                  <a:gd name="connsiteX28" fmla="*/ 668546 w 787535"/>
                  <a:gd name="connsiteY28" fmla="*/ 660921 h 708078"/>
                  <a:gd name="connsiteX29" fmla="*/ 779988 w 787535"/>
                  <a:gd name="connsiteY29" fmla="*/ 654254 h 708078"/>
                  <a:gd name="connsiteX30" fmla="*/ 783799 w 787535"/>
                  <a:gd name="connsiteY30" fmla="*/ 679971 h 70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87535" h="708078">
                    <a:moveTo>
                      <a:pt x="783799" y="679971"/>
                    </a:moveTo>
                    <a:lnTo>
                      <a:pt x="783799" y="679971"/>
                    </a:lnTo>
                    <a:cubicBezTo>
                      <a:pt x="779036" y="685686"/>
                      <a:pt x="771416" y="687591"/>
                      <a:pt x="764749" y="683781"/>
                    </a:cubicBezTo>
                    <a:cubicBezTo>
                      <a:pt x="740936" y="671399"/>
                      <a:pt x="711408" y="680924"/>
                      <a:pt x="678071" y="692354"/>
                    </a:cubicBezTo>
                    <a:cubicBezTo>
                      <a:pt x="637113" y="705689"/>
                      <a:pt x="589488" y="721881"/>
                      <a:pt x="550436" y="687591"/>
                    </a:cubicBezTo>
                    <a:cubicBezTo>
                      <a:pt x="511384" y="653301"/>
                      <a:pt x="519956" y="604724"/>
                      <a:pt x="527576" y="561861"/>
                    </a:cubicBezTo>
                    <a:cubicBezTo>
                      <a:pt x="534243" y="521856"/>
                      <a:pt x="540911" y="488519"/>
                      <a:pt x="515193" y="465659"/>
                    </a:cubicBezTo>
                    <a:cubicBezTo>
                      <a:pt x="489476" y="443751"/>
                      <a:pt x="456138" y="454229"/>
                      <a:pt x="418038" y="467564"/>
                    </a:cubicBezTo>
                    <a:cubicBezTo>
                      <a:pt x="377081" y="480899"/>
                      <a:pt x="329456" y="497091"/>
                      <a:pt x="290403" y="462801"/>
                    </a:cubicBezTo>
                    <a:cubicBezTo>
                      <a:pt x="251351" y="428511"/>
                      <a:pt x="259924" y="379934"/>
                      <a:pt x="267543" y="337071"/>
                    </a:cubicBezTo>
                    <a:cubicBezTo>
                      <a:pt x="274211" y="297066"/>
                      <a:pt x="280878" y="263729"/>
                      <a:pt x="255161" y="240869"/>
                    </a:cubicBezTo>
                    <a:cubicBezTo>
                      <a:pt x="229443" y="218961"/>
                      <a:pt x="196106" y="229439"/>
                      <a:pt x="158006" y="242774"/>
                    </a:cubicBezTo>
                    <a:cubicBezTo>
                      <a:pt x="117049" y="256109"/>
                      <a:pt x="69424" y="272301"/>
                      <a:pt x="30371" y="238011"/>
                    </a:cubicBezTo>
                    <a:cubicBezTo>
                      <a:pt x="-8682" y="203721"/>
                      <a:pt x="-109" y="155144"/>
                      <a:pt x="7511" y="112281"/>
                    </a:cubicBezTo>
                    <a:cubicBezTo>
                      <a:pt x="13226" y="77991"/>
                      <a:pt x="18941" y="47511"/>
                      <a:pt x="2749" y="25604"/>
                    </a:cubicBezTo>
                    <a:cubicBezTo>
                      <a:pt x="-1062" y="19889"/>
                      <a:pt x="-1062" y="11316"/>
                      <a:pt x="3701" y="5601"/>
                    </a:cubicBezTo>
                    <a:lnTo>
                      <a:pt x="3701" y="5601"/>
                    </a:lnTo>
                    <a:cubicBezTo>
                      <a:pt x="10368" y="-2019"/>
                      <a:pt x="22751" y="-2019"/>
                      <a:pt x="29418" y="6554"/>
                    </a:cubicBezTo>
                    <a:cubicBezTo>
                      <a:pt x="53231" y="38939"/>
                      <a:pt x="45611" y="80849"/>
                      <a:pt x="38943" y="117044"/>
                    </a:cubicBezTo>
                    <a:cubicBezTo>
                      <a:pt x="32276" y="157049"/>
                      <a:pt x="25609" y="190386"/>
                      <a:pt x="51326" y="213246"/>
                    </a:cubicBezTo>
                    <a:cubicBezTo>
                      <a:pt x="77043" y="235154"/>
                      <a:pt x="110381" y="224676"/>
                      <a:pt x="148481" y="211341"/>
                    </a:cubicBezTo>
                    <a:cubicBezTo>
                      <a:pt x="189438" y="198006"/>
                      <a:pt x="237063" y="181814"/>
                      <a:pt x="276116" y="216104"/>
                    </a:cubicBezTo>
                    <a:cubicBezTo>
                      <a:pt x="315168" y="250394"/>
                      <a:pt x="306596" y="298971"/>
                      <a:pt x="298976" y="341834"/>
                    </a:cubicBezTo>
                    <a:cubicBezTo>
                      <a:pt x="292309" y="381839"/>
                      <a:pt x="285641" y="415176"/>
                      <a:pt x="311359" y="438036"/>
                    </a:cubicBezTo>
                    <a:cubicBezTo>
                      <a:pt x="337076" y="459944"/>
                      <a:pt x="370413" y="449466"/>
                      <a:pt x="408513" y="436131"/>
                    </a:cubicBezTo>
                    <a:cubicBezTo>
                      <a:pt x="449471" y="422796"/>
                      <a:pt x="497096" y="406604"/>
                      <a:pt x="536149" y="440894"/>
                    </a:cubicBezTo>
                    <a:cubicBezTo>
                      <a:pt x="575201" y="475184"/>
                      <a:pt x="566628" y="523761"/>
                      <a:pt x="559009" y="566624"/>
                    </a:cubicBezTo>
                    <a:cubicBezTo>
                      <a:pt x="552341" y="606629"/>
                      <a:pt x="545674" y="639966"/>
                      <a:pt x="571391" y="662826"/>
                    </a:cubicBezTo>
                    <a:cubicBezTo>
                      <a:pt x="597109" y="684734"/>
                      <a:pt x="630446" y="674256"/>
                      <a:pt x="668546" y="660921"/>
                    </a:cubicBezTo>
                    <a:cubicBezTo>
                      <a:pt x="704741" y="648539"/>
                      <a:pt x="743793" y="636156"/>
                      <a:pt x="779988" y="654254"/>
                    </a:cubicBezTo>
                    <a:cubicBezTo>
                      <a:pt x="787608" y="659016"/>
                      <a:pt x="790466" y="671399"/>
                      <a:pt x="783799" y="679971"/>
                    </a:cubicBez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51" name="Freeform: Shape 150">
                <a:extLst>
                  <a:ext uri="{FF2B5EF4-FFF2-40B4-BE49-F238E27FC236}">
                    <a16:creationId xmlns="" xmlns:a16="http://schemas.microsoft.com/office/drawing/2014/main" id="{D21BA7A4-E520-43DE-8611-3C6F943D59F0}"/>
                  </a:ext>
                </a:extLst>
              </p:cNvPr>
              <p:cNvSpPr/>
              <p:nvPr/>
            </p:nvSpPr>
            <p:spPr>
              <a:xfrm>
                <a:off x="6880969" y="4714036"/>
                <a:ext cx="787807" cy="708078"/>
              </a:xfrm>
              <a:custGeom>
                <a:avLst/>
                <a:gdLst>
                  <a:gd name="connsiteX0" fmla="*/ 783799 w 787807"/>
                  <a:gd name="connsiteY0" fmla="*/ 679971 h 708078"/>
                  <a:gd name="connsiteX1" fmla="*/ 783799 w 787807"/>
                  <a:gd name="connsiteY1" fmla="*/ 679971 h 708078"/>
                  <a:gd name="connsiteX2" fmla="*/ 764749 w 787807"/>
                  <a:gd name="connsiteY2" fmla="*/ 683781 h 708078"/>
                  <a:gd name="connsiteX3" fmla="*/ 678071 w 787807"/>
                  <a:gd name="connsiteY3" fmla="*/ 692354 h 708078"/>
                  <a:gd name="connsiteX4" fmla="*/ 550436 w 787807"/>
                  <a:gd name="connsiteY4" fmla="*/ 687591 h 708078"/>
                  <a:gd name="connsiteX5" fmla="*/ 527576 w 787807"/>
                  <a:gd name="connsiteY5" fmla="*/ 561861 h 708078"/>
                  <a:gd name="connsiteX6" fmla="*/ 515193 w 787807"/>
                  <a:gd name="connsiteY6" fmla="*/ 465658 h 708078"/>
                  <a:gd name="connsiteX7" fmla="*/ 418038 w 787807"/>
                  <a:gd name="connsiteY7" fmla="*/ 467564 h 708078"/>
                  <a:gd name="connsiteX8" fmla="*/ 290403 w 787807"/>
                  <a:gd name="connsiteY8" fmla="*/ 462801 h 708078"/>
                  <a:gd name="connsiteX9" fmla="*/ 267543 w 787807"/>
                  <a:gd name="connsiteY9" fmla="*/ 337071 h 708078"/>
                  <a:gd name="connsiteX10" fmla="*/ 255161 w 787807"/>
                  <a:gd name="connsiteY10" fmla="*/ 240869 h 708078"/>
                  <a:gd name="connsiteX11" fmla="*/ 158006 w 787807"/>
                  <a:gd name="connsiteY11" fmla="*/ 242774 h 708078"/>
                  <a:gd name="connsiteX12" fmla="*/ 30371 w 787807"/>
                  <a:gd name="connsiteY12" fmla="*/ 238011 h 708078"/>
                  <a:gd name="connsiteX13" fmla="*/ 7511 w 787807"/>
                  <a:gd name="connsiteY13" fmla="*/ 112281 h 708078"/>
                  <a:gd name="connsiteX14" fmla="*/ 2749 w 787807"/>
                  <a:gd name="connsiteY14" fmla="*/ 25604 h 708078"/>
                  <a:gd name="connsiteX15" fmla="*/ 3701 w 787807"/>
                  <a:gd name="connsiteY15" fmla="*/ 5601 h 708078"/>
                  <a:gd name="connsiteX16" fmla="*/ 3701 w 787807"/>
                  <a:gd name="connsiteY16" fmla="*/ 5601 h 708078"/>
                  <a:gd name="connsiteX17" fmla="*/ 29418 w 787807"/>
                  <a:gd name="connsiteY17" fmla="*/ 6554 h 708078"/>
                  <a:gd name="connsiteX18" fmla="*/ 38943 w 787807"/>
                  <a:gd name="connsiteY18" fmla="*/ 117044 h 708078"/>
                  <a:gd name="connsiteX19" fmla="*/ 51326 w 787807"/>
                  <a:gd name="connsiteY19" fmla="*/ 213246 h 708078"/>
                  <a:gd name="connsiteX20" fmla="*/ 148481 w 787807"/>
                  <a:gd name="connsiteY20" fmla="*/ 211341 h 708078"/>
                  <a:gd name="connsiteX21" fmla="*/ 276116 w 787807"/>
                  <a:gd name="connsiteY21" fmla="*/ 216104 h 708078"/>
                  <a:gd name="connsiteX22" fmla="*/ 298976 w 787807"/>
                  <a:gd name="connsiteY22" fmla="*/ 341833 h 708078"/>
                  <a:gd name="connsiteX23" fmla="*/ 311359 w 787807"/>
                  <a:gd name="connsiteY23" fmla="*/ 438036 h 708078"/>
                  <a:gd name="connsiteX24" fmla="*/ 408513 w 787807"/>
                  <a:gd name="connsiteY24" fmla="*/ 436131 h 708078"/>
                  <a:gd name="connsiteX25" fmla="*/ 536149 w 787807"/>
                  <a:gd name="connsiteY25" fmla="*/ 440894 h 708078"/>
                  <a:gd name="connsiteX26" fmla="*/ 559009 w 787807"/>
                  <a:gd name="connsiteY26" fmla="*/ 566624 h 708078"/>
                  <a:gd name="connsiteX27" fmla="*/ 571391 w 787807"/>
                  <a:gd name="connsiteY27" fmla="*/ 662826 h 708078"/>
                  <a:gd name="connsiteX28" fmla="*/ 668546 w 787807"/>
                  <a:gd name="connsiteY28" fmla="*/ 660921 h 708078"/>
                  <a:gd name="connsiteX29" fmla="*/ 779988 w 787807"/>
                  <a:gd name="connsiteY29" fmla="*/ 654254 h 708078"/>
                  <a:gd name="connsiteX30" fmla="*/ 783799 w 787807"/>
                  <a:gd name="connsiteY30" fmla="*/ 679971 h 70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87807" h="708078">
                    <a:moveTo>
                      <a:pt x="783799" y="679971"/>
                    </a:moveTo>
                    <a:lnTo>
                      <a:pt x="783799" y="679971"/>
                    </a:lnTo>
                    <a:cubicBezTo>
                      <a:pt x="779036" y="685686"/>
                      <a:pt x="771416" y="687591"/>
                      <a:pt x="764749" y="683781"/>
                    </a:cubicBezTo>
                    <a:cubicBezTo>
                      <a:pt x="740936" y="671399"/>
                      <a:pt x="711408" y="680924"/>
                      <a:pt x="678071" y="692354"/>
                    </a:cubicBezTo>
                    <a:cubicBezTo>
                      <a:pt x="637113" y="705689"/>
                      <a:pt x="589488" y="721881"/>
                      <a:pt x="550436" y="687591"/>
                    </a:cubicBezTo>
                    <a:cubicBezTo>
                      <a:pt x="511384" y="653301"/>
                      <a:pt x="519956" y="604724"/>
                      <a:pt x="527576" y="561861"/>
                    </a:cubicBezTo>
                    <a:cubicBezTo>
                      <a:pt x="534243" y="521856"/>
                      <a:pt x="540911" y="488519"/>
                      <a:pt x="515193" y="465658"/>
                    </a:cubicBezTo>
                    <a:cubicBezTo>
                      <a:pt x="489476" y="443751"/>
                      <a:pt x="456138" y="454229"/>
                      <a:pt x="418038" y="467564"/>
                    </a:cubicBezTo>
                    <a:cubicBezTo>
                      <a:pt x="377081" y="480899"/>
                      <a:pt x="329456" y="497091"/>
                      <a:pt x="290403" y="462801"/>
                    </a:cubicBezTo>
                    <a:cubicBezTo>
                      <a:pt x="251351" y="428511"/>
                      <a:pt x="259924" y="379933"/>
                      <a:pt x="267543" y="337071"/>
                    </a:cubicBezTo>
                    <a:cubicBezTo>
                      <a:pt x="274211" y="297066"/>
                      <a:pt x="280878" y="263729"/>
                      <a:pt x="255161" y="240869"/>
                    </a:cubicBezTo>
                    <a:cubicBezTo>
                      <a:pt x="229443" y="218961"/>
                      <a:pt x="196106" y="229439"/>
                      <a:pt x="158006" y="242774"/>
                    </a:cubicBezTo>
                    <a:cubicBezTo>
                      <a:pt x="117049" y="256108"/>
                      <a:pt x="69424" y="272301"/>
                      <a:pt x="30371" y="238011"/>
                    </a:cubicBezTo>
                    <a:cubicBezTo>
                      <a:pt x="-8682" y="203721"/>
                      <a:pt x="-109" y="155144"/>
                      <a:pt x="7511" y="112281"/>
                    </a:cubicBezTo>
                    <a:cubicBezTo>
                      <a:pt x="13226" y="77991"/>
                      <a:pt x="18941" y="47511"/>
                      <a:pt x="2749" y="25604"/>
                    </a:cubicBezTo>
                    <a:cubicBezTo>
                      <a:pt x="-1062" y="19889"/>
                      <a:pt x="-1062" y="11316"/>
                      <a:pt x="3701" y="5601"/>
                    </a:cubicBezTo>
                    <a:lnTo>
                      <a:pt x="3701" y="5601"/>
                    </a:lnTo>
                    <a:cubicBezTo>
                      <a:pt x="10368" y="-2019"/>
                      <a:pt x="22751" y="-2019"/>
                      <a:pt x="29418" y="6554"/>
                    </a:cubicBezTo>
                    <a:cubicBezTo>
                      <a:pt x="53231" y="38939"/>
                      <a:pt x="45611" y="80849"/>
                      <a:pt x="38943" y="117044"/>
                    </a:cubicBezTo>
                    <a:cubicBezTo>
                      <a:pt x="32276" y="157049"/>
                      <a:pt x="25609" y="190386"/>
                      <a:pt x="51326" y="213246"/>
                    </a:cubicBezTo>
                    <a:cubicBezTo>
                      <a:pt x="77043" y="235154"/>
                      <a:pt x="110381" y="224676"/>
                      <a:pt x="148481" y="211341"/>
                    </a:cubicBezTo>
                    <a:cubicBezTo>
                      <a:pt x="189438" y="198006"/>
                      <a:pt x="237063" y="181814"/>
                      <a:pt x="276116" y="216104"/>
                    </a:cubicBezTo>
                    <a:cubicBezTo>
                      <a:pt x="315168" y="250394"/>
                      <a:pt x="306596" y="298971"/>
                      <a:pt x="298976" y="341833"/>
                    </a:cubicBezTo>
                    <a:cubicBezTo>
                      <a:pt x="292309" y="381839"/>
                      <a:pt x="285641" y="415176"/>
                      <a:pt x="311359" y="438036"/>
                    </a:cubicBezTo>
                    <a:cubicBezTo>
                      <a:pt x="337076" y="459944"/>
                      <a:pt x="370413" y="449466"/>
                      <a:pt x="408513" y="436131"/>
                    </a:cubicBezTo>
                    <a:cubicBezTo>
                      <a:pt x="449471" y="422796"/>
                      <a:pt x="497096" y="406604"/>
                      <a:pt x="536149" y="440894"/>
                    </a:cubicBezTo>
                    <a:cubicBezTo>
                      <a:pt x="575201" y="475183"/>
                      <a:pt x="566628" y="523761"/>
                      <a:pt x="559009" y="566624"/>
                    </a:cubicBezTo>
                    <a:cubicBezTo>
                      <a:pt x="552341" y="606629"/>
                      <a:pt x="545674" y="639966"/>
                      <a:pt x="571391" y="662826"/>
                    </a:cubicBezTo>
                    <a:cubicBezTo>
                      <a:pt x="597109" y="684734"/>
                      <a:pt x="630446" y="674256"/>
                      <a:pt x="668546" y="660921"/>
                    </a:cubicBezTo>
                    <a:cubicBezTo>
                      <a:pt x="704741" y="648539"/>
                      <a:pt x="743793" y="636156"/>
                      <a:pt x="779988" y="654254"/>
                    </a:cubicBezTo>
                    <a:cubicBezTo>
                      <a:pt x="788561" y="659969"/>
                      <a:pt x="790466" y="671399"/>
                      <a:pt x="783799" y="679971"/>
                    </a:cubicBezTo>
                    <a:close/>
                  </a:path>
                </a:pathLst>
              </a:custGeom>
              <a:solidFill>
                <a:schemeClr val="bg2">
                  <a:lumMod val="75000"/>
                  <a:alpha val="40000"/>
                </a:schemeClr>
              </a:solidFill>
              <a:ln w="9525" cap="flat">
                <a:noFill/>
                <a:prstDash val="solid"/>
                <a:miter/>
              </a:ln>
            </p:spPr>
            <p:txBody>
              <a:bodyPr rtlCol="0" anchor="ctr"/>
              <a:lstStyle/>
              <a:p>
                <a:endParaRPr lang="en-ID"/>
              </a:p>
            </p:txBody>
          </p:sp>
        </p:grpSp>
        <p:grpSp>
          <p:nvGrpSpPr>
            <p:cNvPr id="110" name="Graphic 18">
              <a:extLst>
                <a:ext uri="{FF2B5EF4-FFF2-40B4-BE49-F238E27FC236}">
                  <a16:creationId xmlns="" xmlns:a16="http://schemas.microsoft.com/office/drawing/2014/main" id="{B0224A7C-A13C-4704-A3E7-64717DC1E498}"/>
                </a:ext>
              </a:extLst>
            </p:cNvPr>
            <p:cNvGrpSpPr/>
            <p:nvPr/>
          </p:nvGrpSpPr>
          <p:grpSpPr>
            <a:xfrm>
              <a:off x="8028029" y="3294623"/>
              <a:ext cx="544888" cy="382356"/>
              <a:chOff x="8388103" y="3158649"/>
              <a:chExt cx="898265" cy="630326"/>
            </a:xfrm>
            <a:solidFill>
              <a:schemeClr val="accent1"/>
            </a:solidFill>
          </p:grpSpPr>
          <p:sp>
            <p:nvSpPr>
              <p:cNvPr id="148" name="Freeform: Shape 147">
                <a:extLst>
                  <a:ext uri="{FF2B5EF4-FFF2-40B4-BE49-F238E27FC236}">
                    <a16:creationId xmlns="" xmlns:a16="http://schemas.microsoft.com/office/drawing/2014/main" id="{3B11F8C7-EA46-4224-AAE0-D619AB8333A0}"/>
                  </a:ext>
                </a:extLst>
              </p:cNvPr>
              <p:cNvSpPr/>
              <p:nvPr/>
            </p:nvSpPr>
            <p:spPr>
              <a:xfrm>
                <a:off x="8404295" y="3184755"/>
                <a:ext cx="882072" cy="604219"/>
              </a:xfrm>
              <a:custGeom>
                <a:avLst/>
                <a:gdLst>
                  <a:gd name="connsiteX0" fmla="*/ 879722 w 882072"/>
                  <a:gd name="connsiteY0" fmla="*/ 7072 h 604219"/>
                  <a:gd name="connsiteX1" fmla="*/ 879722 w 882072"/>
                  <a:gd name="connsiteY1" fmla="*/ 7072 h 604219"/>
                  <a:gd name="connsiteX2" fmla="*/ 877817 w 882072"/>
                  <a:gd name="connsiteY2" fmla="*/ 26122 h 604219"/>
                  <a:gd name="connsiteX3" fmla="*/ 859719 w 882072"/>
                  <a:gd name="connsiteY3" fmla="*/ 111847 h 604219"/>
                  <a:gd name="connsiteX4" fmla="*/ 816857 w 882072"/>
                  <a:gd name="connsiteY4" fmla="*/ 231862 h 604219"/>
                  <a:gd name="connsiteX5" fmla="*/ 690174 w 882072"/>
                  <a:gd name="connsiteY5" fmla="*/ 216622 h 604219"/>
                  <a:gd name="connsiteX6" fmla="*/ 594924 w 882072"/>
                  <a:gd name="connsiteY6" fmla="*/ 199477 h 604219"/>
                  <a:gd name="connsiteX7" fmla="*/ 567302 w 882072"/>
                  <a:gd name="connsiteY7" fmla="*/ 291869 h 604219"/>
                  <a:gd name="connsiteX8" fmla="*/ 524440 w 882072"/>
                  <a:gd name="connsiteY8" fmla="*/ 411884 h 604219"/>
                  <a:gd name="connsiteX9" fmla="*/ 397757 w 882072"/>
                  <a:gd name="connsiteY9" fmla="*/ 396644 h 604219"/>
                  <a:gd name="connsiteX10" fmla="*/ 302507 w 882072"/>
                  <a:gd name="connsiteY10" fmla="*/ 379500 h 604219"/>
                  <a:gd name="connsiteX11" fmla="*/ 274884 w 882072"/>
                  <a:gd name="connsiteY11" fmla="*/ 471892 h 604219"/>
                  <a:gd name="connsiteX12" fmla="*/ 232022 w 882072"/>
                  <a:gd name="connsiteY12" fmla="*/ 591907 h 604219"/>
                  <a:gd name="connsiteX13" fmla="*/ 105339 w 882072"/>
                  <a:gd name="connsiteY13" fmla="*/ 575714 h 604219"/>
                  <a:gd name="connsiteX14" fmla="*/ 20567 w 882072"/>
                  <a:gd name="connsiteY14" fmla="*/ 553807 h 604219"/>
                  <a:gd name="connsiteX15" fmla="*/ 2469 w 882072"/>
                  <a:gd name="connsiteY15" fmla="*/ 547139 h 604219"/>
                  <a:gd name="connsiteX16" fmla="*/ 2469 w 882072"/>
                  <a:gd name="connsiteY16" fmla="*/ 547139 h 604219"/>
                  <a:gd name="connsiteX17" fmla="*/ 11042 w 882072"/>
                  <a:gd name="connsiteY17" fmla="*/ 523327 h 604219"/>
                  <a:gd name="connsiteX18" fmla="*/ 119627 w 882072"/>
                  <a:gd name="connsiteY18" fmla="*/ 547139 h 604219"/>
                  <a:gd name="connsiteX19" fmla="*/ 214877 w 882072"/>
                  <a:gd name="connsiteY19" fmla="*/ 564284 h 604219"/>
                  <a:gd name="connsiteX20" fmla="*/ 242499 w 882072"/>
                  <a:gd name="connsiteY20" fmla="*/ 471892 h 604219"/>
                  <a:gd name="connsiteX21" fmla="*/ 285362 w 882072"/>
                  <a:gd name="connsiteY21" fmla="*/ 351877 h 604219"/>
                  <a:gd name="connsiteX22" fmla="*/ 412044 w 882072"/>
                  <a:gd name="connsiteY22" fmla="*/ 368069 h 604219"/>
                  <a:gd name="connsiteX23" fmla="*/ 507294 w 882072"/>
                  <a:gd name="connsiteY23" fmla="*/ 385214 h 604219"/>
                  <a:gd name="connsiteX24" fmla="*/ 534917 w 882072"/>
                  <a:gd name="connsiteY24" fmla="*/ 292822 h 604219"/>
                  <a:gd name="connsiteX25" fmla="*/ 577779 w 882072"/>
                  <a:gd name="connsiteY25" fmla="*/ 172807 h 604219"/>
                  <a:gd name="connsiteX26" fmla="*/ 704462 w 882072"/>
                  <a:gd name="connsiteY26" fmla="*/ 188047 h 604219"/>
                  <a:gd name="connsiteX27" fmla="*/ 799712 w 882072"/>
                  <a:gd name="connsiteY27" fmla="*/ 205192 h 604219"/>
                  <a:gd name="connsiteX28" fmla="*/ 827334 w 882072"/>
                  <a:gd name="connsiteY28" fmla="*/ 112799 h 604219"/>
                  <a:gd name="connsiteX29" fmla="*/ 854004 w 882072"/>
                  <a:gd name="connsiteY29" fmla="*/ 5167 h 604219"/>
                  <a:gd name="connsiteX30" fmla="*/ 879722 w 882072"/>
                  <a:gd name="connsiteY30" fmla="*/ 7072 h 604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2072" h="604219">
                    <a:moveTo>
                      <a:pt x="879722" y="7072"/>
                    </a:moveTo>
                    <a:lnTo>
                      <a:pt x="879722" y="7072"/>
                    </a:lnTo>
                    <a:cubicBezTo>
                      <a:pt x="883532" y="13739"/>
                      <a:pt x="882579" y="21359"/>
                      <a:pt x="877817" y="26122"/>
                    </a:cubicBezTo>
                    <a:cubicBezTo>
                      <a:pt x="858767" y="45172"/>
                      <a:pt x="858767" y="76604"/>
                      <a:pt x="859719" y="111847"/>
                    </a:cubicBezTo>
                    <a:cubicBezTo>
                      <a:pt x="860672" y="155662"/>
                      <a:pt x="861624" y="205192"/>
                      <a:pt x="816857" y="231862"/>
                    </a:cubicBezTo>
                    <a:cubicBezTo>
                      <a:pt x="772090" y="259484"/>
                      <a:pt x="728274" y="236624"/>
                      <a:pt x="690174" y="216622"/>
                    </a:cubicBezTo>
                    <a:cubicBezTo>
                      <a:pt x="654932" y="197572"/>
                      <a:pt x="623499" y="182332"/>
                      <a:pt x="594924" y="199477"/>
                    </a:cubicBezTo>
                    <a:cubicBezTo>
                      <a:pt x="566349" y="217574"/>
                      <a:pt x="566349" y="251864"/>
                      <a:pt x="567302" y="291869"/>
                    </a:cubicBezTo>
                    <a:cubicBezTo>
                      <a:pt x="568254" y="335684"/>
                      <a:pt x="569207" y="385214"/>
                      <a:pt x="524440" y="411884"/>
                    </a:cubicBezTo>
                    <a:cubicBezTo>
                      <a:pt x="479672" y="439507"/>
                      <a:pt x="435857" y="416647"/>
                      <a:pt x="397757" y="396644"/>
                    </a:cubicBezTo>
                    <a:cubicBezTo>
                      <a:pt x="362514" y="377594"/>
                      <a:pt x="331082" y="362354"/>
                      <a:pt x="302507" y="379500"/>
                    </a:cubicBezTo>
                    <a:cubicBezTo>
                      <a:pt x="273932" y="397597"/>
                      <a:pt x="273932" y="431887"/>
                      <a:pt x="274884" y="471892"/>
                    </a:cubicBezTo>
                    <a:cubicBezTo>
                      <a:pt x="275837" y="515707"/>
                      <a:pt x="276789" y="565237"/>
                      <a:pt x="232022" y="591907"/>
                    </a:cubicBezTo>
                    <a:cubicBezTo>
                      <a:pt x="187254" y="618577"/>
                      <a:pt x="143439" y="596669"/>
                      <a:pt x="105339" y="575714"/>
                    </a:cubicBezTo>
                    <a:cubicBezTo>
                      <a:pt x="73907" y="559522"/>
                      <a:pt x="46284" y="545234"/>
                      <a:pt x="20567" y="553807"/>
                    </a:cubicBezTo>
                    <a:cubicBezTo>
                      <a:pt x="13899" y="555712"/>
                      <a:pt x="6279" y="552854"/>
                      <a:pt x="2469" y="547139"/>
                    </a:cubicBezTo>
                    <a:lnTo>
                      <a:pt x="2469" y="547139"/>
                    </a:lnTo>
                    <a:cubicBezTo>
                      <a:pt x="-3246" y="538567"/>
                      <a:pt x="1517" y="526184"/>
                      <a:pt x="11042" y="523327"/>
                    </a:cubicBezTo>
                    <a:cubicBezTo>
                      <a:pt x="49142" y="510944"/>
                      <a:pt x="86289" y="529994"/>
                      <a:pt x="119627" y="547139"/>
                    </a:cubicBezTo>
                    <a:cubicBezTo>
                      <a:pt x="154869" y="566189"/>
                      <a:pt x="186302" y="581429"/>
                      <a:pt x="214877" y="564284"/>
                    </a:cubicBezTo>
                    <a:cubicBezTo>
                      <a:pt x="243452" y="546187"/>
                      <a:pt x="243452" y="511897"/>
                      <a:pt x="242499" y="471892"/>
                    </a:cubicBezTo>
                    <a:cubicBezTo>
                      <a:pt x="241547" y="428077"/>
                      <a:pt x="240594" y="378547"/>
                      <a:pt x="285362" y="351877"/>
                    </a:cubicBezTo>
                    <a:cubicBezTo>
                      <a:pt x="330129" y="324254"/>
                      <a:pt x="373944" y="347114"/>
                      <a:pt x="412044" y="368069"/>
                    </a:cubicBezTo>
                    <a:cubicBezTo>
                      <a:pt x="447287" y="387119"/>
                      <a:pt x="478719" y="402359"/>
                      <a:pt x="507294" y="385214"/>
                    </a:cubicBezTo>
                    <a:cubicBezTo>
                      <a:pt x="535869" y="367117"/>
                      <a:pt x="535869" y="332827"/>
                      <a:pt x="534917" y="292822"/>
                    </a:cubicBezTo>
                    <a:cubicBezTo>
                      <a:pt x="533965" y="249007"/>
                      <a:pt x="533012" y="199477"/>
                      <a:pt x="577779" y="172807"/>
                    </a:cubicBezTo>
                    <a:cubicBezTo>
                      <a:pt x="622547" y="145184"/>
                      <a:pt x="666362" y="168044"/>
                      <a:pt x="704462" y="188047"/>
                    </a:cubicBezTo>
                    <a:cubicBezTo>
                      <a:pt x="739704" y="207097"/>
                      <a:pt x="771137" y="222337"/>
                      <a:pt x="799712" y="205192"/>
                    </a:cubicBezTo>
                    <a:cubicBezTo>
                      <a:pt x="828287" y="187094"/>
                      <a:pt x="828287" y="152804"/>
                      <a:pt x="827334" y="112799"/>
                    </a:cubicBezTo>
                    <a:cubicBezTo>
                      <a:pt x="826382" y="74699"/>
                      <a:pt x="826382" y="32789"/>
                      <a:pt x="854004" y="5167"/>
                    </a:cubicBezTo>
                    <a:cubicBezTo>
                      <a:pt x="861624" y="-2453"/>
                      <a:pt x="874007" y="-1501"/>
                      <a:pt x="879722" y="7072"/>
                    </a:cubicBez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49" name="Freeform: Shape 148">
                <a:extLst>
                  <a:ext uri="{FF2B5EF4-FFF2-40B4-BE49-F238E27FC236}">
                    <a16:creationId xmlns="" xmlns:a16="http://schemas.microsoft.com/office/drawing/2014/main" id="{AC356BBA-99DA-427F-B972-181C3556DB88}"/>
                  </a:ext>
                </a:extLst>
              </p:cNvPr>
              <p:cNvSpPr/>
              <p:nvPr/>
            </p:nvSpPr>
            <p:spPr>
              <a:xfrm>
                <a:off x="8388103" y="3158649"/>
                <a:ext cx="882072" cy="604608"/>
              </a:xfrm>
              <a:custGeom>
                <a:avLst/>
                <a:gdLst>
                  <a:gd name="connsiteX0" fmla="*/ 879722 w 882072"/>
                  <a:gd name="connsiteY0" fmla="*/ 7461 h 604608"/>
                  <a:gd name="connsiteX1" fmla="*/ 879722 w 882072"/>
                  <a:gd name="connsiteY1" fmla="*/ 7461 h 604608"/>
                  <a:gd name="connsiteX2" fmla="*/ 877817 w 882072"/>
                  <a:gd name="connsiteY2" fmla="*/ 26511 h 604608"/>
                  <a:gd name="connsiteX3" fmla="*/ 859719 w 882072"/>
                  <a:gd name="connsiteY3" fmla="*/ 112236 h 604608"/>
                  <a:gd name="connsiteX4" fmla="*/ 816857 w 882072"/>
                  <a:gd name="connsiteY4" fmla="*/ 232251 h 604608"/>
                  <a:gd name="connsiteX5" fmla="*/ 690174 w 882072"/>
                  <a:gd name="connsiteY5" fmla="*/ 217011 h 604608"/>
                  <a:gd name="connsiteX6" fmla="*/ 594924 w 882072"/>
                  <a:gd name="connsiteY6" fmla="*/ 199866 h 604608"/>
                  <a:gd name="connsiteX7" fmla="*/ 567302 w 882072"/>
                  <a:gd name="connsiteY7" fmla="*/ 292258 h 604608"/>
                  <a:gd name="connsiteX8" fmla="*/ 524439 w 882072"/>
                  <a:gd name="connsiteY8" fmla="*/ 412273 h 604608"/>
                  <a:gd name="connsiteX9" fmla="*/ 397757 w 882072"/>
                  <a:gd name="connsiteY9" fmla="*/ 397033 h 604608"/>
                  <a:gd name="connsiteX10" fmla="*/ 302507 w 882072"/>
                  <a:gd name="connsiteY10" fmla="*/ 379888 h 604608"/>
                  <a:gd name="connsiteX11" fmla="*/ 274884 w 882072"/>
                  <a:gd name="connsiteY11" fmla="*/ 472281 h 604608"/>
                  <a:gd name="connsiteX12" fmla="*/ 232022 w 882072"/>
                  <a:gd name="connsiteY12" fmla="*/ 592296 h 604608"/>
                  <a:gd name="connsiteX13" fmla="*/ 105339 w 882072"/>
                  <a:gd name="connsiteY13" fmla="*/ 576103 h 604608"/>
                  <a:gd name="connsiteX14" fmla="*/ 20567 w 882072"/>
                  <a:gd name="connsiteY14" fmla="*/ 554196 h 604608"/>
                  <a:gd name="connsiteX15" fmla="*/ 2469 w 882072"/>
                  <a:gd name="connsiteY15" fmla="*/ 547528 h 604608"/>
                  <a:gd name="connsiteX16" fmla="*/ 2469 w 882072"/>
                  <a:gd name="connsiteY16" fmla="*/ 547528 h 604608"/>
                  <a:gd name="connsiteX17" fmla="*/ 11042 w 882072"/>
                  <a:gd name="connsiteY17" fmla="*/ 523716 h 604608"/>
                  <a:gd name="connsiteX18" fmla="*/ 119627 w 882072"/>
                  <a:gd name="connsiteY18" fmla="*/ 547528 h 604608"/>
                  <a:gd name="connsiteX19" fmla="*/ 214877 w 882072"/>
                  <a:gd name="connsiteY19" fmla="*/ 564673 h 604608"/>
                  <a:gd name="connsiteX20" fmla="*/ 242499 w 882072"/>
                  <a:gd name="connsiteY20" fmla="*/ 472281 h 604608"/>
                  <a:gd name="connsiteX21" fmla="*/ 285361 w 882072"/>
                  <a:gd name="connsiteY21" fmla="*/ 352266 h 604608"/>
                  <a:gd name="connsiteX22" fmla="*/ 412044 w 882072"/>
                  <a:gd name="connsiteY22" fmla="*/ 368458 h 604608"/>
                  <a:gd name="connsiteX23" fmla="*/ 507294 w 882072"/>
                  <a:gd name="connsiteY23" fmla="*/ 385603 h 604608"/>
                  <a:gd name="connsiteX24" fmla="*/ 534917 w 882072"/>
                  <a:gd name="connsiteY24" fmla="*/ 293211 h 604608"/>
                  <a:gd name="connsiteX25" fmla="*/ 577779 w 882072"/>
                  <a:gd name="connsiteY25" fmla="*/ 173195 h 604608"/>
                  <a:gd name="connsiteX26" fmla="*/ 704461 w 882072"/>
                  <a:gd name="connsiteY26" fmla="*/ 188436 h 604608"/>
                  <a:gd name="connsiteX27" fmla="*/ 799711 w 882072"/>
                  <a:gd name="connsiteY27" fmla="*/ 205581 h 604608"/>
                  <a:gd name="connsiteX28" fmla="*/ 827334 w 882072"/>
                  <a:gd name="connsiteY28" fmla="*/ 113188 h 604608"/>
                  <a:gd name="connsiteX29" fmla="*/ 854004 w 882072"/>
                  <a:gd name="connsiteY29" fmla="*/ 5556 h 604608"/>
                  <a:gd name="connsiteX30" fmla="*/ 879722 w 882072"/>
                  <a:gd name="connsiteY30" fmla="*/ 7461 h 6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2072" h="604608">
                    <a:moveTo>
                      <a:pt x="879722" y="7461"/>
                    </a:moveTo>
                    <a:lnTo>
                      <a:pt x="879722" y="7461"/>
                    </a:lnTo>
                    <a:cubicBezTo>
                      <a:pt x="883532" y="14128"/>
                      <a:pt x="882579" y="21748"/>
                      <a:pt x="877817" y="26511"/>
                    </a:cubicBezTo>
                    <a:cubicBezTo>
                      <a:pt x="858767" y="45561"/>
                      <a:pt x="858767" y="76993"/>
                      <a:pt x="859719" y="112236"/>
                    </a:cubicBezTo>
                    <a:cubicBezTo>
                      <a:pt x="860672" y="156051"/>
                      <a:pt x="861624" y="205581"/>
                      <a:pt x="816857" y="232251"/>
                    </a:cubicBezTo>
                    <a:cubicBezTo>
                      <a:pt x="772089" y="259873"/>
                      <a:pt x="728274" y="237013"/>
                      <a:pt x="690174" y="217011"/>
                    </a:cubicBezTo>
                    <a:cubicBezTo>
                      <a:pt x="654932" y="197961"/>
                      <a:pt x="623499" y="182720"/>
                      <a:pt x="594924" y="199866"/>
                    </a:cubicBezTo>
                    <a:cubicBezTo>
                      <a:pt x="566349" y="217963"/>
                      <a:pt x="566349" y="252253"/>
                      <a:pt x="567302" y="292258"/>
                    </a:cubicBezTo>
                    <a:cubicBezTo>
                      <a:pt x="568254" y="336073"/>
                      <a:pt x="569207" y="385603"/>
                      <a:pt x="524439" y="412273"/>
                    </a:cubicBezTo>
                    <a:cubicBezTo>
                      <a:pt x="479672" y="439896"/>
                      <a:pt x="435857" y="417036"/>
                      <a:pt x="397757" y="397033"/>
                    </a:cubicBezTo>
                    <a:cubicBezTo>
                      <a:pt x="362514" y="377983"/>
                      <a:pt x="331082" y="362743"/>
                      <a:pt x="302507" y="379888"/>
                    </a:cubicBezTo>
                    <a:cubicBezTo>
                      <a:pt x="273932" y="397986"/>
                      <a:pt x="273932" y="432276"/>
                      <a:pt x="274884" y="472281"/>
                    </a:cubicBezTo>
                    <a:cubicBezTo>
                      <a:pt x="275836" y="516096"/>
                      <a:pt x="276789" y="565626"/>
                      <a:pt x="232022" y="592296"/>
                    </a:cubicBezTo>
                    <a:cubicBezTo>
                      <a:pt x="187254" y="618966"/>
                      <a:pt x="143439" y="597058"/>
                      <a:pt x="105339" y="576103"/>
                    </a:cubicBezTo>
                    <a:cubicBezTo>
                      <a:pt x="73907" y="559911"/>
                      <a:pt x="46284" y="545623"/>
                      <a:pt x="20567" y="554196"/>
                    </a:cubicBezTo>
                    <a:cubicBezTo>
                      <a:pt x="13899" y="556101"/>
                      <a:pt x="6279" y="553243"/>
                      <a:pt x="2469" y="547528"/>
                    </a:cubicBezTo>
                    <a:lnTo>
                      <a:pt x="2469" y="547528"/>
                    </a:lnTo>
                    <a:cubicBezTo>
                      <a:pt x="-3246" y="538956"/>
                      <a:pt x="1517" y="526573"/>
                      <a:pt x="11042" y="523716"/>
                    </a:cubicBezTo>
                    <a:cubicBezTo>
                      <a:pt x="49142" y="511333"/>
                      <a:pt x="86289" y="530383"/>
                      <a:pt x="119627" y="547528"/>
                    </a:cubicBezTo>
                    <a:cubicBezTo>
                      <a:pt x="154869" y="566578"/>
                      <a:pt x="186302" y="581818"/>
                      <a:pt x="214877" y="564673"/>
                    </a:cubicBezTo>
                    <a:cubicBezTo>
                      <a:pt x="243452" y="546576"/>
                      <a:pt x="243452" y="512286"/>
                      <a:pt x="242499" y="472281"/>
                    </a:cubicBezTo>
                    <a:cubicBezTo>
                      <a:pt x="241547" y="428466"/>
                      <a:pt x="240594" y="378936"/>
                      <a:pt x="285361" y="352266"/>
                    </a:cubicBezTo>
                    <a:cubicBezTo>
                      <a:pt x="330129" y="324643"/>
                      <a:pt x="373944" y="347503"/>
                      <a:pt x="412044" y="368458"/>
                    </a:cubicBezTo>
                    <a:cubicBezTo>
                      <a:pt x="447286" y="387508"/>
                      <a:pt x="478719" y="402748"/>
                      <a:pt x="507294" y="385603"/>
                    </a:cubicBezTo>
                    <a:cubicBezTo>
                      <a:pt x="535869" y="367506"/>
                      <a:pt x="535869" y="333216"/>
                      <a:pt x="534917" y="293211"/>
                    </a:cubicBezTo>
                    <a:cubicBezTo>
                      <a:pt x="533964" y="249395"/>
                      <a:pt x="533011" y="199866"/>
                      <a:pt x="577779" y="173195"/>
                    </a:cubicBezTo>
                    <a:cubicBezTo>
                      <a:pt x="622547" y="145573"/>
                      <a:pt x="666361" y="168433"/>
                      <a:pt x="704461" y="188436"/>
                    </a:cubicBezTo>
                    <a:cubicBezTo>
                      <a:pt x="739704" y="207486"/>
                      <a:pt x="771136" y="222726"/>
                      <a:pt x="799711" y="205581"/>
                    </a:cubicBezTo>
                    <a:cubicBezTo>
                      <a:pt x="828286" y="187483"/>
                      <a:pt x="828286" y="153193"/>
                      <a:pt x="827334" y="113188"/>
                    </a:cubicBezTo>
                    <a:cubicBezTo>
                      <a:pt x="826382" y="75088"/>
                      <a:pt x="826382" y="33178"/>
                      <a:pt x="854004" y="5556"/>
                    </a:cubicBezTo>
                    <a:cubicBezTo>
                      <a:pt x="861624" y="-3017"/>
                      <a:pt x="874007" y="-1112"/>
                      <a:pt x="879722" y="7461"/>
                    </a:cubicBezTo>
                    <a:close/>
                  </a:path>
                </a:pathLst>
              </a:custGeom>
              <a:solidFill>
                <a:schemeClr val="bg2">
                  <a:lumMod val="75000"/>
                  <a:alpha val="40000"/>
                </a:schemeClr>
              </a:solidFill>
              <a:ln w="9525" cap="flat">
                <a:noFill/>
                <a:prstDash val="solid"/>
                <a:miter/>
              </a:ln>
            </p:spPr>
            <p:txBody>
              <a:bodyPr rtlCol="0" anchor="ctr"/>
              <a:lstStyle/>
              <a:p>
                <a:endParaRPr lang="en-ID"/>
              </a:p>
            </p:txBody>
          </p:sp>
        </p:grpSp>
        <p:grpSp>
          <p:nvGrpSpPr>
            <p:cNvPr id="111" name="Graphic 18">
              <a:extLst>
                <a:ext uri="{FF2B5EF4-FFF2-40B4-BE49-F238E27FC236}">
                  <a16:creationId xmlns="" xmlns:a16="http://schemas.microsoft.com/office/drawing/2014/main" id="{235AF0D9-7FBA-4B72-B3ED-BEA3758C5EDA}"/>
                </a:ext>
              </a:extLst>
            </p:cNvPr>
            <p:cNvGrpSpPr/>
            <p:nvPr/>
          </p:nvGrpSpPr>
          <p:grpSpPr>
            <a:xfrm>
              <a:off x="5338061" y="1771997"/>
              <a:ext cx="544890" cy="382810"/>
              <a:chOff x="6265933" y="1957226"/>
              <a:chExt cx="898265" cy="631071"/>
            </a:xfrm>
            <a:solidFill>
              <a:schemeClr val="accent1"/>
            </a:solidFill>
          </p:grpSpPr>
          <p:sp>
            <p:nvSpPr>
              <p:cNvPr id="146" name="Freeform: Shape 145">
                <a:extLst>
                  <a:ext uri="{FF2B5EF4-FFF2-40B4-BE49-F238E27FC236}">
                    <a16:creationId xmlns="" xmlns:a16="http://schemas.microsoft.com/office/drawing/2014/main" id="{5E84371B-8D30-49F5-9C63-81ACEEE5D216}"/>
                  </a:ext>
                </a:extLst>
              </p:cNvPr>
              <p:cNvSpPr/>
              <p:nvPr/>
            </p:nvSpPr>
            <p:spPr>
              <a:xfrm>
                <a:off x="6282126" y="1983266"/>
                <a:ext cx="882072" cy="605031"/>
              </a:xfrm>
              <a:custGeom>
                <a:avLst/>
                <a:gdLst>
                  <a:gd name="connsiteX0" fmla="*/ 879722 w 882072"/>
                  <a:gd name="connsiteY0" fmla="*/ 7461 h 605031"/>
                  <a:gd name="connsiteX1" fmla="*/ 879722 w 882072"/>
                  <a:gd name="connsiteY1" fmla="*/ 7461 h 605031"/>
                  <a:gd name="connsiteX2" fmla="*/ 877817 w 882072"/>
                  <a:gd name="connsiteY2" fmla="*/ 26511 h 605031"/>
                  <a:gd name="connsiteX3" fmla="*/ 859719 w 882072"/>
                  <a:gd name="connsiteY3" fmla="*/ 112236 h 605031"/>
                  <a:gd name="connsiteX4" fmla="*/ 816857 w 882072"/>
                  <a:gd name="connsiteY4" fmla="*/ 232251 h 605031"/>
                  <a:gd name="connsiteX5" fmla="*/ 690174 w 882072"/>
                  <a:gd name="connsiteY5" fmla="*/ 217011 h 605031"/>
                  <a:gd name="connsiteX6" fmla="*/ 594924 w 882072"/>
                  <a:gd name="connsiteY6" fmla="*/ 199866 h 605031"/>
                  <a:gd name="connsiteX7" fmla="*/ 567302 w 882072"/>
                  <a:gd name="connsiteY7" fmla="*/ 292258 h 605031"/>
                  <a:gd name="connsiteX8" fmla="*/ 524439 w 882072"/>
                  <a:gd name="connsiteY8" fmla="*/ 412273 h 605031"/>
                  <a:gd name="connsiteX9" fmla="*/ 397757 w 882072"/>
                  <a:gd name="connsiteY9" fmla="*/ 397033 h 605031"/>
                  <a:gd name="connsiteX10" fmla="*/ 302507 w 882072"/>
                  <a:gd name="connsiteY10" fmla="*/ 379888 h 605031"/>
                  <a:gd name="connsiteX11" fmla="*/ 274884 w 882072"/>
                  <a:gd name="connsiteY11" fmla="*/ 472281 h 605031"/>
                  <a:gd name="connsiteX12" fmla="*/ 232022 w 882072"/>
                  <a:gd name="connsiteY12" fmla="*/ 592296 h 605031"/>
                  <a:gd name="connsiteX13" fmla="*/ 105339 w 882072"/>
                  <a:gd name="connsiteY13" fmla="*/ 576103 h 605031"/>
                  <a:gd name="connsiteX14" fmla="*/ 20567 w 882072"/>
                  <a:gd name="connsiteY14" fmla="*/ 554196 h 605031"/>
                  <a:gd name="connsiteX15" fmla="*/ 2469 w 882072"/>
                  <a:gd name="connsiteY15" fmla="*/ 547528 h 605031"/>
                  <a:gd name="connsiteX16" fmla="*/ 2469 w 882072"/>
                  <a:gd name="connsiteY16" fmla="*/ 547528 h 605031"/>
                  <a:gd name="connsiteX17" fmla="*/ 11042 w 882072"/>
                  <a:gd name="connsiteY17" fmla="*/ 523716 h 605031"/>
                  <a:gd name="connsiteX18" fmla="*/ 119627 w 882072"/>
                  <a:gd name="connsiteY18" fmla="*/ 547528 h 605031"/>
                  <a:gd name="connsiteX19" fmla="*/ 214877 w 882072"/>
                  <a:gd name="connsiteY19" fmla="*/ 564673 h 605031"/>
                  <a:gd name="connsiteX20" fmla="*/ 242499 w 882072"/>
                  <a:gd name="connsiteY20" fmla="*/ 472281 h 605031"/>
                  <a:gd name="connsiteX21" fmla="*/ 285362 w 882072"/>
                  <a:gd name="connsiteY21" fmla="*/ 352266 h 605031"/>
                  <a:gd name="connsiteX22" fmla="*/ 412044 w 882072"/>
                  <a:gd name="connsiteY22" fmla="*/ 368458 h 605031"/>
                  <a:gd name="connsiteX23" fmla="*/ 507294 w 882072"/>
                  <a:gd name="connsiteY23" fmla="*/ 385603 h 605031"/>
                  <a:gd name="connsiteX24" fmla="*/ 534917 w 882072"/>
                  <a:gd name="connsiteY24" fmla="*/ 293211 h 605031"/>
                  <a:gd name="connsiteX25" fmla="*/ 577779 w 882072"/>
                  <a:gd name="connsiteY25" fmla="*/ 173196 h 605031"/>
                  <a:gd name="connsiteX26" fmla="*/ 704462 w 882072"/>
                  <a:gd name="connsiteY26" fmla="*/ 188436 h 605031"/>
                  <a:gd name="connsiteX27" fmla="*/ 799712 w 882072"/>
                  <a:gd name="connsiteY27" fmla="*/ 205581 h 605031"/>
                  <a:gd name="connsiteX28" fmla="*/ 827334 w 882072"/>
                  <a:gd name="connsiteY28" fmla="*/ 113188 h 605031"/>
                  <a:gd name="connsiteX29" fmla="*/ 854004 w 882072"/>
                  <a:gd name="connsiteY29" fmla="*/ 5556 h 605031"/>
                  <a:gd name="connsiteX30" fmla="*/ 879722 w 882072"/>
                  <a:gd name="connsiteY30" fmla="*/ 7461 h 60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2072" h="605031">
                    <a:moveTo>
                      <a:pt x="879722" y="7461"/>
                    </a:moveTo>
                    <a:lnTo>
                      <a:pt x="879722" y="7461"/>
                    </a:lnTo>
                    <a:cubicBezTo>
                      <a:pt x="883532" y="14128"/>
                      <a:pt x="882579" y="21748"/>
                      <a:pt x="877817" y="26511"/>
                    </a:cubicBezTo>
                    <a:cubicBezTo>
                      <a:pt x="858767" y="45561"/>
                      <a:pt x="858767" y="76993"/>
                      <a:pt x="859719" y="112236"/>
                    </a:cubicBezTo>
                    <a:cubicBezTo>
                      <a:pt x="860672" y="156051"/>
                      <a:pt x="861624" y="205581"/>
                      <a:pt x="816857" y="232251"/>
                    </a:cubicBezTo>
                    <a:cubicBezTo>
                      <a:pt x="772089" y="259873"/>
                      <a:pt x="728274" y="237013"/>
                      <a:pt x="690174" y="217011"/>
                    </a:cubicBezTo>
                    <a:cubicBezTo>
                      <a:pt x="654932" y="197961"/>
                      <a:pt x="623499" y="182721"/>
                      <a:pt x="594924" y="199866"/>
                    </a:cubicBezTo>
                    <a:cubicBezTo>
                      <a:pt x="566349" y="217963"/>
                      <a:pt x="566349" y="252253"/>
                      <a:pt x="567302" y="292258"/>
                    </a:cubicBezTo>
                    <a:cubicBezTo>
                      <a:pt x="568254" y="336073"/>
                      <a:pt x="569207" y="385603"/>
                      <a:pt x="524439" y="412273"/>
                    </a:cubicBezTo>
                    <a:cubicBezTo>
                      <a:pt x="479672" y="439896"/>
                      <a:pt x="435857" y="417036"/>
                      <a:pt x="397757" y="397033"/>
                    </a:cubicBezTo>
                    <a:cubicBezTo>
                      <a:pt x="362514" y="377983"/>
                      <a:pt x="331082" y="362743"/>
                      <a:pt x="302507" y="379888"/>
                    </a:cubicBezTo>
                    <a:cubicBezTo>
                      <a:pt x="273932" y="397986"/>
                      <a:pt x="273932" y="432276"/>
                      <a:pt x="274884" y="472281"/>
                    </a:cubicBezTo>
                    <a:cubicBezTo>
                      <a:pt x="275837" y="516096"/>
                      <a:pt x="276789" y="565626"/>
                      <a:pt x="232022" y="592296"/>
                    </a:cubicBezTo>
                    <a:cubicBezTo>
                      <a:pt x="187254" y="619918"/>
                      <a:pt x="143439" y="597058"/>
                      <a:pt x="105339" y="576103"/>
                    </a:cubicBezTo>
                    <a:cubicBezTo>
                      <a:pt x="73907" y="559911"/>
                      <a:pt x="46284" y="545623"/>
                      <a:pt x="20567" y="554196"/>
                    </a:cubicBezTo>
                    <a:cubicBezTo>
                      <a:pt x="13899" y="556101"/>
                      <a:pt x="6279" y="553243"/>
                      <a:pt x="2469" y="547528"/>
                    </a:cubicBezTo>
                    <a:lnTo>
                      <a:pt x="2469" y="547528"/>
                    </a:lnTo>
                    <a:cubicBezTo>
                      <a:pt x="-3246" y="538956"/>
                      <a:pt x="1517" y="526573"/>
                      <a:pt x="11042" y="523716"/>
                    </a:cubicBezTo>
                    <a:cubicBezTo>
                      <a:pt x="49142" y="511333"/>
                      <a:pt x="86289" y="530383"/>
                      <a:pt x="119627" y="547528"/>
                    </a:cubicBezTo>
                    <a:cubicBezTo>
                      <a:pt x="154869" y="566578"/>
                      <a:pt x="186302" y="581818"/>
                      <a:pt x="214877" y="564673"/>
                    </a:cubicBezTo>
                    <a:cubicBezTo>
                      <a:pt x="243452" y="546576"/>
                      <a:pt x="243452" y="512286"/>
                      <a:pt x="242499" y="472281"/>
                    </a:cubicBezTo>
                    <a:cubicBezTo>
                      <a:pt x="241547" y="428466"/>
                      <a:pt x="240594" y="378936"/>
                      <a:pt x="285362" y="352266"/>
                    </a:cubicBezTo>
                    <a:cubicBezTo>
                      <a:pt x="330129" y="324643"/>
                      <a:pt x="373944" y="347503"/>
                      <a:pt x="412044" y="368458"/>
                    </a:cubicBezTo>
                    <a:cubicBezTo>
                      <a:pt x="447287" y="387508"/>
                      <a:pt x="478719" y="402748"/>
                      <a:pt x="507294" y="385603"/>
                    </a:cubicBezTo>
                    <a:cubicBezTo>
                      <a:pt x="535869" y="367506"/>
                      <a:pt x="535869" y="333216"/>
                      <a:pt x="534917" y="293211"/>
                    </a:cubicBezTo>
                    <a:cubicBezTo>
                      <a:pt x="533964" y="249396"/>
                      <a:pt x="533012" y="199866"/>
                      <a:pt x="577779" y="173196"/>
                    </a:cubicBezTo>
                    <a:cubicBezTo>
                      <a:pt x="622547" y="145573"/>
                      <a:pt x="666362" y="168433"/>
                      <a:pt x="704462" y="188436"/>
                    </a:cubicBezTo>
                    <a:cubicBezTo>
                      <a:pt x="739704" y="207486"/>
                      <a:pt x="771137" y="222726"/>
                      <a:pt x="799712" y="205581"/>
                    </a:cubicBezTo>
                    <a:cubicBezTo>
                      <a:pt x="828287" y="187483"/>
                      <a:pt x="828287" y="153193"/>
                      <a:pt x="827334" y="113188"/>
                    </a:cubicBezTo>
                    <a:cubicBezTo>
                      <a:pt x="826382" y="75088"/>
                      <a:pt x="826382" y="33178"/>
                      <a:pt x="854004" y="5556"/>
                    </a:cubicBezTo>
                    <a:cubicBezTo>
                      <a:pt x="861624" y="-3017"/>
                      <a:pt x="874007" y="-1112"/>
                      <a:pt x="879722" y="7461"/>
                    </a:cubicBezTo>
                    <a:close/>
                  </a:path>
                </a:pathLst>
              </a:custGeom>
              <a:solidFill>
                <a:schemeClr val="bg2">
                  <a:lumMod val="85000"/>
                  <a:alpha val="20000"/>
                </a:schemeClr>
              </a:solidFill>
              <a:ln w="9525" cap="flat">
                <a:noFill/>
                <a:prstDash val="solid"/>
                <a:miter/>
              </a:ln>
            </p:spPr>
            <p:txBody>
              <a:bodyPr rtlCol="0" anchor="ctr"/>
              <a:lstStyle/>
              <a:p>
                <a:endParaRPr lang="en-ID"/>
              </a:p>
            </p:txBody>
          </p:sp>
          <p:sp>
            <p:nvSpPr>
              <p:cNvPr id="147" name="Freeform: Shape 146">
                <a:extLst>
                  <a:ext uri="{FF2B5EF4-FFF2-40B4-BE49-F238E27FC236}">
                    <a16:creationId xmlns="" xmlns:a16="http://schemas.microsoft.com/office/drawing/2014/main" id="{450A212A-92AE-45E6-A25F-496F12CD0DAB}"/>
                  </a:ext>
                </a:extLst>
              </p:cNvPr>
              <p:cNvSpPr/>
              <p:nvPr/>
            </p:nvSpPr>
            <p:spPr>
              <a:xfrm>
                <a:off x="6265933" y="1957226"/>
                <a:ext cx="882072" cy="605352"/>
              </a:xfrm>
              <a:custGeom>
                <a:avLst/>
                <a:gdLst>
                  <a:gd name="connsiteX0" fmla="*/ 879722 w 882072"/>
                  <a:gd name="connsiteY0" fmla="*/ 7781 h 605352"/>
                  <a:gd name="connsiteX1" fmla="*/ 879722 w 882072"/>
                  <a:gd name="connsiteY1" fmla="*/ 7781 h 605352"/>
                  <a:gd name="connsiteX2" fmla="*/ 877817 w 882072"/>
                  <a:gd name="connsiteY2" fmla="*/ 26831 h 605352"/>
                  <a:gd name="connsiteX3" fmla="*/ 859719 w 882072"/>
                  <a:gd name="connsiteY3" fmla="*/ 112556 h 605352"/>
                  <a:gd name="connsiteX4" fmla="*/ 816857 w 882072"/>
                  <a:gd name="connsiteY4" fmla="*/ 232571 h 605352"/>
                  <a:gd name="connsiteX5" fmla="*/ 690174 w 882072"/>
                  <a:gd name="connsiteY5" fmla="*/ 217331 h 605352"/>
                  <a:gd name="connsiteX6" fmla="*/ 594924 w 882072"/>
                  <a:gd name="connsiteY6" fmla="*/ 200186 h 605352"/>
                  <a:gd name="connsiteX7" fmla="*/ 567302 w 882072"/>
                  <a:gd name="connsiteY7" fmla="*/ 292579 h 605352"/>
                  <a:gd name="connsiteX8" fmla="*/ 524439 w 882072"/>
                  <a:gd name="connsiteY8" fmla="*/ 412594 h 605352"/>
                  <a:gd name="connsiteX9" fmla="*/ 397757 w 882072"/>
                  <a:gd name="connsiteY9" fmla="*/ 397354 h 605352"/>
                  <a:gd name="connsiteX10" fmla="*/ 302507 w 882072"/>
                  <a:gd name="connsiteY10" fmla="*/ 380209 h 605352"/>
                  <a:gd name="connsiteX11" fmla="*/ 274884 w 882072"/>
                  <a:gd name="connsiteY11" fmla="*/ 472601 h 605352"/>
                  <a:gd name="connsiteX12" fmla="*/ 232022 w 882072"/>
                  <a:gd name="connsiteY12" fmla="*/ 592616 h 605352"/>
                  <a:gd name="connsiteX13" fmla="*/ 105339 w 882072"/>
                  <a:gd name="connsiteY13" fmla="*/ 576424 h 605352"/>
                  <a:gd name="connsiteX14" fmla="*/ 20567 w 882072"/>
                  <a:gd name="connsiteY14" fmla="*/ 554516 h 605352"/>
                  <a:gd name="connsiteX15" fmla="*/ 2469 w 882072"/>
                  <a:gd name="connsiteY15" fmla="*/ 547849 h 605352"/>
                  <a:gd name="connsiteX16" fmla="*/ 2469 w 882072"/>
                  <a:gd name="connsiteY16" fmla="*/ 547849 h 605352"/>
                  <a:gd name="connsiteX17" fmla="*/ 11042 w 882072"/>
                  <a:gd name="connsiteY17" fmla="*/ 524036 h 605352"/>
                  <a:gd name="connsiteX18" fmla="*/ 119627 w 882072"/>
                  <a:gd name="connsiteY18" fmla="*/ 547849 h 605352"/>
                  <a:gd name="connsiteX19" fmla="*/ 214877 w 882072"/>
                  <a:gd name="connsiteY19" fmla="*/ 564994 h 605352"/>
                  <a:gd name="connsiteX20" fmla="*/ 242499 w 882072"/>
                  <a:gd name="connsiteY20" fmla="*/ 472601 h 605352"/>
                  <a:gd name="connsiteX21" fmla="*/ 285362 w 882072"/>
                  <a:gd name="connsiteY21" fmla="*/ 352586 h 605352"/>
                  <a:gd name="connsiteX22" fmla="*/ 412044 w 882072"/>
                  <a:gd name="connsiteY22" fmla="*/ 368779 h 605352"/>
                  <a:gd name="connsiteX23" fmla="*/ 507294 w 882072"/>
                  <a:gd name="connsiteY23" fmla="*/ 385924 h 605352"/>
                  <a:gd name="connsiteX24" fmla="*/ 534917 w 882072"/>
                  <a:gd name="connsiteY24" fmla="*/ 293531 h 605352"/>
                  <a:gd name="connsiteX25" fmla="*/ 577779 w 882072"/>
                  <a:gd name="connsiteY25" fmla="*/ 173516 h 605352"/>
                  <a:gd name="connsiteX26" fmla="*/ 704462 w 882072"/>
                  <a:gd name="connsiteY26" fmla="*/ 188756 h 605352"/>
                  <a:gd name="connsiteX27" fmla="*/ 799712 w 882072"/>
                  <a:gd name="connsiteY27" fmla="*/ 205901 h 605352"/>
                  <a:gd name="connsiteX28" fmla="*/ 827334 w 882072"/>
                  <a:gd name="connsiteY28" fmla="*/ 113509 h 605352"/>
                  <a:gd name="connsiteX29" fmla="*/ 854004 w 882072"/>
                  <a:gd name="connsiteY29" fmla="*/ 5876 h 605352"/>
                  <a:gd name="connsiteX30" fmla="*/ 879722 w 882072"/>
                  <a:gd name="connsiteY30" fmla="*/ 7781 h 60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2072" h="605352">
                    <a:moveTo>
                      <a:pt x="879722" y="7781"/>
                    </a:moveTo>
                    <a:lnTo>
                      <a:pt x="879722" y="7781"/>
                    </a:lnTo>
                    <a:cubicBezTo>
                      <a:pt x="883532" y="14449"/>
                      <a:pt x="882579" y="22069"/>
                      <a:pt x="877817" y="26831"/>
                    </a:cubicBezTo>
                    <a:cubicBezTo>
                      <a:pt x="858767" y="45881"/>
                      <a:pt x="858767" y="77314"/>
                      <a:pt x="859719" y="112556"/>
                    </a:cubicBezTo>
                    <a:cubicBezTo>
                      <a:pt x="860672" y="156371"/>
                      <a:pt x="861624" y="205901"/>
                      <a:pt x="816857" y="232571"/>
                    </a:cubicBezTo>
                    <a:cubicBezTo>
                      <a:pt x="772089" y="260194"/>
                      <a:pt x="728274" y="237334"/>
                      <a:pt x="690174" y="217331"/>
                    </a:cubicBezTo>
                    <a:cubicBezTo>
                      <a:pt x="654932" y="198281"/>
                      <a:pt x="623499" y="183041"/>
                      <a:pt x="594924" y="200186"/>
                    </a:cubicBezTo>
                    <a:cubicBezTo>
                      <a:pt x="566349" y="218284"/>
                      <a:pt x="566349" y="252574"/>
                      <a:pt x="567302" y="292579"/>
                    </a:cubicBezTo>
                    <a:cubicBezTo>
                      <a:pt x="568254" y="336394"/>
                      <a:pt x="569207" y="385924"/>
                      <a:pt x="524439" y="412594"/>
                    </a:cubicBezTo>
                    <a:cubicBezTo>
                      <a:pt x="479672" y="440216"/>
                      <a:pt x="435857" y="417356"/>
                      <a:pt x="397757" y="397354"/>
                    </a:cubicBezTo>
                    <a:cubicBezTo>
                      <a:pt x="362514" y="378304"/>
                      <a:pt x="331082" y="363064"/>
                      <a:pt x="302507" y="380209"/>
                    </a:cubicBezTo>
                    <a:cubicBezTo>
                      <a:pt x="273932" y="398306"/>
                      <a:pt x="273932" y="432596"/>
                      <a:pt x="274884" y="472601"/>
                    </a:cubicBezTo>
                    <a:cubicBezTo>
                      <a:pt x="275837" y="516416"/>
                      <a:pt x="276789" y="565946"/>
                      <a:pt x="232022" y="592616"/>
                    </a:cubicBezTo>
                    <a:cubicBezTo>
                      <a:pt x="187254" y="620239"/>
                      <a:pt x="143439" y="597379"/>
                      <a:pt x="105339" y="576424"/>
                    </a:cubicBezTo>
                    <a:cubicBezTo>
                      <a:pt x="73907" y="560231"/>
                      <a:pt x="46284" y="545944"/>
                      <a:pt x="20567" y="554516"/>
                    </a:cubicBezTo>
                    <a:cubicBezTo>
                      <a:pt x="13899" y="556421"/>
                      <a:pt x="6279" y="553564"/>
                      <a:pt x="2469" y="547849"/>
                    </a:cubicBezTo>
                    <a:lnTo>
                      <a:pt x="2469" y="547849"/>
                    </a:lnTo>
                    <a:cubicBezTo>
                      <a:pt x="-3246" y="539276"/>
                      <a:pt x="1517" y="526894"/>
                      <a:pt x="11042" y="524036"/>
                    </a:cubicBezTo>
                    <a:cubicBezTo>
                      <a:pt x="49142" y="511654"/>
                      <a:pt x="86289" y="530704"/>
                      <a:pt x="119627" y="547849"/>
                    </a:cubicBezTo>
                    <a:cubicBezTo>
                      <a:pt x="154869" y="566899"/>
                      <a:pt x="186302" y="582139"/>
                      <a:pt x="214877" y="564994"/>
                    </a:cubicBezTo>
                    <a:cubicBezTo>
                      <a:pt x="243452" y="546896"/>
                      <a:pt x="243452" y="512606"/>
                      <a:pt x="242499" y="472601"/>
                    </a:cubicBezTo>
                    <a:cubicBezTo>
                      <a:pt x="241547" y="428786"/>
                      <a:pt x="240594" y="379256"/>
                      <a:pt x="285362" y="352586"/>
                    </a:cubicBezTo>
                    <a:cubicBezTo>
                      <a:pt x="330129" y="325916"/>
                      <a:pt x="373944" y="347824"/>
                      <a:pt x="412044" y="368779"/>
                    </a:cubicBezTo>
                    <a:cubicBezTo>
                      <a:pt x="447287" y="387829"/>
                      <a:pt x="478719" y="403069"/>
                      <a:pt x="507294" y="385924"/>
                    </a:cubicBezTo>
                    <a:cubicBezTo>
                      <a:pt x="535869" y="367826"/>
                      <a:pt x="535869" y="333536"/>
                      <a:pt x="534917" y="293531"/>
                    </a:cubicBezTo>
                    <a:cubicBezTo>
                      <a:pt x="533964" y="249716"/>
                      <a:pt x="533012" y="200186"/>
                      <a:pt x="577779" y="173516"/>
                    </a:cubicBezTo>
                    <a:cubicBezTo>
                      <a:pt x="622547" y="145894"/>
                      <a:pt x="666362" y="168754"/>
                      <a:pt x="704462" y="188756"/>
                    </a:cubicBezTo>
                    <a:cubicBezTo>
                      <a:pt x="739704" y="207806"/>
                      <a:pt x="771137" y="223046"/>
                      <a:pt x="799712" y="205901"/>
                    </a:cubicBezTo>
                    <a:cubicBezTo>
                      <a:pt x="828287" y="187804"/>
                      <a:pt x="828287" y="153514"/>
                      <a:pt x="827334" y="113509"/>
                    </a:cubicBezTo>
                    <a:cubicBezTo>
                      <a:pt x="826382" y="75409"/>
                      <a:pt x="826382" y="33499"/>
                      <a:pt x="854004" y="5876"/>
                    </a:cubicBezTo>
                    <a:cubicBezTo>
                      <a:pt x="861624" y="-2696"/>
                      <a:pt x="874007" y="-1744"/>
                      <a:pt x="879722" y="7781"/>
                    </a:cubicBezTo>
                    <a:close/>
                  </a:path>
                </a:pathLst>
              </a:custGeom>
              <a:solidFill>
                <a:schemeClr val="bg2">
                  <a:lumMod val="75000"/>
                  <a:alpha val="40000"/>
                </a:schemeClr>
              </a:solidFill>
              <a:ln w="9525" cap="flat">
                <a:noFill/>
                <a:prstDash val="solid"/>
                <a:miter/>
              </a:ln>
            </p:spPr>
            <p:txBody>
              <a:bodyPr rtlCol="0" anchor="ctr"/>
              <a:lstStyle/>
              <a:p>
                <a:endParaRPr lang="en-ID"/>
              </a:p>
            </p:txBody>
          </p:sp>
        </p:grpSp>
        <p:grpSp>
          <p:nvGrpSpPr>
            <p:cNvPr id="112" name="Graphic 18">
              <a:extLst>
                <a:ext uri="{FF2B5EF4-FFF2-40B4-BE49-F238E27FC236}">
                  <a16:creationId xmlns="" xmlns:a16="http://schemas.microsoft.com/office/drawing/2014/main" id="{885C6F17-3219-444D-886F-576BA830DD91}"/>
                </a:ext>
              </a:extLst>
            </p:cNvPr>
            <p:cNvGrpSpPr/>
            <p:nvPr userDrawn="1"/>
          </p:nvGrpSpPr>
          <p:grpSpPr>
            <a:xfrm rot="14481874">
              <a:off x="10536901" y="3457034"/>
              <a:ext cx="652898" cy="653476"/>
              <a:chOff x="3322320" y="1498282"/>
              <a:chExt cx="1076325" cy="1077277"/>
            </a:xfrm>
            <a:solidFill>
              <a:schemeClr val="accent1"/>
            </a:solidFill>
          </p:grpSpPr>
          <p:sp>
            <p:nvSpPr>
              <p:cNvPr id="119" name="Freeform: Shape 118">
                <a:extLst>
                  <a:ext uri="{FF2B5EF4-FFF2-40B4-BE49-F238E27FC236}">
                    <a16:creationId xmlns="" xmlns:a16="http://schemas.microsoft.com/office/drawing/2014/main" id="{AA176F28-7B37-465E-BFF7-ACDBFB5784D5}"/>
                  </a:ext>
                </a:extLst>
              </p:cNvPr>
              <p:cNvSpPr/>
              <p:nvPr/>
            </p:nvSpPr>
            <p:spPr>
              <a:xfrm>
                <a:off x="3322320" y="1498282"/>
                <a:ext cx="721042" cy="721042"/>
              </a:xfrm>
              <a:custGeom>
                <a:avLst/>
                <a:gdLst>
                  <a:gd name="connsiteX0" fmla="*/ 606743 w 721042"/>
                  <a:gd name="connsiteY0" fmla="*/ 721043 h 721042"/>
                  <a:gd name="connsiteX1" fmla="*/ 114300 w 721042"/>
                  <a:gd name="connsiteY1" fmla="*/ 721043 h 721042"/>
                  <a:gd name="connsiteX2" fmla="*/ 0 w 721042"/>
                  <a:gd name="connsiteY2" fmla="*/ 606743 h 721042"/>
                  <a:gd name="connsiteX3" fmla="*/ 0 w 721042"/>
                  <a:gd name="connsiteY3" fmla="*/ 114300 h 721042"/>
                  <a:gd name="connsiteX4" fmla="*/ 114300 w 721042"/>
                  <a:gd name="connsiteY4" fmla="*/ 0 h 721042"/>
                  <a:gd name="connsiteX5" fmla="*/ 606743 w 721042"/>
                  <a:gd name="connsiteY5" fmla="*/ 0 h 721042"/>
                  <a:gd name="connsiteX6" fmla="*/ 721043 w 721042"/>
                  <a:gd name="connsiteY6" fmla="*/ 114300 h 721042"/>
                  <a:gd name="connsiteX7" fmla="*/ 721043 w 721042"/>
                  <a:gd name="connsiteY7" fmla="*/ 606743 h 721042"/>
                  <a:gd name="connsiteX8" fmla="*/ 606743 w 721042"/>
                  <a:gd name="connsiteY8" fmla="*/ 721043 h 72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1042" h="721042">
                    <a:moveTo>
                      <a:pt x="606743" y="721043"/>
                    </a:moveTo>
                    <a:lnTo>
                      <a:pt x="114300" y="721043"/>
                    </a:lnTo>
                    <a:cubicBezTo>
                      <a:pt x="51435" y="721043"/>
                      <a:pt x="0" y="669608"/>
                      <a:pt x="0" y="606743"/>
                    </a:cubicBezTo>
                    <a:lnTo>
                      <a:pt x="0" y="114300"/>
                    </a:lnTo>
                    <a:cubicBezTo>
                      <a:pt x="0" y="51435"/>
                      <a:pt x="51435" y="0"/>
                      <a:pt x="114300" y="0"/>
                    </a:cubicBezTo>
                    <a:lnTo>
                      <a:pt x="606743" y="0"/>
                    </a:lnTo>
                    <a:cubicBezTo>
                      <a:pt x="669608" y="0"/>
                      <a:pt x="721043" y="51435"/>
                      <a:pt x="721043" y="114300"/>
                    </a:cubicBezTo>
                    <a:lnTo>
                      <a:pt x="721043" y="606743"/>
                    </a:lnTo>
                    <a:cubicBezTo>
                      <a:pt x="721043" y="669608"/>
                      <a:pt x="669608" y="721043"/>
                      <a:pt x="606743" y="721043"/>
                    </a:cubicBez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20" name="Freeform: Shape 119">
                <a:extLst>
                  <a:ext uri="{FF2B5EF4-FFF2-40B4-BE49-F238E27FC236}">
                    <a16:creationId xmlns="" xmlns:a16="http://schemas.microsoft.com/office/drawing/2014/main" id="{E29A9135-5B36-4F20-82C1-3DC1DC9BEE72}"/>
                  </a:ext>
                </a:extLst>
              </p:cNvPr>
              <p:cNvSpPr/>
              <p:nvPr/>
            </p:nvSpPr>
            <p:spPr>
              <a:xfrm>
                <a:off x="3687127" y="1864042"/>
                <a:ext cx="711517" cy="711517"/>
              </a:xfrm>
              <a:custGeom>
                <a:avLst/>
                <a:gdLst>
                  <a:gd name="connsiteX0" fmla="*/ 597218 w 711517"/>
                  <a:gd name="connsiteY0" fmla="*/ 711518 h 711517"/>
                  <a:gd name="connsiteX1" fmla="*/ 114300 w 711517"/>
                  <a:gd name="connsiteY1" fmla="*/ 711518 h 711517"/>
                  <a:gd name="connsiteX2" fmla="*/ 0 w 711517"/>
                  <a:gd name="connsiteY2" fmla="*/ 597218 h 711517"/>
                  <a:gd name="connsiteX3" fmla="*/ 0 w 711517"/>
                  <a:gd name="connsiteY3" fmla="*/ 114300 h 711517"/>
                  <a:gd name="connsiteX4" fmla="*/ 114300 w 711517"/>
                  <a:gd name="connsiteY4" fmla="*/ 0 h 711517"/>
                  <a:gd name="connsiteX5" fmla="*/ 597218 w 711517"/>
                  <a:gd name="connsiteY5" fmla="*/ 0 h 711517"/>
                  <a:gd name="connsiteX6" fmla="*/ 711518 w 711517"/>
                  <a:gd name="connsiteY6" fmla="*/ 114300 h 711517"/>
                  <a:gd name="connsiteX7" fmla="*/ 711518 w 711517"/>
                  <a:gd name="connsiteY7" fmla="*/ 597218 h 711517"/>
                  <a:gd name="connsiteX8" fmla="*/ 597218 w 711517"/>
                  <a:gd name="connsiteY8" fmla="*/ 711518 h 71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1517" h="711517">
                    <a:moveTo>
                      <a:pt x="597218" y="711518"/>
                    </a:moveTo>
                    <a:lnTo>
                      <a:pt x="114300" y="711518"/>
                    </a:lnTo>
                    <a:cubicBezTo>
                      <a:pt x="51435" y="711518"/>
                      <a:pt x="0" y="660083"/>
                      <a:pt x="0" y="597218"/>
                    </a:cubicBezTo>
                    <a:lnTo>
                      <a:pt x="0" y="114300"/>
                    </a:lnTo>
                    <a:cubicBezTo>
                      <a:pt x="0" y="51435"/>
                      <a:pt x="51435" y="0"/>
                      <a:pt x="114300" y="0"/>
                    </a:cubicBezTo>
                    <a:lnTo>
                      <a:pt x="597218" y="0"/>
                    </a:lnTo>
                    <a:cubicBezTo>
                      <a:pt x="660082" y="0"/>
                      <a:pt x="711518" y="51435"/>
                      <a:pt x="711518" y="114300"/>
                    </a:cubicBezTo>
                    <a:lnTo>
                      <a:pt x="711518" y="597218"/>
                    </a:lnTo>
                    <a:cubicBezTo>
                      <a:pt x="711518" y="660083"/>
                      <a:pt x="660082" y="711518"/>
                      <a:pt x="597218" y="711518"/>
                    </a:cubicBezTo>
                    <a:close/>
                  </a:path>
                </a:pathLst>
              </a:custGeom>
              <a:noFill/>
              <a:ln w="28575" cap="flat">
                <a:solidFill>
                  <a:schemeClr val="bg2">
                    <a:lumMod val="75000"/>
                    <a:alpha val="40000"/>
                  </a:schemeClr>
                </a:solidFill>
                <a:prstDash val="solid"/>
                <a:miter/>
              </a:ln>
            </p:spPr>
            <p:txBody>
              <a:bodyPr rtlCol="0" anchor="ctr"/>
              <a:lstStyle/>
              <a:p>
                <a:endParaRPr lang="en-ID"/>
              </a:p>
            </p:txBody>
          </p:sp>
        </p:grpSp>
        <p:grpSp>
          <p:nvGrpSpPr>
            <p:cNvPr id="113" name="Graphic 18">
              <a:extLst>
                <a:ext uri="{FF2B5EF4-FFF2-40B4-BE49-F238E27FC236}">
                  <a16:creationId xmlns="" xmlns:a16="http://schemas.microsoft.com/office/drawing/2014/main" id="{2B7C1E91-8218-4973-82E5-C35C06772466}"/>
                </a:ext>
              </a:extLst>
            </p:cNvPr>
            <p:cNvGrpSpPr/>
            <p:nvPr userDrawn="1"/>
          </p:nvGrpSpPr>
          <p:grpSpPr>
            <a:xfrm rot="5233302">
              <a:off x="9916075" y="860985"/>
              <a:ext cx="909356" cy="951436"/>
              <a:chOff x="5851693" y="2703879"/>
              <a:chExt cx="1499095" cy="1568466"/>
            </a:xfrm>
            <a:solidFill>
              <a:schemeClr val="accent1"/>
            </a:solidFill>
          </p:grpSpPr>
          <p:sp>
            <p:nvSpPr>
              <p:cNvPr id="117" name="Freeform: Shape 116">
                <a:extLst>
                  <a:ext uri="{FF2B5EF4-FFF2-40B4-BE49-F238E27FC236}">
                    <a16:creationId xmlns="" xmlns:a16="http://schemas.microsoft.com/office/drawing/2014/main" id="{02C38E91-890E-4B73-9BF1-CC48AAFD3022}"/>
                  </a:ext>
                </a:extLst>
              </p:cNvPr>
              <p:cNvSpPr/>
              <p:nvPr/>
            </p:nvSpPr>
            <p:spPr>
              <a:xfrm rot="-1740004">
                <a:off x="6019786" y="2871972"/>
                <a:ext cx="935334" cy="935334"/>
              </a:xfrm>
              <a:custGeom>
                <a:avLst/>
                <a:gdLst>
                  <a:gd name="connsiteX0" fmla="*/ 935335 w 935334"/>
                  <a:gd name="connsiteY0" fmla="*/ 467667 h 935334"/>
                  <a:gd name="connsiteX1" fmla="*/ 467667 w 935334"/>
                  <a:gd name="connsiteY1" fmla="*/ 935335 h 935334"/>
                  <a:gd name="connsiteX2" fmla="*/ 0 w 935334"/>
                  <a:gd name="connsiteY2" fmla="*/ 467667 h 935334"/>
                  <a:gd name="connsiteX3" fmla="*/ 467667 w 935334"/>
                  <a:gd name="connsiteY3" fmla="*/ 0 h 935334"/>
                  <a:gd name="connsiteX4" fmla="*/ 935335 w 935334"/>
                  <a:gd name="connsiteY4" fmla="*/ 467667 h 93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34" h="935334">
                    <a:moveTo>
                      <a:pt x="935335" y="467667"/>
                    </a:moveTo>
                    <a:cubicBezTo>
                      <a:pt x="935335" y="725953"/>
                      <a:pt x="725953" y="935335"/>
                      <a:pt x="467667" y="935335"/>
                    </a:cubicBezTo>
                    <a:cubicBezTo>
                      <a:pt x="209382" y="935335"/>
                      <a:pt x="0" y="725953"/>
                      <a:pt x="0" y="467667"/>
                    </a:cubicBezTo>
                    <a:cubicBezTo>
                      <a:pt x="0" y="209382"/>
                      <a:pt x="209382" y="0"/>
                      <a:pt x="467667" y="0"/>
                    </a:cubicBezTo>
                    <a:cubicBezTo>
                      <a:pt x="725953" y="0"/>
                      <a:pt x="935335" y="209382"/>
                      <a:pt x="935335" y="467667"/>
                    </a:cubicBez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18" name="Freeform: Shape 117">
                <a:extLst>
                  <a:ext uri="{FF2B5EF4-FFF2-40B4-BE49-F238E27FC236}">
                    <a16:creationId xmlns="" xmlns:a16="http://schemas.microsoft.com/office/drawing/2014/main" id="{34F85E98-908E-43A1-BBD2-0967056550FD}"/>
                  </a:ext>
                </a:extLst>
              </p:cNvPr>
              <p:cNvSpPr/>
              <p:nvPr/>
            </p:nvSpPr>
            <p:spPr>
              <a:xfrm rot="-1740004">
                <a:off x="6247360" y="3168917"/>
                <a:ext cx="935334" cy="935334"/>
              </a:xfrm>
              <a:custGeom>
                <a:avLst/>
                <a:gdLst>
                  <a:gd name="connsiteX0" fmla="*/ 935335 w 935334"/>
                  <a:gd name="connsiteY0" fmla="*/ 467667 h 935334"/>
                  <a:gd name="connsiteX1" fmla="*/ 467667 w 935334"/>
                  <a:gd name="connsiteY1" fmla="*/ 935334 h 935334"/>
                  <a:gd name="connsiteX2" fmla="*/ 0 w 935334"/>
                  <a:gd name="connsiteY2" fmla="*/ 467667 h 935334"/>
                  <a:gd name="connsiteX3" fmla="*/ 467667 w 935334"/>
                  <a:gd name="connsiteY3" fmla="*/ 0 h 935334"/>
                  <a:gd name="connsiteX4" fmla="*/ 935335 w 935334"/>
                  <a:gd name="connsiteY4" fmla="*/ 467667 h 93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34" h="935334">
                    <a:moveTo>
                      <a:pt x="935335" y="467667"/>
                    </a:moveTo>
                    <a:cubicBezTo>
                      <a:pt x="935335" y="725953"/>
                      <a:pt x="725953" y="935334"/>
                      <a:pt x="467667" y="935334"/>
                    </a:cubicBezTo>
                    <a:cubicBezTo>
                      <a:pt x="209382" y="935334"/>
                      <a:pt x="0" y="725953"/>
                      <a:pt x="0" y="467667"/>
                    </a:cubicBezTo>
                    <a:cubicBezTo>
                      <a:pt x="0" y="209382"/>
                      <a:pt x="209382" y="0"/>
                      <a:pt x="467667" y="0"/>
                    </a:cubicBezTo>
                    <a:cubicBezTo>
                      <a:pt x="725953" y="0"/>
                      <a:pt x="935335" y="209382"/>
                      <a:pt x="935335" y="467667"/>
                    </a:cubicBezTo>
                    <a:close/>
                  </a:path>
                </a:pathLst>
              </a:custGeom>
              <a:noFill/>
              <a:ln w="28574" cap="flat">
                <a:solidFill>
                  <a:schemeClr val="bg2">
                    <a:lumMod val="75000"/>
                    <a:alpha val="40000"/>
                  </a:schemeClr>
                </a:solidFill>
                <a:prstDash val="solid"/>
                <a:miter/>
              </a:ln>
            </p:spPr>
            <p:txBody>
              <a:bodyPr rtlCol="0" anchor="ctr"/>
              <a:lstStyle/>
              <a:p>
                <a:endParaRPr lang="en-ID"/>
              </a:p>
            </p:txBody>
          </p:sp>
        </p:grpSp>
        <p:grpSp>
          <p:nvGrpSpPr>
            <p:cNvPr id="114" name="Graphic 18">
              <a:extLst>
                <a:ext uri="{FF2B5EF4-FFF2-40B4-BE49-F238E27FC236}">
                  <a16:creationId xmlns="" xmlns:a16="http://schemas.microsoft.com/office/drawing/2014/main" id="{2A934862-3058-4671-A852-6FA24B97F928}"/>
                </a:ext>
              </a:extLst>
            </p:cNvPr>
            <p:cNvGrpSpPr/>
            <p:nvPr userDrawn="1"/>
          </p:nvGrpSpPr>
          <p:grpSpPr>
            <a:xfrm>
              <a:off x="10665563" y="5395110"/>
              <a:ext cx="495220" cy="443388"/>
              <a:chOff x="2668061" y="2841421"/>
              <a:chExt cx="816382" cy="730938"/>
            </a:xfrm>
            <a:solidFill>
              <a:schemeClr val="accent1"/>
            </a:solidFill>
          </p:grpSpPr>
          <p:sp>
            <p:nvSpPr>
              <p:cNvPr id="115" name="Freeform: Shape 114">
                <a:extLst>
                  <a:ext uri="{FF2B5EF4-FFF2-40B4-BE49-F238E27FC236}">
                    <a16:creationId xmlns="" xmlns:a16="http://schemas.microsoft.com/office/drawing/2014/main" id="{28239E40-BDC2-45CC-9A15-9EEBC072A7F6}"/>
                  </a:ext>
                </a:extLst>
              </p:cNvPr>
              <p:cNvSpPr/>
              <p:nvPr/>
            </p:nvSpPr>
            <p:spPr>
              <a:xfrm>
                <a:off x="2668061" y="2864281"/>
                <a:ext cx="787807" cy="708078"/>
              </a:xfrm>
              <a:custGeom>
                <a:avLst/>
                <a:gdLst>
                  <a:gd name="connsiteX0" fmla="*/ 783798 w 787807"/>
                  <a:gd name="connsiteY0" fmla="*/ 679971 h 708078"/>
                  <a:gd name="connsiteX1" fmla="*/ 783798 w 787807"/>
                  <a:gd name="connsiteY1" fmla="*/ 679971 h 708078"/>
                  <a:gd name="connsiteX2" fmla="*/ 764748 w 787807"/>
                  <a:gd name="connsiteY2" fmla="*/ 683781 h 708078"/>
                  <a:gd name="connsiteX3" fmla="*/ 678071 w 787807"/>
                  <a:gd name="connsiteY3" fmla="*/ 692354 h 708078"/>
                  <a:gd name="connsiteX4" fmla="*/ 550436 w 787807"/>
                  <a:gd name="connsiteY4" fmla="*/ 687591 h 708078"/>
                  <a:gd name="connsiteX5" fmla="*/ 527576 w 787807"/>
                  <a:gd name="connsiteY5" fmla="*/ 561861 h 708078"/>
                  <a:gd name="connsiteX6" fmla="*/ 515193 w 787807"/>
                  <a:gd name="connsiteY6" fmla="*/ 465659 h 708078"/>
                  <a:gd name="connsiteX7" fmla="*/ 418038 w 787807"/>
                  <a:gd name="connsiteY7" fmla="*/ 467564 h 708078"/>
                  <a:gd name="connsiteX8" fmla="*/ 290403 w 787807"/>
                  <a:gd name="connsiteY8" fmla="*/ 462801 h 708078"/>
                  <a:gd name="connsiteX9" fmla="*/ 267543 w 787807"/>
                  <a:gd name="connsiteY9" fmla="*/ 337071 h 708078"/>
                  <a:gd name="connsiteX10" fmla="*/ 255161 w 787807"/>
                  <a:gd name="connsiteY10" fmla="*/ 240869 h 708078"/>
                  <a:gd name="connsiteX11" fmla="*/ 158006 w 787807"/>
                  <a:gd name="connsiteY11" fmla="*/ 242774 h 708078"/>
                  <a:gd name="connsiteX12" fmla="*/ 30371 w 787807"/>
                  <a:gd name="connsiteY12" fmla="*/ 238011 h 708078"/>
                  <a:gd name="connsiteX13" fmla="*/ 7511 w 787807"/>
                  <a:gd name="connsiteY13" fmla="*/ 112281 h 708078"/>
                  <a:gd name="connsiteX14" fmla="*/ 2748 w 787807"/>
                  <a:gd name="connsiteY14" fmla="*/ 25604 h 708078"/>
                  <a:gd name="connsiteX15" fmla="*/ 3701 w 787807"/>
                  <a:gd name="connsiteY15" fmla="*/ 5601 h 708078"/>
                  <a:gd name="connsiteX16" fmla="*/ 3701 w 787807"/>
                  <a:gd name="connsiteY16" fmla="*/ 5601 h 708078"/>
                  <a:gd name="connsiteX17" fmla="*/ 29418 w 787807"/>
                  <a:gd name="connsiteY17" fmla="*/ 6554 h 708078"/>
                  <a:gd name="connsiteX18" fmla="*/ 38943 w 787807"/>
                  <a:gd name="connsiteY18" fmla="*/ 117044 h 708078"/>
                  <a:gd name="connsiteX19" fmla="*/ 51326 w 787807"/>
                  <a:gd name="connsiteY19" fmla="*/ 213246 h 708078"/>
                  <a:gd name="connsiteX20" fmla="*/ 148481 w 787807"/>
                  <a:gd name="connsiteY20" fmla="*/ 211341 h 708078"/>
                  <a:gd name="connsiteX21" fmla="*/ 276116 w 787807"/>
                  <a:gd name="connsiteY21" fmla="*/ 216104 h 708078"/>
                  <a:gd name="connsiteX22" fmla="*/ 298976 w 787807"/>
                  <a:gd name="connsiteY22" fmla="*/ 341834 h 708078"/>
                  <a:gd name="connsiteX23" fmla="*/ 311358 w 787807"/>
                  <a:gd name="connsiteY23" fmla="*/ 438036 h 708078"/>
                  <a:gd name="connsiteX24" fmla="*/ 408513 w 787807"/>
                  <a:gd name="connsiteY24" fmla="*/ 436131 h 708078"/>
                  <a:gd name="connsiteX25" fmla="*/ 536148 w 787807"/>
                  <a:gd name="connsiteY25" fmla="*/ 440894 h 708078"/>
                  <a:gd name="connsiteX26" fmla="*/ 559008 w 787807"/>
                  <a:gd name="connsiteY26" fmla="*/ 566624 h 708078"/>
                  <a:gd name="connsiteX27" fmla="*/ 571391 w 787807"/>
                  <a:gd name="connsiteY27" fmla="*/ 662826 h 708078"/>
                  <a:gd name="connsiteX28" fmla="*/ 668546 w 787807"/>
                  <a:gd name="connsiteY28" fmla="*/ 660921 h 708078"/>
                  <a:gd name="connsiteX29" fmla="*/ 779988 w 787807"/>
                  <a:gd name="connsiteY29" fmla="*/ 654254 h 708078"/>
                  <a:gd name="connsiteX30" fmla="*/ 783798 w 787807"/>
                  <a:gd name="connsiteY30" fmla="*/ 679971 h 70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87807" h="708078">
                    <a:moveTo>
                      <a:pt x="783798" y="679971"/>
                    </a:moveTo>
                    <a:lnTo>
                      <a:pt x="783798" y="679971"/>
                    </a:lnTo>
                    <a:cubicBezTo>
                      <a:pt x="779036" y="685686"/>
                      <a:pt x="771416" y="687591"/>
                      <a:pt x="764748" y="683781"/>
                    </a:cubicBezTo>
                    <a:cubicBezTo>
                      <a:pt x="740936" y="671399"/>
                      <a:pt x="711408" y="680924"/>
                      <a:pt x="678071" y="692354"/>
                    </a:cubicBezTo>
                    <a:cubicBezTo>
                      <a:pt x="637113" y="705689"/>
                      <a:pt x="589488" y="721881"/>
                      <a:pt x="550436" y="687591"/>
                    </a:cubicBezTo>
                    <a:cubicBezTo>
                      <a:pt x="511383" y="653301"/>
                      <a:pt x="519956" y="604724"/>
                      <a:pt x="527576" y="561861"/>
                    </a:cubicBezTo>
                    <a:cubicBezTo>
                      <a:pt x="534243" y="521856"/>
                      <a:pt x="540911" y="488519"/>
                      <a:pt x="515193" y="465659"/>
                    </a:cubicBezTo>
                    <a:cubicBezTo>
                      <a:pt x="489476" y="443751"/>
                      <a:pt x="456138" y="454229"/>
                      <a:pt x="418038" y="467564"/>
                    </a:cubicBezTo>
                    <a:cubicBezTo>
                      <a:pt x="377081" y="480899"/>
                      <a:pt x="329456" y="497091"/>
                      <a:pt x="290403" y="462801"/>
                    </a:cubicBezTo>
                    <a:cubicBezTo>
                      <a:pt x="251351" y="428511"/>
                      <a:pt x="259923" y="379934"/>
                      <a:pt x="267543" y="337071"/>
                    </a:cubicBezTo>
                    <a:cubicBezTo>
                      <a:pt x="274211" y="297066"/>
                      <a:pt x="280878" y="263729"/>
                      <a:pt x="255161" y="240869"/>
                    </a:cubicBezTo>
                    <a:cubicBezTo>
                      <a:pt x="229443" y="218009"/>
                      <a:pt x="196106" y="229439"/>
                      <a:pt x="158006" y="242774"/>
                    </a:cubicBezTo>
                    <a:cubicBezTo>
                      <a:pt x="117048" y="256109"/>
                      <a:pt x="69423" y="272301"/>
                      <a:pt x="30371" y="238011"/>
                    </a:cubicBezTo>
                    <a:cubicBezTo>
                      <a:pt x="-8682" y="203721"/>
                      <a:pt x="-109" y="155144"/>
                      <a:pt x="7511" y="112281"/>
                    </a:cubicBezTo>
                    <a:cubicBezTo>
                      <a:pt x="13226" y="77991"/>
                      <a:pt x="18941" y="47511"/>
                      <a:pt x="2748" y="25604"/>
                    </a:cubicBezTo>
                    <a:cubicBezTo>
                      <a:pt x="-1062" y="19889"/>
                      <a:pt x="-1062" y="11316"/>
                      <a:pt x="3701" y="5601"/>
                    </a:cubicBezTo>
                    <a:lnTo>
                      <a:pt x="3701" y="5601"/>
                    </a:lnTo>
                    <a:cubicBezTo>
                      <a:pt x="10368" y="-2019"/>
                      <a:pt x="22751" y="-2019"/>
                      <a:pt x="29418" y="6554"/>
                    </a:cubicBezTo>
                    <a:cubicBezTo>
                      <a:pt x="53231" y="38939"/>
                      <a:pt x="45611" y="80849"/>
                      <a:pt x="38943" y="117044"/>
                    </a:cubicBezTo>
                    <a:cubicBezTo>
                      <a:pt x="32276" y="157049"/>
                      <a:pt x="25608" y="190386"/>
                      <a:pt x="51326" y="213246"/>
                    </a:cubicBezTo>
                    <a:cubicBezTo>
                      <a:pt x="77043" y="235154"/>
                      <a:pt x="110381" y="224676"/>
                      <a:pt x="148481" y="211341"/>
                    </a:cubicBezTo>
                    <a:cubicBezTo>
                      <a:pt x="189438" y="198006"/>
                      <a:pt x="237063" y="181814"/>
                      <a:pt x="276116" y="216104"/>
                    </a:cubicBezTo>
                    <a:cubicBezTo>
                      <a:pt x="315168" y="250394"/>
                      <a:pt x="306596" y="298971"/>
                      <a:pt x="298976" y="341834"/>
                    </a:cubicBezTo>
                    <a:cubicBezTo>
                      <a:pt x="292308" y="381839"/>
                      <a:pt x="285641" y="415176"/>
                      <a:pt x="311358" y="438036"/>
                    </a:cubicBezTo>
                    <a:cubicBezTo>
                      <a:pt x="337076" y="459944"/>
                      <a:pt x="370413" y="449466"/>
                      <a:pt x="408513" y="436131"/>
                    </a:cubicBezTo>
                    <a:cubicBezTo>
                      <a:pt x="449471" y="422796"/>
                      <a:pt x="497096" y="406604"/>
                      <a:pt x="536148" y="440894"/>
                    </a:cubicBezTo>
                    <a:cubicBezTo>
                      <a:pt x="575201" y="475184"/>
                      <a:pt x="566628" y="523761"/>
                      <a:pt x="559008" y="566624"/>
                    </a:cubicBezTo>
                    <a:cubicBezTo>
                      <a:pt x="552341" y="606629"/>
                      <a:pt x="545673" y="639966"/>
                      <a:pt x="571391" y="662826"/>
                    </a:cubicBezTo>
                    <a:cubicBezTo>
                      <a:pt x="597108" y="684734"/>
                      <a:pt x="630446" y="674256"/>
                      <a:pt x="668546" y="660921"/>
                    </a:cubicBezTo>
                    <a:cubicBezTo>
                      <a:pt x="704741" y="648539"/>
                      <a:pt x="743793" y="636156"/>
                      <a:pt x="779988" y="654254"/>
                    </a:cubicBezTo>
                    <a:cubicBezTo>
                      <a:pt x="788561" y="659969"/>
                      <a:pt x="790466" y="672351"/>
                      <a:pt x="783798" y="679971"/>
                    </a:cubicBezTo>
                    <a:close/>
                  </a:path>
                </a:pathLst>
              </a:custGeom>
              <a:solidFill>
                <a:schemeClr val="bg2">
                  <a:lumMod val="75000"/>
                  <a:alpha val="20000"/>
                </a:schemeClr>
              </a:solidFill>
              <a:ln w="9525" cap="flat">
                <a:noFill/>
                <a:prstDash val="solid"/>
                <a:miter/>
              </a:ln>
            </p:spPr>
            <p:txBody>
              <a:bodyPr rtlCol="0" anchor="ctr"/>
              <a:lstStyle/>
              <a:p>
                <a:endParaRPr lang="en-ID"/>
              </a:p>
            </p:txBody>
          </p:sp>
          <p:sp>
            <p:nvSpPr>
              <p:cNvPr id="116" name="Freeform: Shape 115">
                <a:extLst>
                  <a:ext uri="{FF2B5EF4-FFF2-40B4-BE49-F238E27FC236}">
                    <a16:creationId xmlns="" xmlns:a16="http://schemas.microsoft.com/office/drawing/2014/main" id="{B4890482-E2C1-4DE4-B527-3419EFFB2058}"/>
                  </a:ext>
                </a:extLst>
              </p:cNvPr>
              <p:cNvSpPr/>
              <p:nvPr/>
            </p:nvSpPr>
            <p:spPr>
              <a:xfrm>
                <a:off x="2696636" y="2841421"/>
                <a:ext cx="787807" cy="708078"/>
              </a:xfrm>
              <a:custGeom>
                <a:avLst/>
                <a:gdLst>
                  <a:gd name="connsiteX0" fmla="*/ 783798 w 787807"/>
                  <a:gd name="connsiteY0" fmla="*/ 679971 h 708078"/>
                  <a:gd name="connsiteX1" fmla="*/ 783798 w 787807"/>
                  <a:gd name="connsiteY1" fmla="*/ 679971 h 708078"/>
                  <a:gd name="connsiteX2" fmla="*/ 764748 w 787807"/>
                  <a:gd name="connsiteY2" fmla="*/ 683781 h 708078"/>
                  <a:gd name="connsiteX3" fmla="*/ 678071 w 787807"/>
                  <a:gd name="connsiteY3" fmla="*/ 692354 h 708078"/>
                  <a:gd name="connsiteX4" fmla="*/ 550436 w 787807"/>
                  <a:gd name="connsiteY4" fmla="*/ 687591 h 708078"/>
                  <a:gd name="connsiteX5" fmla="*/ 527576 w 787807"/>
                  <a:gd name="connsiteY5" fmla="*/ 561861 h 708078"/>
                  <a:gd name="connsiteX6" fmla="*/ 515193 w 787807"/>
                  <a:gd name="connsiteY6" fmla="*/ 465659 h 708078"/>
                  <a:gd name="connsiteX7" fmla="*/ 418038 w 787807"/>
                  <a:gd name="connsiteY7" fmla="*/ 467564 h 708078"/>
                  <a:gd name="connsiteX8" fmla="*/ 290403 w 787807"/>
                  <a:gd name="connsiteY8" fmla="*/ 462801 h 708078"/>
                  <a:gd name="connsiteX9" fmla="*/ 267543 w 787807"/>
                  <a:gd name="connsiteY9" fmla="*/ 337071 h 708078"/>
                  <a:gd name="connsiteX10" fmla="*/ 255161 w 787807"/>
                  <a:gd name="connsiteY10" fmla="*/ 240869 h 708078"/>
                  <a:gd name="connsiteX11" fmla="*/ 158006 w 787807"/>
                  <a:gd name="connsiteY11" fmla="*/ 242774 h 708078"/>
                  <a:gd name="connsiteX12" fmla="*/ 30371 w 787807"/>
                  <a:gd name="connsiteY12" fmla="*/ 238011 h 708078"/>
                  <a:gd name="connsiteX13" fmla="*/ 7511 w 787807"/>
                  <a:gd name="connsiteY13" fmla="*/ 112281 h 708078"/>
                  <a:gd name="connsiteX14" fmla="*/ 2748 w 787807"/>
                  <a:gd name="connsiteY14" fmla="*/ 25604 h 708078"/>
                  <a:gd name="connsiteX15" fmla="*/ 3701 w 787807"/>
                  <a:gd name="connsiteY15" fmla="*/ 5601 h 708078"/>
                  <a:gd name="connsiteX16" fmla="*/ 3701 w 787807"/>
                  <a:gd name="connsiteY16" fmla="*/ 5601 h 708078"/>
                  <a:gd name="connsiteX17" fmla="*/ 29418 w 787807"/>
                  <a:gd name="connsiteY17" fmla="*/ 6554 h 708078"/>
                  <a:gd name="connsiteX18" fmla="*/ 38943 w 787807"/>
                  <a:gd name="connsiteY18" fmla="*/ 117044 h 708078"/>
                  <a:gd name="connsiteX19" fmla="*/ 51326 w 787807"/>
                  <a:gd name="connsiteY19" fmla="*/ 213246 h 708078"/>
                  <a:gd name="connsiteX20" fmla="*/ 148481 w 787807"/>
                  <a:gd name="connsiteY20" fmla="*/ 211341 h 708078"/>
                  <a:gd name="connsiteX21" fmla="*/ 276116 w 787807"/>
                  <a:gd name="connsiteY21" fmla="*/ 216104 h 708078"/>
                  <a:gd name="connsiteX22" fmla="*/ 298976 w 787807"/>
                  <a:gd name="connsiteY22" fmla="*/ 341834 h 708078"/>
                  <a:gd name="connsiteX23" fmla="*/ 311358 w 787807"/>
                  <a:gd name="connsiteY23" fmla="*/ 438036 h 708078"/>
                  <a:gd name="connsiteX24" fmla="*/ 408513 w 787807"/>
                  <a:gd name="connsiteY24" fmla="*/ 436131 h 708078"/>
                  <a:gd name="connsiteX25" fmla="*/ 536148 w 787807"/>
                  <a:gd name="connsiteY25" fmla="*/ 440894 h 708078"/>
                  <a:gd name="connsiteX26" fmla="*/ 559008 w 787807"/>
                  <a:gd name="connsiteY26" fmla="*/ 566624 h 708078"/>
                  <a:gd name="connsiteX27" fmla="*/ 571391 w 787807"/>
                  <a:gd name="connsiteY27" fmla="*/ 662826 h 708078"/>
                  <a:gd name="connsiteX28" fmla="*/ 668546 w 787807"/>
                  <a:gd name="connsiteY28" fmla="*/ 660921 h 708078"/>
                  <a:gd name="connsiteX29" fmla="*/ 779988 w 787807"/>
                  <a:gd name="connsiteY29" fmla="*/ 654254 h 708078"/>
                  <a:gd name="connsiteX30" fmla="*/ 783798 w 787807"/>
                  <a:gd name="connsiteY30" fmla="*/ 679971 h 70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87807" h="708078">
                    <a:moveTo>
                      <a:pt x="783798" y="679971"/>
                    </a:moveTo>
                    <a:lnTo>
                      <a:pt x="783798" y="679971"/>
                    </a:lnTo>
                    <a:cubicBezTo>
                      <a:pt x="779036" y="685686"/>
                      <a:pt x="771416" y="687591"/>
                      <a:pt x="764748" y="683781"/>
                    </a:cubicBezTo>
                    <a:cubicBezTo>
                      <a:pt x="740936" y="671399"/>
                      <a:pt x="711408" y="680924"/>
                      <a:pt x="678071" y="692354"/>
                    </a:cubicBezTo>
                    <a:cubicBezTo>
                      <a:pt x="637113" y="705689"/>
                      <a:pt x="589488" y="721881"/>
                      <a:pt x="550436" y="687591"/>
                    </a:cubicBezTo>
                    <a:cubicBezTo>
                      <a:pt x="511383" y="653301"/>
                      <a:pt x="519956" y="604724"/>
                      <a:pt x="527576" y="561861"/>
                    </a:cubicBezTo>
                    <a:cubicBezTo>
                      <a:pt x="534243" y="521856"/>
                      <a:pt x="540911" y="488519"/>
                      <a:pt x="515193" y="465659"/>
                    </a:cubicBezTo>
                    <a:cubicBezTo>
                      <a:pt x="489476" y="443751"/>
                      <a:pt x="456138" y="454229"/>
                      <a:pt x="418038" y="467564"/>
                    </a:cubicBezTo>
                    <a:cubicBezTo>
                      <a:pt x="377081" y="480899"/>
                      <a:pt x="329456" y="497091"/>
                      <a:pt x="290403" y="462801"/>
                    </a:cubicBezTo>
                    <a:cubicBezTo>
                      <a:pt x="251351" y="428511"/>
                      <a:pt x="259923" y="379934"/>
                      <a:pt x="267543" y="337071"/>
                    </a:cubicBezTo>
                    <a:cubicBezTo>
                      <a:pt x="274211" y="297066"/>
                      <a:pt x="280878" y="263729"/>
                      <a:pt x="255161" y="240869"/>
                    </a:cubicBezTo>
                    <a:cubicBezTo>
                      <a:pt x="229443" y="218961"/>
                      <a:pt x="196106" y="229439"/>
                      <a:pt x="158006" y="242774"/>
                    </a:cubicBezTo>
                    <a:cubicBezTo>
                      <a:pt x="117048" y="256109"/>
                      <a:pt x="69423" y="272301"/>
                      <a:pt x="30371" y="238011"/>
                    </a:cubicBezTo>
                    <a:cubicBezTo>
                      <a:pt x="-8682" y="203721"/>
                      <a:pt x="-109" y="155144"/>
                      <a:pt x="7511" y="112281"/>
                    </a:cubicBezTo>
                    <a:cubicBezTo>
                      <a:pt x="13226" y="77991"/>
                      <a:pt x="18941" y="47511"/>
                      <a:pt x="2748" y="25604"/>
                    </a:cubicBezTo>
                    <a:cubicBezTo>
                      <a:pt x="-1062" y="19889"/>
                      <a:pt x="-1062" y="11316"/>
                      <a:pt x="3701" y="5601"/>
                    </a:cubicBezTo>
                    <a:lnTo>
                      <a:pt x="3701" y="5601"/>
                    </a:lnTo>
                    <a:cubicBezTo>
                      <a:pt x="10368" y="-2019"/>
                      <a:pt x="22751" y="-2019"/>
                      <a:pt x="29418" y="6554"/>
                    </a:cubicBezTo>
                    <a:cubicBezTo>
                      <a:pt x="53231" y="38939"/>
                      <a:pt x="45611" y="80849"/>
                      <a:pt x="38943" y="117044"/>
                    </a:cubicBezTo>
                    <a:cubicBezTo>
                      <a:pt x="32276" y="157049"/>
                      <a:pt x="25608" y="190386"/>
                      <a:pt x="51326" y="213246"/>
                    </a:cubicBezTo>
                    <a:cubicBezTo>
                      <a:pt x="77043" y="235154"/>
                      <a:pt x="110381" y="224676"/>
                      <a:pt x="148481" y="211341"/>
                    </a:cubicBezTo>
                    <a:cubicBezTo>
                      <a:pt x="189438" y="198006"/>
                      <a:pt x="237063" y="181814"/>
                      <a:pt x="276116" y="216104"/>
                    </a:cubicBezTo>
                    <a:cubicBezTo>
                      <a:pt x="315168" y="250394"/>
                      <a:pt x="306596" y="298971"/>
                      <a:pt x="298976" y="341834"/>
                    </a:cubicBezTo>
                    <a:cubicBezTo>
                      <a:pt x="292308" y="381839"/>
                      <a:pt x="285641" y="415176"/>
                      <a:pt x="311358" y="438036"/>
                    </a:cubicBezTo>
                    <a:cubicBezTo>
                      <a:pt x="337076" y="459944"/>
                      <a:pt x="370413" y="449466"/>
                      <a:pt x="408513" y="436131"/>
                    </a:cubicBezTo>
                    <a:cubicBezTo>
                      <a:pt x="449471" y="422796"/>
                      <a:pt x="497096" y="406604"/>
                      <a:pt x="536148" y="440894"/>
                    </a:cubicBezTo>
                    <a:cubicBezTo>
                      <a:pt x="575201" y="475184"/>
                      <a:pt x="566628" y="523761"/>
                      <a:pt x="559008" y="566624"/>
                    </a:cubicBezTo>
                    <a:cubicBezTo>
                      <a:pt x="552341" y="606629"/>
                      <a:pt x="545673" y="639966"/>
                      <a:pt x="571391" y="662826"/>
                    </a:cubicBezTo>
                    <a:cubicBezTo>
                      <a:pt x="597108" y="684734"/>
                      <a:pt x="630446" y="674256"/>
                      <a:pt x="668546" y="660921"/>
                    </a:cubicBezTo>
                    <a:cubicBezTo>
                      <a:pt x="704741" y="648539"/>
                      <a:pt x="743793" y="636156"/>
                      <a:pt x="779988" y="654254"/>
                    </a:cubicBezTo>
                    <a:cubicBezTo>
                      <a:pt x="788561" y="659969"/>
                      <a:pt x="790466" y="672351"/>
                      <a:pt x="783798" y="679971"/>
                    </a:cubicBezTo>
                    <a:close/>
                  </a:path>
                </a:pathLst>
              </a:custGeom>
              <a:solidFill>
                <a:schemeClr val="bg2">
                  <a:lumMod val="75000"/>
                  <a:alpha val="40000"/>
                </a:schemeClr>
              </a:solidFill>
              <a:ln w="9525" cap="flat">
                <a:noFill/>
                <a:prstDash val="solid"/>
                <a:miter/>
              </a:ln>
            </p:spPr>
            <p:txBody>
              <a:bodyPr rtlCol="0" anchor="ctr"/>
              <a:lstStyle/>
              <a:p>
                <a:endParaRPr lang="en-ID"/>
              </a:p>
            </p:txBody>
          </p:sp>
        </p:grpSp>
      </p:grpSp>
      <p:sp>
        <p:nvSpPr>
          <p:cNvPr id="2" name="Title Placeholder 1">
            <a:extLst>
              <a:ext uri="{FF2B5EF4-FFF2-40B4-BE49-F238E27FC236}">
                <a16:creationId xmlns="" xmlns:a16="http://schemas.microsoft.com/office/drawing/2014/main" id="{98972E27-D8E3-4CF6-8E05-65E628A06613}"/>
              </a:ext>
            </a:extLst>
          </p:cNvPr>
          <p:cNvSpPr>
            <a:spLocks noGrp="1"/>
          </p:cNvSpPr>
          <p:nvPr userDrawn="1">
            <p:ph type="title"/>
          </p:nvPr>
        </p:nvSpPr>
        <p:spPr>
          <a:xfrm>
            <a:off x="838200" y="333143"/>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 xmlns:a16="http://schemas.microsoft.com/office/drawing/2014/main" id="{828713E5-6553-47D2-80AC-ADF97E91B956}"/>
              </a:ext>
            </a:extLst>
          </p:cNvPr>
          <p:cNvSpPr>
            <a:spLocks noGrp="1"/>
          </p:cNvSpPr>
          <p:nvPr userDrawn="1">
            <p:ph type="body" idx="1"/>
          </p:nvPr>
        </p:nvSpPr>
        <p:spPr>
          <a:xfrm>
            <a:off x="838200" y="1793643"/>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C6559B45-5E44-413F-910B-2C50A964B172}"/>
              </a:ext>
            </a:extLst>
          </p:cNvPr>
          <p:cNvSpPr>
            <a:spLocks noGrp="1"/>
          </p:cNvSpPr>
          <p:nvPr userDrawn="1">
            <p:ph type="dt" sz="half" idx="2"/>
          </p:nvPr>
        </p:nvSpPr>
        <p:spPr>
          <a:xfrm>
            <a:off x="838200" y="632436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38A751-8D46-41AC-9BEB-3A96C0A3EBF5}" type="datetimeFigureOut">
              <a:rPr lang="en-ID" smtClean="0"/>
              <a:t>12/18/2020</a:t>
            </a:fld>
            <a:endParaRPr lang="en-ID"/>
          </a:p>
        </p:txBody>
      </p:sp>
      <p:sp>
        <p:nvSpPr>
          <p:cNvPr id="5" name="Footer Placeholder 4">
            <a:extLst>
              <a:ext uri="{FF2B5EF4-FFF2-40B4-BE49-F238E27FC236}">
                <a16:creationId xmlns="" xmlns:a16="http://schemas.microsoft.com/office/drawing/2014/main" id="{D4A61687-69C3-4911-A90F-ABEE2CF9A8C8}"/>
              </a:ext>
            </a:extLst>
          </p:cNvPr>
          <p:cNvSpPr>
            <a:spLocks noGrp="1"/>
          </p:cNvSpPr>
          <p:nvPr userDrawn="1">
            <p:ph type="ftr" sz="quarter" idx="3"/>
          </p:nvPr>
        </p:nvSpPr>
        <p:spPr>
          <a:xfrm>
            <a:off x="4038600" y="632436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 xmlns:a16="http://schemas.microsoft.com/office/drawing/2014/main" id="{039962DE-4A33-456C-92D6-04BE51A9C387}"/>
              </a:ext>
            </a:extLst>
          </p:cNvPr>
          <p:cNvSpPr>
            <a:spLocks noGrp="1"/>
          </p:cNvSpPr>
          <p:nvPr userDrawn="1">
            <p:ph type="sldNum" sz="quarter" idx="4"/>
          </p:nvPr>
        </p:nvSpPr>
        <p:spPr>
          <a:xfrm>
            <a:off x="8603452" y="632436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1EF6B-DC66-4ABE-87E3-1A13479DB42D}" type="slidenum">
              <a:rPr lang="en-ID" smtClean="0"/>
              <a:t>‹#›</a:t>
            </a:fld>
            <a:endParaRPr lang="en-ID"/>
          </a:p>
        </p:txBody>
      </p:sp>
      <p:grpSp>
        <p:nvGrpSpPr>
          <p:cNvPr id="20" name="Group 19">
            <a:extLst>
              <a:ext uri="{FF2B5EF4-FFF2-40B4-BE49-F238E27FC236}">
                <a16:creationId xmlns="" xmlns:a16="http://schemas.microsoft.com/office/drawing/2014/main" id="{5637F12C-9C50-4E24-8816-C459EDEBF26B}"/>
              </a:ext>
            </a:extLst>
          </p:cNvPr>
          <p:cNvGrpSpPr/>
          <p:nvPr userDrawn="1"/>
        </p:nvGrpSpPr>
        <p:grpSpPr>
          <a:xfrm>
            <a:off x="557740" y="324134"/>
            <a:ext cx="924195" cy="264590"/>
            <a:chOff x="557740" y="324134"/>
            <a:chExt cx="924195" cy="264590"/>
          </a:xfrm>
        </p:grpSpPr>
        <p:grpSp>
          <p:nvGrpSpPr>
            <p:cNvPr id="8" name="Graphic 1">
              <a:extLst>
                <a:ext uri="{FF2B5EF4-FFF2-40B4-BE49-F238E27FC236}">
                  <a16:creationId xmlns="" xmlns:a16="http://schemas.microsoft.com/office/drawing/2014/main" id="{13D529EC-BD46-42D9-8B4C-51912E9F7ECB}"/>
                </a:ext>
              </a:extLst>
            </p:cNvPr>
            <p:cNvGrpSpPr/>
            <p:nvPr/>
          </p:nvGrpSpPr>
          <p:grpSpPr>
            <a:xfrm>
              <a:off x="867909" y="375792"/>
              <a:ext cx="614026" cy="166762"/>
              <a:chOff x="5761671" y="3145155"/>
              <a:chExt cx="2128837" cy="578167"/>
            </a:xfrm>
            <a:solidFill>
              <a:schemeClr val="tx1"/>
            </a:solidFill>
          </p:grpSpPr>
          <p:sp>
            <p:nvSpPr>
              <p:cNvPr id="13" name="Freeform: Shape 12">
                <a:extLst>
                  <a:ext uri="{FF2B5EF4-FFF2-40B4-BE49-F238E27FC236}">
                    <a16:creationId xmlns="" xmlns:a16="http://schemas.microsoft.com/office/drawing/2014/main" id="{6D1CB13F-DD95-4247-B7FE-52CC0DFF604B}"/>
                  </a:ext>
                </a:extLst>
              </p:cNvPr>
              <p:cNvSpPr/>
              <p:nvPr/>
            </p:nvSpPr>
            <p:spPr>
              <a:xfrm>
                <a:off x="5761671" y="3148012"/>
                <a:ext cx="105727" cy="565785"/>
              </a:xfrm>
              <a:custGeom>
                <a:avLst/>
                <a:gdLst>
                  <a:gd name="connsiteX0" fmla="*/ 105728 w 105727"/>
                  <a:gd name="connsiteY0" fmla="*/ 565785 h 565785"/>
                  <a:gd name="connsiteX1" fmla="*/ 0 w 105727"/>
                  <a:gd name="connsiteY1" fmla="*/ 565785 h 565785"/>
                  <a:gd name="connsiteX2" fmla="*/ 0 w 105727"/>
                  <a:gd name="connsiteY2" fmla="*/ 0 h 565785"/>
                  <a:gd name="connsiteX3" fmla="*/ 105728 w 105727"/>
                  <a:gd name="connsiteY3" fmla="*/ 0 h 565785"/>
                  <a:gd name="connsiteX4" fmla="*/ 105728 w 105727"/>
                  <a:gd name="connsiteY4" fmla="*/ 565785 h 565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 h="565785">
                    <a:moveTo>
                      <a:pt x="105728" y="565785"/>
                    </a:moveTo>
                    <a:lnTo>
                      <a:pt x="0" y="565785"/>
                    </a:lnTo>
                    <a:lnTo>
                      <a:pt x="0" y="0"/>
                    </a:lnTo>
                    <a:lnTo>
                      <a:pt x="105728" y="0"/>
                    </a:lnTo>
                    <a:lnTo>
                      <a:pt x="105728" y="565785"/>
                    </a:lnTo>
                    <a:close/>
                  </a:path>
                </a:pathLst>
              </a:custGeom>
              <a:grpFill/>
              <a:ln w="9525" cap="flat">
                <a:noFill/>
                <a:prstDash val="solid"/>
                <a:miter/>
              </a:ln>
            </p:spPr>
            <p:txBody>
              <a:bodyPr rtlCol="0" anchor="ctr"/>
              <a:lstStyle/>
              <a:p>
                <a:endParaRPr lang="en-ID"/>
              </a:p>
            </p:txBody>
          </p:sp>
          <p:sp>
            <p:nvSpPr>
              <p:cNvPr id="14" name="Freeform: Shape 13">
                <a:extLst>
                  <a:ext uri="{FF2B5EF4-FFF2-40B4-BE49-F238E27FC236}">
                    <a16:creationId xmlns="" xmlns:a16="http://schemas.microsoft.com/office/drawing/2014/main" id="{499610A6-2074-4C58-8D01-24063A01F6B5}"/>
                  </a:ext>
                </a:extLst>
              </p:cNvPr>
              <p:cNvSpPr/>
              <p:nvPr/>
            </p:nvSpPr>
            <p:spPr>
              <a:xfrm>
                <a:off x="5993129" y="3305175"/>
                <a:ext cx="349567" cy="409575"/>
              </a:xfrm>
              <a:custGeom>
                <a:avLst/>
                <a:gdLst>
                  <a:gd name="connsiteX0" fmla="*/ 0 w 349567"/>
                  <a:gd name="connsiteY0" fmla="*/ 408623 h 409575"/>
                  <a:gd name="connsiteX1" fmla="*/ 0 w 349567"/>
                  <a:gd name="connsiteY1" fmla="*/ 6668 h 409575"/>
                  <a:gd name="connsiteX2" fmla="*/ 59055 w 349567"/>
                  <a:gd name="connsiteY2" fmla="*/ 6668 h 409575"/>
                  <a:gd name="connsiteX3" fmla="*/ 83820 w 349567"/>
                  <a:gd name="connsiteY3" fmla="*/ 24765 h 409575"/>
                  <a:gd name="connsiteX4" fmla="*/ 90488 w 349567"/>
                  <a:gd name="connsiteY4" fmla="*/ 56198 h 409575"/>
                  <a:gd name="connsiteX5" fmla="*/ 116205 w 349567"/>
                  <a:gd name="connsiteY5" fmla="*/ 33338 h 409575"/>
                  <a:gd name="connsiteX6" fmla="*/ 144780 w 349567"/>
                  <a:gd name="connsiteY6" fmla="*/ 15240 h 409575"/>
                  <a:gd name="connsiteX7" fmla="*/ 177165 w 349567"/>
                  <a:gd name="connsiteY7" fmla="*/ 3810 h 409575"/>
                  <a:gd name="connsiteX8" fmla="*/ 214313 w 349567"/>
                  <a:gd name="connsiteY8" fmla="*/ 0 h 409575"/>
                  <a:gd name="connsiteX9" fmla="*/ 272415 w 349567"/>
                  <a:gd name="connsiteY9" fmla="*/ 11430 h 409575"/>
                  <a:gd name="connsiteX10" fmla="*/ 315278 w 349567"/>
                  <a:gd name="connsiteY10" fmla="*/ 42863 h 409575"/>
                  <a:gd name="connsiteX11" fmla="*/ 340995 w 349567"/>
                  <a:gd name="connsiteY11" fmla="*/ 91440 h 409575"/>
                  <a:gd name="connsiteX12" fmla="*/ 349567 w 349567"/>
                  <a:gd name="connsiteY12" fmla="*/ 153352 h 409575"/>
                  <a:gd name="connsiteX13" fmla="*/ 349567 w 349567"/>
                  <a:gd name="connsiteY13" fmla="*/ 409575 h 409575"/>
                  <a:gd name="connsiteX14" fmla="*/ 252413 w 349567"/>
                  <a:gd name="connsiteY14" fmla="*/ 409575 h 409575"/>
                  <a:gd name="connsiteX15" fmla="*/ 252413 w 349567"/>
                  <a:gd name="connsiteY15" fmla="*/ 153352 h 409575"/>
                  <a:gd name="connsiteX16" fmla="*/ 235267 w 349567"/>
                  <a:gd name="connsiteY16" fmla="*/ 96202 h 409575"/>
                  <a:gd name="connsiteX17" fmla="*/ 183833 w 349567"/>
                  <a:gd name="connsiteY17" fmla="*/ 76200 h 409575"/>
                  <a:gd name="connsiteX18" fmla="*/ 137160 w 349567"/>
                  <a:gd name="connsiteY18" fmla="*/ 87630 h 409575"/>
                  <a:gd name="connsiteX19" fmla="*/ 95250 w 349567"/>
                  <a:gd name="connsiteY19" fmla="*/ 119063 h 409575"/>
                  <a:gd name="connsiteX20" fmla="*/ 95250 w 349567"/>
                  <a:gd name="connsiteY20" fmla="*/ 409575 h 409575"/>
                  <a:gd name="connsiteX21" fmla="*/ 0 w 349567"/>
                  <a:gd name="connsiteY21" fmla="*/ 40957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9567" h="409575">
                    <a:moveTo>
                      <a:pt x="0" y="408623"/>
                    </a:moveTo>
                    <a:lnTo>
                      <a:pt x="0" y="6668"/>
                    </a:lnTo>
                    <a:lnTo>
                      <a:pt x="59055" y="6668"/>
                    </a:lnTo>
                    <a:cubicBezTo>
                      <a:pt x="71438" y="6668"/>
                      <a:pt x="80010" y="12382"/>
                      <a:pt x="83820" y="24765"/>
                    </a:cubicBezTo>
                    <a:lnTo>
                      <a:pt x="90488" y="56198"/>
                    </a:lnTo>
                    <a:cubicBezTo>
                      <a:pt x="98108" y="47625"/>
                      <a:pt x="106680" y="40005"/>
                      <a:pt x="116205" y="33338"/>
                    </a:cubicBezTo>
                    <a:cubicBezTo>
                      <a:pt x="124778" y="26670"/>
                      <a:pt x="134303" y="20955"/>
                      <a:pt x="144780" y="15240"/>
                    </a:cubicBezTo>
                    <a:cubicBezTo>
                      <a:pt x="155258" y="10477"/>
                      <a:pt x="165735" y="6668"/>
                      <a:pt x="177165" y="3810"/>
                    </a:cubicBezTo>
                    <a:cubicBezTo>
                      <a:pt x="188595" y="952"/>
                      <a:pt x="200978" y="0"/>
                      <a:pt x="214313" y="0"/>
                    </a:cubicBezTo>
                    <a:cubicBezTo>
                      <a:pt x="236220" y="0"/>
                      <a:pt x="255270" y="3810"/>
                      <a:pt x="272415" y="11430"/>
                    </a:cubicBezTo>
                    <a:cubicBezTo>
                      <a:pt x="289560" y="19050"/>
                      <a:pt x="303848" y="29527"/>
                      <a:pt x="315278" y="42863"/>
                    </a:cubicBezTo>
                    <a:cubicBezTo>
                      <a:pt x="326708" y="56198"/>
                      <a:pt x="335280" y="72390"/>
                      <a:pt x="340995" y="91440"/>
                    </a:cubicBezTo>
                    <a:cubicBezTo>
                      <a:pt x="346710" y="110490"/>
                      <a:pt x="349567" y="130492"/>
                      <a:pt x="349567" y="153352"/>
                    </a:cubicBezTo>
                    <a:lnTo>
                      <a:pt x="349567" y="409575"/>
                    </a:lnTo>
                    <a:lnTo>
                      <a:pt x="252413" y="409575"/>
                    </a:lnTo>
                    <a:lnTo>
                      <a:pt x="252413" y="153352"/>
                    </a:lnTo>
                    <a:cubicBezTo>
                      <a:pt x="252413" y="128588"/>
                      <a:pt x="246698" y="109538"/>
                      <a:pt x="235267" y="96202"/>
                    </a:cubicBezTo>
                    <a:cubicBezTo>
                      <a:pt x="223838" y="82867"/>
                      <a:pt x="206692" y="76200"/>
                      <a:pt x="183833" y="76200"/>
                    </a:cubicBezTo>
                    <a:cubicBezTo>
                      <a:pt x="166688" y="76200"/>
                      <a:pt x="151448" y="80010"/>
                      <a:pt x="137160" y="87630"/>
                    </a:cubicBezTo>
                    <a:cubicBezTo>
                      <a:pt x="122873" y="95250"/>
                      <a:pt x="108585" y="105727"/>
                      <a:pt x="95250" y="119063"/>
                    </a:cubicBezTo>
                    <a:lnTo>
                      <a:pt x="95250" y="409575"/>
                    </a:lnTo>
                    <a:lnTo>
                      <a:pt x="0" y="409575"/>
                    </a:lnTo>
                    <a:close/>
                  </a:path>
                </a:pathLst>
              </a:custGeom>
              <a:grpFill/>
              <a:ln w="9525" cap="flat">
                <a:noFill/>
                <a:prstDash val="solid"/>
                <a:miter/>
              </a:ln>
            </p:spPr>
            <p:txBody>
              <a:bodyPr rtlCol="0" anchor="ctr"/>
              <a:lstStyle/>
              <a:p>
                <a:endParaRPr lang="en-ID"/>
              </a:p>
            </p:txBody>
          </p:sp>
          <p:sp>
            <p:nvSpPr>
              <p:cNvPr id="15" name="Freeform: Shape 14">
                <a:extLst>
                  <a:ext uri="{FF2B5EF4-FFF2-40B4-BE49-F238E27FC236}">
                    <a16:creationId xmlns="" xmlns:a16="http://schemas.microsoft.com/office/drawing/2014/main" id="{BFA34A1E-0854-4746-98B1-D5B0B255AC9B}"/>
                  </a:ext>
                </a:extLst>
              </p:cNvPr>
              <p:cNvSpPr/>
              <p:nvPr/>
            </p:nvSpPr>
            <p:spPr>
              <a:xfrm>
                <a:off x="6401752" y="3189922"/>
                <a:ext cx="272414" cy="530542"/>
              </a:xfrm>
              <a:custGeom>
                <a:avLst/>
                <a:gdLst>
                  <a:gd name="connsiteX0" fmla="*/ 168592 w 272414"/>
                  <a:gd name="connsiteY0" fmla="*/ 530543 h 530542"/>
                  <a:gd name="connsiteX1" fmla="*/ 88582 w 272414"/>
                  <a:gd name="connsiteY1" fmla="*/ 501015 h 530542"/>
                  <a:gd name="connsiteX2" fmla="*/ 60007 w 272414"/>
                  <a:gd name="connsiteY2" fmla="*/ 419100 h 530542"/>
                  <a:gd name="connsiteX3" fmla="*/ 60007 w 272414"/>
                  <a:gd name="connsiteY3" fmla="*/ 195263 h 530542"/>
                  <a:gd name="connsiteX4" fmla="*/ 19050 w 272414"/>
                  <a:gd name="connsiteY4" fmla="*/ 195263 h 530542"/>
                  <a:gd name="connsiteX5" fmla="*/ 5715 w 272414"/>
                  <a:gd name="connsiteY5" fmla="*/ 190500 h 530542"/>
                  <a:gd name="connsiteX6" fmla="*/ 0 w 272414"/>
                  <a:gd name="connsiteY6" fmla="*/ 175260 h 530542"/>
                  <a:gd name="connsiteX7" fmla="*/ 0 w 272414"/>
                  <a:gd name="connsiteY7" fmla="*/ 137160 h 530542"/>
                  <a:gd name="connsiteX8" fmla="*/ 64770 w 272414"/>
                  <a:gd name="connsiteY8" fmla="*/ 126682 h 530542"/>
                  <a:gd name="connsiteX9" fmla="*/ 84772 w 272414"/>
                  <a:gd name="connsiteY9" fmla="*/ 17145 h 530542"/>
                  <a:gd name="connsiteX10" fmla="*/ 92392 w 272414"/>
                  <a:gd name="connsiteY10" fmla="*/ 4763 h 530542"/>
                  <a:gd name="connsiteX11" fmla="*/ 106680 w 272414"/>
                  <a:gd name="connsiteY11" fmla="*/ 0 h 530542"/>
                  <a:gd name="connsiteX12" fmla="*/ 157163 w 272414"/>
                  <a:gd name="connsiteY12" fmla="*/ 0 h 530542"/>
                  <a:gd name="connsiteX13" fmla="*/ 157163 w 272414"/>
                  <a:gd name="connsiteY13" fmla="*/ 126682 h 530542"/>
                  <a:gd name="connsiteX14" fmla="*/ 262890 w 272414"/>
                  <a:gd name="connsiteY14" fmla="*/ 126682 h 530542"/>
                  <a:gd name="connsiteX15" fmla="*/ 262890 w 272414"/>
                  <a:gd name="connsiteY15" fmla="*/ 195263 h 530542"/>
                  <a:gd name="connsiteX16" fmla="*/ 157163 w 272414"/>
                  <a:gd name="connsiteY16" fmla="*/ 195263 h 530542"/>
                  <a:gd name="connsiteX17" fmla="*/ 157163 w 272414"/>
                  <a:gd name="connsiteY17" fmla="*/ 413385 h 530542"/>
                  <a:gd name="connsiteX18" fmla="*/ 166688 w 272414"/>
                  <a:gd name="connsiteY18" fmla="*/ 442913 h 530542"/>
                  <a:gd name="connsiteX19" fmla="*/ 191452 w 272414"/>
                  <a:gd name="connsiteY19" fmla="*/ 453390 h 530542"/>
                  <a:gd name="connsiteX20" fmla="*/ 206692 w 272414"/>
                  <a:gd name="connsiteY20" fmla="*/ 451485 h 530542"/>
                  <a:gd name="connsiteX21" fmla="*/ 217170 w 272414"/>
                  <a:gd name="connsiteY21" fmla="*/ 446723 h 530542"/>
                  <a:gd name="connsiteX22" fmla="*/ 224790 w 272414"/>
                  <a:gd name="connsiteY22" fmla="*/ 441960 h 530542"/>
                  <a:gd name="connsiteX23" fmla="*/ 231457 w 272414"/>
                  <a:gd name="connsiteY23" fmla="*/ 440055 h 530542"/>
                  <a:gd name="connsiteX24" fmla="*/ 238125 w 272414"/>
                  <a:gd name="connsiteY24" fmla="*/ 441960 h 530542"/>
                  <a:gd name="connsiteX25" fmla="*/ 243840 w 272414"/>
                  <a:gd name="connsiteY25" fmla="*/ 448628 h 530542"/>
                  <a:gd name="connsiteX26" fmla="*/ 272415 w 272414"/>
                  <a:gd name="connsiteY26" fmla="*/ 495300 h 530542"/>
                  <a:gd name="connsiteX27" fmla="*/ 223838 w 272414"/>
                  <a:gd name="connsiteY27" fmla="*/ 521970 h 530542"/>
                  <a:gd name="connsiteX28" fmla="*/ 168592 w 272414"/>
                  <a:gd name="connsiteY28" fmla="*/ 530543 h 530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414" h="530542">
                    <a:moveTo>
                      <a:pt x="168592" y="530543"/>
                    </a:moveTo>
                    <a:cubicBezTo>
                      <a:pt x="134302" y="530543"/>
                      <a:pt x="106680" y="521017"/>
                      <a:pt x="88582" y="501015"/>
                    </a:cubicBezTo>
                    <a:cubicBezTo>
                      <a:pt x="69532" y="481013"/>
                      <a:pt x="60007" y="454342"/>
                      <a:pt x="60007" y="419100"/>
                    </a:cubicBezTo>
                    <a:lnTo>
                      <a:pt x="60007" y="195263"/>
                    </a:lnTo>
                    <a:lnTo>
                      <a:pt x="19050" y="195263"/>
                    </a:lnTo>
                    <a:cubicBezTo>
                      <a:pt x="14288" y="195263"/>
                      <a:pt x="9525" y="193357"/>
                      <a:pt x="5715" y="190500"/>
                    </a:cubicBezTo>
                    <a:cubicBezTo>
                      <a:pt x="1905" y="186690"/>
                      <a:pt x="0" y="181927"/>
                      <a:pt x="0" y="175260"/>
                    </a:cubicBezTo>
                    <a:lnTo>
                      <a:pt x="0" y="137160"/>
                    </a:lnTo>
                    <a:lnTo>
                      <a:pt x="64770" y="126682"/>
                    </a:lnTo>
                    <a:lnTo>
                      <a:pt x="84772" y="17145"/>
                    </a:lnTo>
                    <a:cubicBezTo>
                      <a:pt x="85725" y="12382"/>
                      <a:pt x="88582" y="7620"/>
                      <a:pt x="92392" y="4763"/>
                    </a:cubicBezTo>
                    <a:cubicBezTo>
                      <a:pt x="96202" y="1905"/>
                      <a:pt x="100965" y="0"/>
                      <a:pt x="106680" y="0"/>
                    </a:cubicBezTo>
                    <a:lnTo>
                      <a:pt x="157163" y="0"/>
                    </a:lnTo>
                    <a:lnTo>
                      <a:pt x="157163" y="126682"/>
                    </a:lnTo>
                    <a:lnTo>
                      <a:pt x="262890" y="126682"/>
                    </a:lnTo>
                    <a:lnTo>
                      <a:pt x="262890" y="195263"/>
                    </a:lnTo>
                    <a:lnTo>
                      <a:pt x="157163" y="195263"/>
                    </a:lnTo>
                    <a:lnTo>
                      <a:pt x="157163" y="413385"/>
                    </a:lnTo>
                    <a:cubicBezTo>
                      <a:pt x="157163" y="425767"/>
                      <a:pt x="160020" y="435292"/>
                      <a:pt x="166688" y="442913"/>
                    </a:cubicBezTo>
                    <a:cubicBezTo>
                      <a:pt x="173355" y="449580"/>
                      <a:pt x="180975" y="453390"/>
                      <a:pt x="191452" y="453390"/>
                    </a:cubicBezTo>
                    <a:cubicBezTo>
                      <a:pt x="197167" y="453390"/>
                      <a:pt x="202882" y="452438"/>
                      <a:pt x="206692" y="451485"/>
                    </a:cubicBezTo>
                    <a:cubicBezTo>
                      <a:pt x="210502" y="450532"/>
                      <a:pt x="214313" y="448628"/>
                      <a:pt x="217170" y="446723"/>
                    </a:cubicBezTo>
                    <a:cubicBezTo>
                      <a:pt x="220027" y="444817"/>
                      <a:pt x="222885" y="443865"/>
                      <a:pt x="224790" y="441960"/>
                    </a:cubicBezTo>
                    <a:cubicBezTo>
                      <a:pt x="226695" y="440055"/>
                      <a:pt x="229552" y="440055"/>
                      <a:pt x="231457" y="440055"/>
                    </a:cubicBezTo>
                    <a:cubicBezTo>
                      <a:pt x="234315" y="440055"/>
                      <a:pt x="236220" y="441007"/>
                      <a:pt x="238125" y="441960"/>
                    </a:cubicBezTo>
                    <a:cubicBezTo>
                      <a:pt x="240030" y="442913"/>
                      <a:pt x="241935" y="445770"/>
                      <a:pt x="243840" y="448628"/>
                    </a:cubicBezTo>
                    <a:lnTo>
                      <a:pt x="272415" y="495300"/>
                    </a:lnTo>
                    <a:cubicBezTo>
                      <a:pt x="258127" y="506730"/>
                      <a:pt x="241935" y="516255"/>
                      <a:pt x="223838" y="521970"/>
                    </a:cubicBezTo>
                    <a:cubicBezTo>
                      <a:pt x="206692" y="527685"/>
                      <a:pt x="188595" y="530543"/>
                      <a:pt x="168592" y="530543"/>
                    </a:cubicBezTo>
                    <a:close/>
                  </a:path>
                </a:pathLst>
              </a:custGeom>
              <a:grpFill/>
              <a:ln w="9525" cap="flat">
                <a:noFill/>
                <a:prstDash val="solid"/>
                <a:miter/>
              </a:ln>
            </p:spPr>
            <p:txBody>
              <a:bodyPr rtlCol="0" anchor="ctr"/>
              <a:lstStyle/>
              <a:p>
                <a:endParaRPr lang="en-ID"/>
              </a:p>
            </p:txBody>
          </p:sp>
          <p:sp>
            <p:nvSpPr>
              <p:cNvPr id="16" name="Freeform: Shape 15">
                <a:extLst>
                  <a:ext uri="{FF2B5EF4-FFF2-40B4-BE49-F238E27FC236}">
                    <a16:creationId xmlns="" xmlns:a16="http://schemas.microsoft.com/office/drawing/2014/main" id="{DC2D932F-A616-4F70-8D69-4010244FD818}"/>
                  </a:ext>
                </a:extLst>
              </p:cNvPr>
              <p:cNvSpPr/>
              <p:nvPr/>
            </p:nvSpPr>
            <p:spPr>
              <a:xfrm>
                <a:off x="6703694" y="3145155"/>
                <a:ext cx="382904" cy="578167"/>
              </a:xfrm>
              <a:custGeom>
                <a:avLst/>
                <a:gdLst>
                  <a:gd name="connsiteX0" fmla="*/ 346710 w 382904"/>
                  <a:gd name="connsiteY0" fmla="*/ 105727 h 578167"/>
                  <a:gd name="connsiteX1" fmla="*/ 337185 w 382904"/>
                  <a:gd name="connsiteY1" fmla="*/ 118110 h 578167"/>
                  <a:gd name="connsiteX2" fmla="*/ 323850 w 382904"/>
                  <a:gd name="connsiteY2" fmla="*/ 121920 h 578167"/>
                  <a:gd name="connsiteX3" fmla="*/ 305752 w 382904"/>
                  <a:gd name="connsiteY3" fmla="*/ 116205 h 578167"/>
                  <a:gd name="connsiteX4" fmla="*/ 282892 w 382904"/>
                  <a:gd name="connsiteY4" fmla="*/ 102870 h 578167"/>
                  <a:gd name="connsiteX5" fmla="*/ 251460 w 382904"/>
                  <a:gd name="connsiteY5" fmla="*/ 89535 h 578167"/>
                  <a:gd name="connsiteX6" fmla="*/ 209550 w 382904"/>
                  <a:gd name="connsiteY6" fmla="*/ 83820 h 578167"/>
                  <a:gd name="connsiteX7" fmla="*/ 171450 w 382904"/>
                  <a:gd name="connsiteY7" fmla="*/ 89535 h 578167"/>
                  <a:gd name="connsiteX8" fmla="*/ 143827 w 382904"/>
                  <a:gd name="connsiteY8" fmla="*/ 103822 h 578167"/>
                  <a:gd name="connsiteX9" fmla="*/ 127635 w 382904"/>
                  <a:gd name="connsiteY9" fmla="*/ 126682 h 578167"/>
                  <a:gd name="connsiteX10" fmla="*/ 121920 w 382904"/>
                  <a:gd name="connsiteY10" fmla="*/ 155258 h 578167"/>
                  <a:gd name="connsiteX11" fmla="*/ 133350 w 382904"/>
                  <a:gd name="connsiteY11" fmla="*/ 188595 h 578167"/>
                  <a:gd name="connsiteX12" fmla="*/ 162877 w 382904"/>
                  <a:gd name="connsiteY12" fmla="*/ 211455 h 578167"/>
                  <a:gd name="connsiteX13" fmla="*/ 204787 w 382904"/>
                  <a:gd name="connsiteY13" fmla="*/ 228600 h 578167"/>
                  <a:gd name="connsiteX14" fmla="*/ 252412 w 382904"/>
                  <a:gd name="connsiteY14" fmla="*/ 244793 h 578167"/>
                  <a:gd name="connsiteX15" fmla="*/ 300037 w 382904"/>
                  <a:gd name="connsiteY15" fmla="*/ 264795 h 578167"/>
                  <a:gd name="connsiteX16" fmla="*/ 341948 w 382904"/>
                  <a:gd name="connsiteY16" fmla="*/ 293370 h 578167"/>
                  <a:gd name="connsiteX17" fmla="*/ 371475 w 382904"/>
                  <a:gd name="connsiteY17" fmla="*/ 335280 h 578167"/>
                  <a:gd name="connsiteX18" fmla="*/ 382905 w 382904"/>
                  <a:gd name="connsiteY18" fmla="*/ 395287 h 578167"/>
                  <a:gd name="connsiteX19" fmla="*/ 369570 w 382904"/>
                  <a:gd name="connsiteY19" fmla="*/ 466725 h 578167"/>
                  <a:gd name="connsiteX20" fmla="*/ 331470 w 382904"/>
                  <a:gd name="connsiteY20" fmla="*/ 524828 h 578167"/>
                  <a:gd name="connsiteX21" fmla="*/ 269558 w 382904"/>
                  <a:gd name="connsiteY21" fmla="*/ 563880 h 578167"/>
                  <a:gd name="connsiteX22" fmla="*/ 185737 w 382904"/>
                  <a:gd name="connsiteY22" fmla="*/ 578168 h 578167"/>
                  <a:gd name="connsiteX23" fmla="*/ 132398 w 382904"/>
                  <a:gd name="connsiteY23" fmla="*/ 572453 h 578167"/>
                  <a:gd name="connsiteX24" fmla="*/ 81915 w 382904"/>
                  <a:gd name="connsiteY24" fmla="*/ 557212 h 578167"/>
                  <a:gd name="connsiteX25" fmla="*/ 37148 w 382904"/>
                  <a:gd name="connsiteY25" fmla="*/ 533400 h 578167"/>
                  <a:gd name="connsiteX26" fmla="*/ 0 w 382904"/>
                  <a:gd name="connsiteY26" fmla="*/ 502920 h 578167"/>
                  <a:gd name="connsiteX27" fmla="*/ 30480 w 382904"/>
                  <a:gd name="connsiteY27" fmla="*/ 452437 h 578167"/>
                  <a:gd name="connsiteX28" fmla="*/ 40958 w 382904"/>
                  <a:gd name="connsiteY28" fmla="*/ 442912 h 578167"/>
                  <a:gd name="connsiteX29" fmla="*/ 54292 w 382904"/>
                  <a:gd name="connsiteY29" fmla="*/ 439103 h 578167"/>
                  <a:gd name="connsiteX30" fmla="*/ 75248 w 382904"/>
                  <a:gd name="connsiteY30" fmla="*/ 446722 h 578167"/>
                  <a:gd name="connsiteX31" fmla="*/ 101917 w 382904"/>
                  <a:gd name="connsiteY31" fmla="*/ 464820 h 578167"/>
                  <a:gd name="connsiteX32" fmla="*/ 138112 w 382904"/>
                  <a:gd name="connsiteY32" fmla="*/ 482918 h 578167"/>
                  <a:gd name="connsiteX33" fmla="*/ 188595 w 382904"/>
                  <a:gd name="connsiteY33" fmla="*/ 490537 h 578167"/>
                  <a:gd name="connsiteX34" fmla="*/ 258127 w 382904"/>
                  <a:gd name="connsiteY34" fmla="*/ 469583 h 578167"/>
                  <a:gd name="connsiteX35" fmla="*/ 282892 w 382904"/>
                  <a:gd name="connsiteY35" fmla="*/ 408622 h 578167"/>
                  <a:gd name="connsiteX36" fmla="*/ 271462 w 382904"/>
                  <a:gd name="connsiteY36" fmla="*/ 372428 h 578167"/>
                  <a:gd name="connsiteX37" fmla="*/ 241935 w 382904"/>
                  <a:gd name="connsiteY37" fmla="*/ 348615 h 578167"/>
                  <a:gd name="connsiteX38" fmla="*/ 200025 w 382904"/>
                  <a:gd name="connsiteY38" fmla="*/ 332422 h 578167"/>
                  <a:gd name="connsiteX39" fmla="*/ 152400 w 382904"/>
                  <a:gd name="connsiteY39" fmla="*/ 318135 h 578167"/>
                  <a:gd name="connsiteX40" fmla="*/ 104775 w 382904"/>
                  <a:gd name="connsiteY40" fmla="*/ 299085 h 578167"/>
                  <a:gd name="connsiteX41" fmla="*/ 62865 w 382904"/>
                  <a:gd name="connsiteY41" fmla="*/ 270510 h 578167"/>
                  <a:gd name="connsiteX42" fmla="*/ 33338 w 382904"/>
                  <a:gd name="connsiteY42" fmla="*/ 226695 h 578167"/>
                  <a:gd name="connsiteX43" fmla="*/ 21908 w 382904"/>
                  <a:gd name="connsiteY43" fmla="*/ 161925 h 578167"/>
                  <a:gd name="connsiteX44" fmla="*/ 34290 w 382904"/>
                  <a:gd name="connsiteY44" fmla="*/ 101918 h 578167"/>
                  <a:gd name="connsiteX45" fmla="*/ 70485 w 382904"/>
                  <a:gd name="connsiteY45" fmla="*/ 49530 h 578167"/>
                  <a:gd name="connsiteX46" fmla="*/ 128587 w 382904"/>
                  <a:gd name="connsiteY46" fmla="*/ 13335 h 578167"/>
                  <a:gd name="connsiteX47" fmla="*/ 207645 w 382904"/>
                  <a:gd name="connsiteY47" fmla="*/ 0 h 578167"/>
                  <a:gd name="connsiteX48" fmla="*/ 300037 w 382904"/>
                  <a:gd name="connsiteY48" fmla="*/ 15240 h 578167"/>
                  <a:gd name="connsiteX49" fmla="*/ 372427 w 382904"/>
                  <a:gd name="connsiteY49" fmla="*/ 59055 h 578167"/>
                  <a:gd name="connsiteX50" fmla="*/ 346710 w 382904"/>
                  <a:gd name="connsiteY50" fmla="*/ 105727 h 57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82904" h="578167">
                    <a:moveTo>
                      <a:pt x="346710" y="105727"/>
                    </a:moveTo>
                    <a:cubicBezTo>
                      <a:pt x="343852" y="111443"/>
                      <a:pt x="340042" y="115252"/>
                      <a:pt x="337185" y="118110"/>
                    </a:cubicBezTo>
                    <a:cubicBezTo>
                      <a:pt x="333375" y="120015"/>
                      <a:pt x="328612" y="121920"/>
                      <a:pt x="323850" y="121920"/>
                    </a:cubicBezTo>
                    <a:cubicBezTo>
                      <a:pt x="319087" y="121920"/>
                      <a:pt x="312420" y="120015"/>
                      <a:pt x="305752" y="116205"/>
                    </a:cubicBezTo>
                    <a:cubicBezTo>
                      <a:pt x="299085" y="112395"/>
                      <a:pt x="291465" y="107632"/>
                      <a:pt x="282892" y="102870"/>
                    </a:cubicBezTo>
                    <a:cubicBezTo>
                      <a:pt x="274320" y="98107"/>
                      <a:pt x="263842" y="93345"/>
                      <a:pt x="251460" y="89535"/>
                    </a:cubicBezTo>
                    <a:cubicBezTo>
                      <a:pt x="240030" y="85725"/>
                      <a:pt x="225742" y="83820"/>
                      <a:pt x="209550" y="83820"/>
                    </a:cubicBezTo>
                    <a:cubicBezTo>
                      <a:pt x="195262" y="83820"/>
                      <a:pt x="181927" y="85725"/>
                      <a:pt x="171450" y="89535"/>
                    </a:cubicBezTo>
                    <a:cubicBezTo>
                      <a:pt x="160973" y="93345"/>
                      <a:pt x="151448" y="98107"/>
                      <a:pt x="143827" y="103822"/>
                    </a:cubicBezTo>
                    <a:cubicBezTo>
                      <a:pt x="136208" y="110490"/>
                      <a:pt x="130492" y="117157"/>
                      <a:pt x="127635" y="126682"/>
                    </a:cubicBezTo>
                    <a:cubicBezTo>
                      <a:pt x="123825" y="135255"/>
                      <a:pt x="121920" y="144780"/>
                      <a:pt x="121920" y="155258"/>
                    </a:cubicBezTo>
                    <a:cubicBezTo>
                      <a:pt x="121920" y="168593"/>
                      <a:pt x="125730" y="180022"/>
                      <a:pt x="133350" y="188595"/>
                    </a:cubicBezTo>
                    <a:cubicBezTo>
                      <a:pt x="140970" y="197168"/>
                      <a:pt x="150495" y="204787"/>
                      <a:pt x="162877" y="211455"/>
                    </a:cubicBezTo>
                    <a:cubicBezTo>
                      <a:pt x="175260" y="218122"/>
                      <a:pt x="189548" y="222885"/>
                      <a:pt x="204787" y="228600"/>
                    </a:cubicBezTo>
                    <a:cubicBezTo>
                      <a:pt x="220027" y="233362"/>
                      <a:pt x="236220" y="239078"/>
                      <a:pt x="252412" y="244793"/>
                    </a:cubicBezTo>
                    <a:cubicBezTo>
                      <a:pt x="268605" y="250508"/>
                      <a:pt x="284798" y="257175"/>
                      <a:pt x="300037" y="264795"/>
                    </a:cubicBezTo>
                    <a:cubicBezTo>
                      <a:pt x="315277" y="272415"/>
                      <a:pt x="329565" y="281940"/>
                      <a:pt x="341948" y="293370"/>
                    </a:cubicBezTo>
                    <a:cubicBezTo>
                      <a:pt x="354330" y="304800"/>
                      <a:pt x="363855" y="319087"/>
                      <a:pt x="371475" y="335280"/>
                    </a:cubicBezTo>
                    <a:cubicBezTo>
                      <a:pt x="379095" y="351472"/>
                      <a:pt x="382905" y="371475"/>
                      <a:pt x="382905" y="395287"/>
                    </a:cubicBezTo>
                    <a:cubicBezTo>
                      <a:pt x="382905" y="421005"/>
                      <a:pt x="378142" y="444818"/>
                      <a:pt x="369570" y="466725"/>
                    </a:cubicBezTo>
                    <a:cubicBezTo>
                      <a:pt x="360998" y="488633"/>
                      <a:pt x="347662" y="508635"/>
                      <a:pt x="331470" y="524828"/>
                    </a:cubicBezTo>
                    <a:cubicBezTo>
                      <a:pt x="314325" y="541020"/>
                      <a:pt x="294323" y="554355"/>
                      <a:pt x="269558" y="563880"/>
                    </a:cubicBezTo>
                    <a:cubicBezTo>
                      <a:pt x="244792" y="573405"/>
                      <a:pt x="217170" y="578168"/>
                      <a:pt x="185737" y="578168"/>
                    </a:cubicBezTo>
                    <a:cubicBezTo>
                      <a:pt x="167640" y="578168"/>
                      <a:pt x="149542" y="576262"/>
                      <a:pt x="132398" y="572453"/>
                    </a:cubicBezTo>
                    <a:cubicBezTo>
                      <a:pt x="115252" y="568643"/>
                      <a:pt x="98108" y="563880"/>
                      <a:pt x="81915" y="557212"/>
                    </a:cubicBezTo>
                    <a:cubicBezTo>
                      <a:pt x="65723" y="550545"/>
                      <a:pt x="50483" y="542925"/>
                      <a:pt x="37148" y="533400"/>
                    </a:cubicBezTo>
                    <a:cubicBezTo>
                      <a:pt x="22860" y="523875"/>
                      <a:pt x="10477" y="514350"/>
                      <a:pt x="0" y="502920"/>
                    </a:cubicBezTo>
                    <a:lnTo>
                      <a:pt x="30480" y="452437"/>
                    </a:lnTo>
                    <a:cubicBezTo>
                      <a:pt x="33338" y="448628"/>
                      <a:pt x="37148" y="445770"/>
                      <a:pt x="40958" y="442912"/>
                    </a:cubicBezTo>
                    <a:cubicBezTo>
                      <a:pt x="44767" y="440055"/>
                      <a:pt x="49530" y="439103"/>
                      <a:pt x="54292" y="439103"/>
                    </a:cubicBezTo>
                    <a:cubicBezTo>
                      <a:pt x="60960" y="439103"/>
                      <a:pt x="67627" y="441960"/>
                      <a:pt x="75248" y="446722"/>
                    </a:cubicBezTo>
                    <a:cubicBezTo>
                      <a:pt x="82867" y="452437"/>
                      <a:pt x="91440" y="458153"/>
                      <a:pt x="101917" y="464820"/>
                    </a:cubicBezTo>
                    <a:cubicBezTo>
                      <a:pt x="112395" y="471487"/>
                      <a:pt x="124777" y="477203"/>
                      <a:pt x="138112" y="482918"/>
                    </a:cubicBezTo>
                    <a:cubicBezTo>
                      <a:pt x="152400" y="488633"/>
                      <a:pt x="168592" y="490537"/>
                      <a:pt x="188595" y="490537"/>
                    </a:cubicBezTo>
                    <a:cubicBezTo>
                      <a:pt x="219075" y="490537"/>
                      <a:pt x="241935" y="483870"/>
                      <a:pt x="258127" y="469583"/>
                    </a:cubicBezTo>
                    <a:cubicBezTo>
                      <a:pt x="274320" y="455295"/>
                      <a:pt x="282892" y="435293"/>
                      <a:pt x="282892" y="408622"/>
                    </a:cubicBezTo>
                    <a:cubicBezTo>
                      <a:pt x="282892" y="393383"/>
                      <a:pt x="279083" y="381953"/>
                      <a:pt x="271462" y="372428"/>
                    </a:cubicBezTo>
                    <a:cubicBezTo>
                      <a:pt x="263842" y="362903"/>
                      <a:pt x="254317" y="355283"/>
                      <a:pt x="241935" y="348615"/>
                    </a:cubicBezTo>
                    <a:cubicBezTo>
                      <a:pt x="229552" y="341947"/>
                      <a:pt x="215265" y="337185"/>
                      <a:pt x="200025" y="332422"/>
                    </a:cubicBezTo>
                    <a:cubicBezTo>
                      <a:pt x="184785" y="327660"/>
                      <a:pt x="168592" y="322897"/>
                      <a:pt x="152400" y="318135"/>
                    </a:cubicBezTo>
                    <a:cubicBezTo>
                      <a:pt x="136208" y="313372"/>
                      <a:pt x="120015" y="306705"/>
                      <a:pt x="104775" y="299085"/>
                    </a:cubicBezTo>
                    <a:cubicBezTo>
                      <a:pt x="89535" y="291465"/>
                      <a:pt x="75248" y="281940"/>
                      <a:pt x="62865" y="270510"/>
                    </a:cubicBezTo>
                    <a:cubicBezTo>
                      <a:pt x="50483" y="259080"/>
                      <a:pt x="40958" y="243840"/>
                      <a:pt x="33338" y="226695"/>
                    </a:cubicBezTo>
                    <a:cubicBezTo>
                      <a:pt x="25717" y="208597"/>
                      <a:pt x="21908" y="187643"/>
                      <a:pt x="21908" y="161925"/>
                    </a:cubicBezTo>
                    <a:cubicBezTo>
                      <a:pt x="21908" y="140970"/>
                      <a:pt x="25717" y="120968"/>
                      <a:pt x="34290" y="101918"/>
                    </a:cubicBezTo>
                    <a:cubicBezTo>
                      <a:pt x="42862" y="81915"/>
                      <a:pt x="54292" y="64770"/>
                      <a:pt x="70485" y="49530"/>
                    </a:cubicBezTo>
                    <a:cubicBezTo>
                      <a:pt x="86677" y="34290"/>
                      <a:pt x="105727" y="21907"/>
                      <a:pt x="128587" y="13335"/>
                    </a:cubicBezTo>
                    <a:cubicBezTo>
                      <a:pt x="151448" y="3810"/>
                      <a:pt x="178117" y="0"/>
                      <a:pt x="207645" y="0"/>
                    </a:cubicBezTo>
                    <a:cubicBezTo>
                      <a:pt x="240983" y="0"/>
                      <a:pt x="271462" y="4763"/>
                      <a:pt x="300037" y="15240"/>
                    </a:cubicBezTo>
                    <a:cubicBezTo>
                      <a:pt x="328612" y="25718"/>
                      <a:pt x="352425" y="40005"/>
                      <a:pt x="372427" y="59055"/>
                    </a:cubicBezTo>
                    <a:lnTo>
                      <a:pt x="346710" y="105727"/>
                    </a:lnTo>
                    <a:close/>
                  </a:path>
                </a:pathLst>
              </a:custGeom>
              <a:grpFill/>
              <a:ln w="9525" cap="flat">
                <a:noFill/>
                <a:prstDash val="solid"/>
                <a:miter/>
              </a:ln>
            </p:spPr>
            <p:txBody>
              <a:bodyPr rtlCol="0" anchor="ctr"/>
              <a:lstStyle/>
              <a:p>
                <a:endParaRPr lang="en-ID"/>
              </a:p>
            </p:txBody>
          </p:sp>
          <p:sp>
            <p:nvSpPr>
              <p:cNvPr id="17" name="Freeform: Shape 16">
                <a:extLst>
                  <a:ext uri="{FF2B5EF4-FFF2-40B4-BE49-F238E27FC236}">
                    <a16:creationId xmlns="" xmlns:a16="http://schemas.microsoft.com/office/drawing/2014/main" id="{44BC4F23-A080-4D9E-BBD2-F52F96A46707}"/>
                  </a:ext>
                </a:extLst>
              </p:cNvPr>
              <p:cNvSpPr/>
              <p:nvPr/>
            </p:nvSpPr>
            <p:spPr>
              <a:xfrm>
                <a:off x="7134224" y="3306127"/>
                <a:ext cx="366712" cy="410527"/>
              </a:xfrm>
              <a:custGeom>
                <a:avLst/>
                <a:gdLst>
                  <a:gd name="connsiteX0" fmla="*/ 192405 w 366712"/>
                  <a:gd name="connsiteY0" fmla="*/ 0 h 410527"/>
                  <a:gd name="connsiteX1" fmla="*/ 261938 w 366712"/>
                  <a:gd name="connsiteY1" fmla="*/ 12383 h 410527"/>
                  <a:gd name="connsiteX2" fmla="*/ 317182 w 366712"/>
                  <a:gd name="connsiteY2" fmla="*/ 47625 h 410527"/>
                  <a:gd name="connsiteX3" fmla="*/ 353378 w 366712"/>
                  <a:gd name="connsiteY3" fmla="*/ 104775 h 410527"/>
                  <a:gd name="connsiteX4" fmla="*/ 366713 w 366712"/>
                  <a:gd name="connsiteY4" fmla="*/ 181927 h 410527"/>
                  <a:gd name="connsiteX5" fmla="*/ 365760 w 366712"/>
                  <a:gd name="connsiteY5" fmla="*/ 200025 h 410527"/>
                  <a:gd name="connsiteX6" fmla="*/ 361950 w 366712"/>
                  <a:gd name="connsiteY6" fmla="*/ 211455 h 410527"/>
                  <a:gd name="connsiteX7" fmla="*/ 355282 w 366712"/>
                  <a:gd name="connsiteY7" fmla="*/ 217170 h 410527"/>
                  <a:gd name="connsiteX8" fmla="*/ 343853 w 366712"/>
                  <a:gd name="connsiteY8" fmla="*/ 219075 h 410527"/>
                  <a:gd name="connsiteX9" fmla="*/ 95250 w 366712"/>
                  <a:gd name="connsiteY9" fmla="*/ 219075 h 410527"/>
                  <a:gd name="connsiteX10" fmla="*/ 128588 w 366712"/>
                  <a:gd name="connsiteY10" fmla="*/ 309563 h 410527"/>
                  <a:gd name="connsiteX11" fmla="*/ 205740 w 366712"/>
                  <a:gd name="connsiteY11" fmla="*/ 338138 h 410527"/>
                  <a:gd name="connsiteX12" fmla="*/ 246697 w 366712"/>
                  <a:gd name="connsiteY12" fmla="*/ 332423 h 410527"/>
                  <a:gd name="connsiteX13" fmla="*/ 276225 w 366712"/>
                  <a:gd name="connsiteY13" fmla="*/ 320040 h 410527"/>
                  <a:gd name="connsiteX14" fmla="*/ 298132 w 366712"/>
                  <a:gd name="connsiteY14" fmla="*/ 307658 h 410527"/>
                  <a:gd name="connsiteX15" fmla="*/ 317182 w 366712"/>
                  <a:gd name="connsiteY15" fmla="*/ 301943 h 410527"/>
                  <a:gd name="connsiteX16" fmla="*/ 327660 w 366712"/>
                  <a:gd name="connsiteY16" fmla="*/ 303848 h 410527"/>
                  <a:gd name="connsiteX17" fmla="*/ 335280 w 366712"/>
                  <a:gd name="connsiteY17" fmla="*/ 310515 h 410527"/>
                  <a:gd name="connsiteX18" fmla="*/ 363855 w 366712"/>
                  <a:gd name="connsiteY18" fmla="*/ 345758 h 410527"/>
                  <a:gd name="connsiteX19" fmla="*/ 327660 w 366712"/>
                  <a:gd name="connsiteY19" fmla="*/ 377190 h 410527"/>
                  <a:gd name="connsiteX20" fmla="*/ 285750 w 366712"/>
                  <a:gd name="connsiteY20" fmla="*/ 397193 h 410527"/>
                  <a:gd name="connsiteX21" fmla="*/ 241935 w 366712"/>
                  <a:gd name="connsiteY21" fmla="*/ 407670 h 410527"/>
                  <a:gd name="connsiteX22" fmla="*/ 198120 w 366712"/>
                  <a:gd name="connsiteY22" fmla="*/ 410528 h 410527"/>
                  <a:gd name="connsiteX23" fmla="*/ 120015 w 366712"/>
                  <a:gd name="connsiteY23" fmla="*/ 396240 h 410527"/>
                  <a:gd name="connsiteX24" fmla="*/ 57150 w 366712"/>
                  <a:gd name="connsiteY24" fmla="*/ 355283 h 410527"/>
                  <a:gd name="connsiteX25" fmla="*/ 15240 w 366712"/>
                  <a:gd name="connsiteY25" fmla="*/ 287655 h 410527"/>
                  <a:gd name="connsiteX26" fmla="*/ 0 w 366712"/>
                  <a:gd name="connsiteY26" fmla="*/ 194310 h 410527"/>
                  <a:gd name="connsiteX27" fmla="*/ 13335 w 366712"/>
                  <a:gd name="connsiteY27" fmla="*/ 117158 h 410527"/>
                  <a:gd name="connsiteX28" fmla="*/ 51435 w 366712"/>
                  <a:gd name="connsiteY28" fmla="*/ 54293 h 410527"/>
                  <a:gd name="connsiteX29" fmla="*/ 112395 w 366712"/>
                  <a:gd name="connsiteY29" fmla="*/ 11430 h 410527"/>
                  <a:gd name="connsiteX30" fmla="*/ 192405 w 366712"/>
                  <a:gd name="connsiteY30" fmla="*/ 0 h 410527"/>
                  <a:gd name="connsiteX31" fmla="*/ 194310 w 366712"/>
                  <a:gd name="connsiteY31" fmla="*/ 69533 h 410527"/>
                  <a:gd name="connsiteX32" fmla="*/ 127635 w 366712"/>
                  <a:gd name="connsiteY32" fmla="*/ 93345 h 410527"/>
                  <a:gd name="connsiteX33" fmla="*/ 97155 w 366712"/>
                  <a:gd name="connsiteY33" fmla="*/ 160973 h 410527"/>
                  <a:gd name="connsiteX34" fmla="*/ 279082 w 366712"/>
                  <a:gd name="connsiteY34" fmla="*/ 160973 h 410527"/>
                  <a:gd name="connsiteX35" fmla="*/ 274320 w 366712"/>
                  <a:gd name="connsiteY35" fmla="*/ 125730 h 410527"/>
                  <a:gd name="connsiteX36" fmla="*/ 259080 w 366712"/>
                  <a:gd name="connsiteY36" fmla="*/ 96202 h 410527"/>
                  <a:gd name="connsiteX37" fmla="*/ 232410 w 366712"/>
                  <a:gd name="connsiteY37" fmla="*/ 76200 h 410527"/>
                  <a:gd name="connsiteX38" fmla="*/ 194310 w 366712"/>
                  <a:gd name="connsiteY38" fmla="*/ 69533 h 41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66712" h="410527">
                    <a:moveTo>
                      <a:pt x="192405" y="0"/>
                    </a:moveTo>
                    <a:cubicBezTo>
                      <a:pt x="218122" y="0"/>
                      <a:pt x="240982" y="3810"/>
                      <a:pt x="261938" y="12383"/>
                    </a:cubicBezTo>
                    <a:cubicBezTo>
                      <a:pt x="282893" y="20955"/>
                      <a:pt x="301943" y="32385"/>
                      <a:pt x="317182" y="47625"/>
                    </a:cubicBezTo>
                    <a:cubicBezTo>
                      <a:pt x="332422" y="62865"/>
                      <a:pt x="344805" y="81915"/>
                      <a:pt x="353378" y="104775"/>
                    </a:cubicBezTo>
                    <a:cubicBezTo>
                      <a:pt x="361950" y="127635"/>
                      <a:pt x="366713" y="153352"/>
                      <a:pt x="366713" y="181927"/>
                    </a:cubicBezTo>
                    <a:cubicBezTo>
                      <a:pt x="366713" y="189548"/>
                      <a:pt x="366713" y="195263"/>
                      <a:pt x="365760" y="200025"/>
                    </a:cubicBezTo>
                    <a:cubicBezTo>
                      <a:pt x="364807" y="204788"/>
                      <a:pt x="363855" y="208598"/>
                      <a:pt x="361950" y="211455"/>
                    </a:cubicBezTo>
                    <a:cubicBezTo>
                      <a:pt x="360045" y="214313"/>
                      <a:pt x="358140" y="216218"/>
                      <a:pt x="355282" y="217170"/>
                    </a:cubicBezTo>
                    <a:cubicBezTo>
                      <a:pt x="352425" y="218123"/>
                      <a:pt x="348615" y="219075"/>
                      <a:pt x="343853" y="219075"/>
                    </a:cubicBezTo>
                    <a:lnTo>
                      <a:pt x="95250" y="219075"/>
                    </a:lnTo>
                    <a:cubicBezTo>
                      <a:pt x="98107" y="260033"/>
                      <a:pt x="109538" y="290513"/>
                      <a:pt x="128588" y="309563"/>
                    </a:cubicBezTo>
                    <a:cubicBezTo>
                      <a:pt x="147638" y="328613"/>
                      <a:pt x="173355" y="338138"/>
                      <a:pt x="205740" y="338138"/>
                    </a:cubicBezTo>
                    <a:cubicBezTo>
                      <a:pt x="220980" y="338138"/>
                      <a:pt x="235268" y="336233"/>
                      <a:pt x="246697" y="332423"/>
                    </a:cubicBezTo>
                    <a:cubicBezTo>
                      <a:pt x="258128" y="328613"/>
                      <a:pt x="267653" y="324803"/>
                      <a:pt x="276225" y="320040"/>
                    </a:cubicBezTo>
                    <a:cubicBezTo>
                      <a:pt x="284797" y="315278"/>
                      <a:pt x="292418" y="311468"/>
                      <a:pt x="298132" y="307658"/>
                    </a:cubicBezTo>
                    <a:cubicBezTo>
                      <a:pt x="304800" y="303848"/>
                      <a:pt x="310515" y="301943"/>
                      <a:pt x="317182" y="301943"/>
                    </a:cubicBezTo>
                    <a:cubicBezTo>
                      <a:pt x="320993" y="301943"/>
                      <a:pt x="324803" y="302895"/>
                      <a:pt x="327660" y="303848"/>
                    </a:cubicBezTo>
                    <a:cubicBezTo>
                      <a:pt x="330518" y="305753"/>
                      <a:pt x="333375" y="307658"/>
                      <a:pt x="335280" y="310515"/>
                    </a:cubicBezTo>
                    <a:lnTo>
                      <a:pt x="363855" y="345758"/>
                    </a:lnTo>
                    <a:cubicBezTo>
                      <a:pt x="353378" y="358140"/>
                      <a:pt x="340995" y="368618"/>
                      <a:pt x="327660" y="377190"/>
                    </a:cubicBezTo>
                    <a:cubicBezTo>
                      <a:pt x="314325" y="385763"/>
                      <a:pt x="300038" y="392430"/>
                      <a:pt x="285750" y="397193"/>
                    </a:cubicBezTo>
                    <a:cubicBezTo>
                      <a:pt x="271463" y="401955"/>
                      <a:pt x="256222" y="405765"/>
                      <a:pt x="241935" y="407670"/>
                    </a:cubicBezTo>
                    <a:cubicBezTo>
                      <a:pt x="226695" y="409575"/>
                      <a:pt x="212407" y="410528"/>
                      <a:pt x="198120" y="410528"/>
                    </a:cubicBezTo>
                    <a:cubicBezTo>
                      <a:pt x="170497" y="410528"/>
                      <a:pt x="143828" y="405765"/>
                      <a:pt x="120015" y="396240"/>
                    </a:cubicBezTo>
                    <a:cubicBezTo>
                      <a:pt x="96203" y="386715"/>
                      <a:pt x="75247" y="373380"/>
                      <a:pt x="57150" y="355283"/>
                    </a:cubicBezTo>
                    <a:cubicBezTo>
                      <a:pt x="39053" y="337185"/>
                      <a:pt x="25718" y="314325"/>
                      <a:pt x="15240" y="287655"/>
                    </a:cubicBezTo>
                    <a:cubicBezTo>
                      <a:pt x="4763" y="260985"/>
                      <a:pt x="0" y="229552"/>
                      <a:pt x="0" y="194310"/>
                    </a:cubicBezTo>
                    <a:cubicBezTo>
                      <a:pt x="0" y="166688"/>
                      <a:pt x="4763" y="140970"/>
                      <a:pt x="13335" y="117158"/>
                    </a:cubicBezTo>
                    <a:cubicBezTo>
                      <a:pt x="21907" y="93345"/>
                      <a:pt x="35243" y="72390"/>
                      <a:pt x="51435" y="54293"/>
                    </a:cubicBezTo>
                    <a:cubicBezTo>
                      <a:pt x="67628" y="36195"/>
                      <a:pt x="88582" y="21908"/>
                      <a:pt x="112395" y="11430"/>
                    </a:cubicBezTo>
                    <a:cubicBezTo>
                      <a:pt x="135255" y="4763"/>
                      <a:pt x="161925" y="0"/>
                      <a:pt x="192405" y="0"/>
                    </a:cubicBezTo>
                    <a:close/>
                    <a:moveTo>
                      <a:pt x="194310" y="69533"/>
                    </a:moveTo>
                    <a:cubicBezTo>
                      <a:pt x="165735" y="69533"/>
                      <a:pt x="143828" y="77152"/>
                      <a:pt x="127635" y="93345"/>
                    </a:cubicBezTo>
                    <a:cubicBezTo>
                      <a:pt x="111443" y="109538"/>
                      <a:pt x="101918" y="131445"/>
                      <a:pt x="97155" y="160973"/>
                    </a:cubicBezTo>
                    <a:lnTo>
                      <a:pt x="279082" y="160973"/>
                    </a:lnTo>
                    <a:cubicBezTo>
                      <a:pt x="279082" y="148590"/>
                      <a:pt x="277178" y="136208"/>
                      <a:pt x="274320" y="125730"/>
                    </a:cubicBezTo>
                    <a:cubicBezTo>
                      <a:pt x="270510" y="114300"/>
                      <a:pt x="265747" y="104775"/>
                      <a:pt x="259080" y="96202"/>
                    </a:cubicBezTo>
                    <a:cubicBezTo>
                      <a:pt x="252413" y="87630"/>
                      <a:pt x="242888" y="80963"/>
                      <a:pt x="232410" y="76200"/>
                    </a:cubicBezTo>
                    <a:cubicBezTo>
                      <a:pt x="220980" y="71438"/>
                      <a:pt x="208597" y="69533"/>
                      <a:pt x="194310" y="69533"/>
                    </a:cubicBezTo>
                    <a:close/>
                  </a:path>
                </a:pathLst>
              </a:custGeom>
              <a:grpFill/>
              <a:ln w="9525" cap="flat">
                <a:noFill/>
                <a:prstDash val="solid"/>
                <a:miter/>
              </a:ln>
            </p:spPr>
            <p:txBody>
              <a:bodyPr rtlCol="0" anchor="ctr"/>
              <a:lstStyle/>
              <a:p>
                <a:endParaRPr lang="en-ID"/>
              </a:p>
            </p:txBody>
          </p:sp>
          <p:sp>
            <p:nvSpPr>
              <p:cNvPr id="18" name="Freeform: Shape 17">
                <a:extLst>
                  <a:ext uri="{FF2B5EF4-FFF2-40B4-BE49-F238E27FC236}">
                    <a16:creationId xmlns="" xmlns:a16="http://schemas.microsoft.com/office/drawing/2014/main" id="{E0FC82F4-3AE3-415C-8A42-DD4DBC9E192B}"/>
                  </a:ext>
                </a:extLst>
              </p:cNvPr>
              <p:cNvSpPr/>
              <p:nvPr/>
            </p:nvSpPr>
            <p:spPr>
              <a:xfrm>
                <a:off x="7550467" y="3303269"/>
                <a:ext cx="340042" cy="414337"/>
              </a:xfrm>
              <a:custGeom>
                <a:avLst/>
                <a:gdLst>
                  <a:gd name="connsiteX0" fmla="*/ 311467 w 340042"/>
                  <a:gd name="connsiteY0" fmla="*/ 94297 h 414337"/>
                  <a:gd name="connsiteX1" fmla="*/ 302895 w 340042"/>
                  <a:gd name="connsiteY1" fmla="*/ 102870 h 414337"/>
                  <a:gd name="connsiteX2" fmla="*/ 290513 w 340042"/>
                  <a:gd name="connsiteY2" fmla="*/ 105728 h 414337"/>
                  <a:gd name="connsiteX3" fmla="*/ 276225 w 340042"/>
                  <a:gd name="connsiteY3" fmla="*/ 100965 h 414337"/>
                  <a:gd name="connsiteX4" fmla="*/ 259080 w 340042"/>
                  <a:gd name="connsiteY4" fmla="*/ 90488 h 414337"/>
                  <a:gd name="connsiteX5" fmla="*/ 236220 w 340042"/>
                  <a:gd name="connsiteY5" fmla="*/ 80010 h 414337"/>
                  <a:gd name="connsiteX6" fmla="*/ 202882 w 340042"/>
                  <a:gd name="connsiteY6" fmla="*/ 75247 h 414337"/>
                  <a:gd name="connsiteX7" fmla="*/ 158115 w 340042"/>
                  <a:gd name="connsiteY7" fmla="*/ 84772 h 414337"/>
                  <a:gd name="connsiteX8" fmla="*/ 125730 w 340042"/>
                  <a:gd name="connsiteY8" fmla="*/ 111443 h 414337"/>
                  <a:gd name="connsiteX9" fmla="*/ 106680 w 340042"/>
                  <a:gd name="connsiteY9" fmla="*/ 153353 h 414337"/>
                  <a:gd name="connsiteX10" fmla="*/ 100013 w 340042"/>
                  <a:gd name="connsiteY10" fmla="*/ 208597 h 414337"/>
                  <a:gd name="connsiteX11" fmla="*/ 106680 w 340042"/>
                  <a:gd name="connsiteY11" fmla="*/ 265747 h 414337"/>
                  <a:gd name="connsiteX12" fmla="*/ 126682 w 340042"/>
                  <a:gd name="connsiteY12" fmla="*/ 307658 h 414337"/>
                  <a:gd name="connsiteX13" fmla="*/ 158115 w 340042"/>
                  <a:gd name="connsiteY13" fmla="*/ 333375 h 414337"/>
                  <a:gd name="connsiteX14" fmla="*/ 200025 w 340042"/>
                  <a:gd name="connsiteY14" fmla="*/ 341947 h 414337"/>
                  <a:gd name="connsiteX15" fmla="*/ 237172 w 340042"/>
                  <a:gd name="connsiteY15" fmla="*/ 336233 h 414337"/>
                  <a:gd name="connsiteX16" fmla="*/ 260985 w 340042"/>
                  <a:gd name="connsiteY16" fmla="*/ 323850 h 414337"/>
                  <a:gd name="connsiteX17" fmla="*/ 278130 w 340042"/>
                  <a:gd name="connsiteY17" fmla="*/ 311468 h 414337"/>
                  <a:gd name="connsiteX18" fmla="*/ 294322 w 340042"/>
                  <a:gd name="connsiteY18" fmla="*/ 305753 h 414337"/>
                  <a:gd name="connsiteX19" fmla="*/ 312420 w 340042"/>
                  <a:gd name="connsiteY19" fmla="*/ 314325 h 414337"/>
                  <a:gd name="connsiteX20" fmla="*/ 340042 w 340042"/>
                  <a:gd name="connsiteY20" fmla="*/ 349568 h 414337"/>
                  <a:gd name="connsiteX21" fmla="*/ 304800 w 340042"/>
                  <a:gd name="connsiteY21" fmla="*/ 381000 h 414337"/>
                  <a:gd name="connsiteX22" fmla="*/ 265747 w 340042"/>
                  <a:gd name="connsiteY22" fmla="*/ 401003 h 414337"/>
                  <a:gd name="connsiteX23" fmla="*/ 223838 w 340042"/>
                  <a:gd name="connsiteY23" fmla="*/ 411480 h 414337"/>
                  <a:gd name="connsiteX24" fmla="*/ 180975 w 340042"/>
                  <a:gd name="connsiteY24" fmla="*/ 414338 h 414337"/>
                  <a:gd name="connsiteX25" fmla="*/ 110490 w 340042"/>
                  <a:gd name="connsiteY25" fmla="*/ 400050 h 414337"/>
                  <a:gd name="connsiteX26" fmla="*/ 53340 w 340042"/>
                  <a:gd name="connsiteY26" fmla="*/ 359093 h 414337"/>
                  <a:gd name="connsiteX27" fmla="*/ 14288 w 340042"/>
                  <a:gd name="connsiteY27" fmla="*/ 293370 h 414337"/>
                  <a:gd name="connsiteX28" fmla="*/ 0 w 340042"/>
                  <a:gd name="connsiteY28" fmla="*/ 205740 h 414337"/>
                  <a:gd name="connsiteX29" fmla="*/ 12382 w 340042"/>
                  <a:gd name="connsiteY29" fmla="*/ 123825 h 414337"/>
                  <a:gd name="connsiteX30" fmla="*/ 49530 w 340042"/>
                  <a:gd name="connsiteY30" fmla="*/ 58103 h 414337"/>
                  <a:gd name="connsiteX31" fmla="*/ 110490 w 340042"/>
                  <a:gd name="connsiteY31" fmla="*/ 15240 h 414337"/>
                  <a:gd name="connsiteX32" fmla="*/ 194310 w 340042"/>
                  <a:gd name="connsiteY32" fmla="*/ 0 h 414337"/>
                  <a:gd name="connsiteX33" fmla="*/ 273367 w 340042"/>
                  <a:gd name="connsiteY33" fmla="*/ 14288 h 414337"/>
                  <a:gd name="connsiteX34" fmla="*/ 334327 w 340042"/>
                  <a:gd name="connsiteY34" fmla="*/ 56197 h 414337"/>
                  <a:gd name="connsiteX35" fmla="*/ 311467 w 340042"/>
                  <a:gd name="connsiteY35" fmla="*/ 94297 h 414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40042" h="414337">
                    <a:moveTo>
                      <a:pt x="311467" y="94297"/>
                    </a:moveTo>
                    <a:cubicBezTo>
                      <a:pt x="308610" y="98107"/>
                      <a:pt x="305752" y="100965"/>
                      <a:pt x="302895" y="102870"/>
                    </a:cubicBezTo>
                    <a:cubicBezTo>
                      <a:pt x="300038" y="104775"/>
                      <a:pt x="296227" y="105728"/>
                      <a:pt x="290513" y="105728"/>
                    </a:cubicBezTo>
                    <a:cubicBezTo>
                      <a:pt x="285750" y="105728"/>
                      <a:pt x="280988" y="103822"/>
                      <a:pt x="276225" y="100965"/>
                    </a:cubicBezTo>
                    <a:cubicBezTo>
                      <a:pt x="271463" y="98107"/>
                      <a:pt x="265747" y="94297"/>
                      <a:pt x="259080" y="90488"/>
                    </a:cubicBezTo>
                    <a:cubicBezTo>
                      <a:pt x="252413" y="86678"/>
                      <a:pt x="244792" y="82868"/>
                      <a:pt x="236220" y="80010"/>
                    </a:cubicBezTo>
                    <a:cubicBezTo>
                      <a:pt x="227647" y="77153"/>
                      <a:pt x="216217" y="75247"/>
                      <a:pt x="202882" y="75247"/>
                    </a:cubicBezTo>
                    <a:cubicBezTo>
                      <a:pt x="185738" y="75247"/>
                      <a:pt x="171450" y="78105"/>
                      <a:pt x="158115" y="84772"/>
                    </a:cubicBezTo>
                    <a:cubicBezTo>
                      <a:pt x="145732" y="90488"/>
                      <a:pt x="134302" y="100013"/>
                      <a:pt x="125730" y="111443"/>
                    </a:cubicBezTo>
                    <a:cubicBezTo>
                      <a:pt x="117157" y="122872"/>
                      <a:pt x="110490" y="137160"/>
                      <a:pt x="106680" y="153353"/>
                    </a:cubicBezTo>
                    <a:cubicBezTo>
                      <a:pt x="102870" y="169545"/>
                      <a:pt x="100013" y="188595"/>
                      <a:pt x="100013" y="208597"/>
                    </a:cubicBezTo>
                    <a:cubicBezTo>
                      <a:pt x="100013" y="229553"/>
                      <a:pt x="101917" y="249555"/>
                      <a:pt x="106680" y="265747"/>
                    </a:cubicBezTo>
                    <a:cubicBezTo>
                      <a:pt x="111442" y="282893"/>
                      <a:pt x="118110" y="296228"/>
                      <a:pt x="126682" y="307658"/>
                    </a:cubicBezTo>
                    <a:cubicBezTo>
                      <a:pt x="135255" y="319088"/>
                      <a:pt x="145732" y="327660"/>
                      <a:pt x="158115" y="333375"/>
                    </a:cubicBezTo>
                    <a:cubicBezTo>
                      <a:pt x="170497" y="339090"/>
                      <a:pt x="183832" y="341947"/>
                      <a:pt x="200025" y="341947"/>
                    </a:cubicBezTo>
                    <a:cubicBezTo>
                      <a:pt x="215265" y="341947"/>
                      <a:pt x="227647" y="340043"/>
                      <a:pt x="237172" y="336233"/>
                    </a:cubicBezTo>
                    <a:cubicBezTo>
                      <a:pt x="246697" y="332422"/>
                      <a:pt x="254317" y="328613"/>
                      <a:pt x="260985" y="323850"/>
                    </a:cubicBezTo>
                    <a:cubicBezTo>
                      <a:pt x="267652" y="319088"/>
                      <a:pt x="273367" y="315278"/>
                      <a:pt x="278130" y="311468"/>
                    </a:cubicBezTo>
                    <a:cubicBezTo>
                      <a:pt x="282892" y="307658"/>
                      <a:pt x="288607" y="305753"/>
                      <a:pt x="294322" y="305753"/>
                    </a:cubicBezTo>
                    <a:cubicBezTo>
                      <a:pt x="301942" y="305753"/>
                      <a:pt x="307657" y="308610"/>
                      <a:pt x="312420" y="314325"/>
                    </a:cubicBezTo>
                    <a:lnTo>
                      <a:pt x="340042" y="349568"/>
                    </a:lnTo>
                    <a:cubicBezTo>
                      <a:pt x="329565" y="361950"/>
                      <a:pt x="318135" y="372428"/>
                      <a:pt x="304800" y="381000"/>
                    </a:cubicBezTo>
                    <a:cubicBezTo>
                      <a:pt x="292417" y="389572"/>
                      <a:pt x="279082" y="396240"/>
                      <a:pt x="265747" y="401003"/>
                    </a:cubicBezTo>
                    <a:cubicBezTo>
                      <a:pt x="252413" y="405765"/>
                      <a:pt x="238125" y="409575"/>
                      <a:pt x="223838" y="411480"/>
                    </a:cubicBezTo>
                    <a:cubicBezTo>
                      <a:pt x="209550" y="413385"/>
                      <a:pt x="195263" y="414338"/>
                      <a:pt x="180975" y="414338"/>
                    </a:cubicBezTo>
                    <a:cubicBezTo>
                      <a:pt x="156210" y="414338"/>
                      <a:pt x="132397" y="409575"/>
                      <a:pt x="110490" y="400050"/>
                    </a:cubicBezTo>
                    <a:cubicBezTo>
                      <a:pt x="88582" y="390525"/>
                      <a:pt x="69532" y="377190"/>
                      <a:pt x="53340" y="359093"/>
                    </a:cubicBezTo>
                    <a:cubicBezTo>
                      <a:pt x="37147" y="340995"/>
                      <a:pt x="23813" y="320040"/>
                      <a:pt x="14288" y="293370"/>
                    </a:cubicBezTo>
                    <a:cubicBezTo>
                      <a:pt x="4763" y="267653"/>
                      <a:pt x="0" y="238125"/>
                      <a:pt x="0" y="205740"/>
                    </a:cubicBezTo>
                    <a:cubicBezTo>
                      <a:pt x="0" y="176213"/>
                      <a:pt x="3810" y="148590"/>
                      <a:pt x="12382" y="123825"/>
                    </a:cubicBezTo>
                    <a:cubicBezTo>
                      <a:pt x="20955" y="99060"/>
                      <a:pt x="33338" y="77153"/>
                      <a:pt x="49530" y="58103"/>
                    </a:cubicBezTo>
                    <a:cubicBezTo>
                      <a:pt x="65722" y="40005"/>
                      <a:pt x="86677" y="25718"/>
                      <a:pt x="110490" y="15240"/>
                    </a:cubicBezTo>
                    <a:cubicBezTo>
                      <a:pt x="134302" y="4763"/>
                      <a:pt x="162877" y="0"/>
                      <a:pt x="194310" y="0"/>
                    </a:cubicBezTo>
                    <a:cubicBezTo>
                      <a:pt x="224790" y="0"/>
                      <a:pt x="250507" y="4763"/>
                      <a:pt x="273367" y="14288"/>
                    </a:cubicBezTo>
                    <a:cubicBezTo>
                      <a:pt x="296227" y="23813"/>
                      <a:pt x="316230" y="38100"/>
                      <a:pt x="334327" y="56197"/>
                    </a:cubicBezTo>
                    <a:lnTo>
                      <a:pt x="311467" y="94297"/>
                    </a:lnTo>
                    <a:close/>
                  </a:path>
                </a:pathLst>
              </a:custGeom>
              <a:grpFill/>
              <a:ln w="9525" cap="flat">
                <a:noFill/>
                <a:prstDash val="solid"/>
                <a:miter/>
              </a:ln>
            </p:spPr>
            <p:txBody>
              <a:bodyPr rtlCol="0" anchor="ctr"/>
              <a:lstStyle/>
              <a:p>
                <a:endParaRPr lang="en-ID"/>
              </a:p>
            </p:txBody>
          </p:sp>
        </p:grpSp>
        <p:grpSp>
          <p:nvGrpSpPr>
            <p:cNvPr id="9" name="Graphic 1">
              <a:extLst>
                <a:ext uri="{FF2B5EF4-FFF2-40B4-BE49-F238E27FC236}">
                  <a16:creationId xmlns="" xmlns:a16="http://schemas.microsoft.com/office/drawing/2014/main" id="{385650FF-2ECD-4868-879E-A67553F23E81}"/>
                </a:ext>
              </a:extLst>
            </p:cNvPr>
            <p:cNvGrpSpPr/>
            <p:nvPr/>
          </p:nvGrpSpPr>
          <p:grpSpPr>
            <a:xfrm>
              <a:off x="557740" y="324134"/>
              <a:ext cx="231813" cy="264590"/>
              <a:chOff x="4300782" y="2714625"/>
              <a:chExt cx="1255093" cy="1432559"/>
            </a:xfrm>
            <a:solidFill>
              <a:schemeClr val="accent1"/>
            </a:solidFill>
          </p:grpSpPr>
          <p:sp>
            <p:nvSpPr>
              <p:cNvPr id="10" name="Freeform: Shape 9">
                <a:extLst>
                  <a:ext uri="{FF2B5EF4-FFF2-40B4-BE49-F238E27FC236}">
                    <a16:creationId xmlns="" xmlns:a16="http://schemas.microsoft.com/office/drawing/2014/main" id="{95158FDA-9ED9-4AC8-B1E9-708273B3491C}"/>
                  </a:ext>
                </a:extLst>
              </p:cNvPr>
              <p:cNvSpPr/>
              <p:nvPr/>
            </p:nvSpPr>
            <p:spPr>
              <a:xfrm>
                <a:off x="4300782" y="2714625"/>
                <a:ext cx="1255093" cy="1432559"/>
              </a:xfrm>
              <a:custGeom>
                <a:avLst/>
                <a:gdLst>
                  <a:gd name="connsiteX0" fmla="*/ 1249435 w 1255093"/>
                  <a:gd name="connsiteY0" fmla="*/ 190500 h 1432559"/>
                  <a:gd name="connsiteX1" fmla="*/ 624595 w 1255093"/>
                  <a:gd name="connsiteY1" fmla="*/ 0 h 1432559"/>
                  <a:gd name="connsiteX2" fmla="*/ 4517 w 1255093"/>
                  <a:gd name="connsiteY2" fmla="*/ 182880 h 1432559"/>
                  <a:gd name="connsiteX3" fmla="*/ 624595 w 1255093"/>
                  <a:gd name="connsiteY3" fmla="*/ 1432560 h 1432559"/>
                  <a:gd name="connsiteX4" fmla="*/ 1249435 w 1255093"/>
                  <a:gd name="connsiteY4" fmla="*/ 190500 h 1432559"/>
                  <a:gd name="connsiteX5" fmla="*/ 625547 w 1255093"/>
                  <a:gd name="connsiteY5" fmla="*/ 1293495 h 1432559"/>
                  <a:gd name="connsiteX6" fmla="*/ 125485 w 1255093"/>
                  <a:gd name="connsiteY6" fmla="*/ 286703 h 1432559"/>
                  <a:gd name="connsiteX7" fmla="*/ 624595 w 1255093"/>
                  <a:gd name="connsiteY7" fmla="*/ 139065 h 1432559"/>
                  <a:gd name="connsiteX8" fmla="*/ 1127515 w 1255093"/>
                  <a:gd name="connsiteY8" fmla="*/ 292418 h 1432559"/>
                  <a:gd name="connsiteX9" fmla="*/ 625547 w 1255093"/>
                  <a:gd name="connsiteY9" fmla="*/ 1293495 h 14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5093" h="1432559">
                    <a:moveTo>
                      <a:pt x="1249435" y="190500"/>
                    </a:moveTo>
                    <a:cubicBezTo>
                      <a:pt x="1249435" y="190500"/>
                      <a:pt x="862720" y="140018"/>
                      <a:pt x="624595" y="0"/>
                    </a:cubicBezTo>
                    <a:cubicBezTo>
                      <a:pt x="624595" y="0"/>
                      <a:pt x="342655" y="157163"/>
                      <a:pt x="4517" y="182880"/>
                    </a:cubicBezTo>
                    <a:cubicBezTo>
                      <a:pt x="4517" y="182880"/>
                      <a:pt x="-93590" y="1097280"/>
                      <a:pt x="624595" y="1432560"/>
                    </a:cubicBezTo>
                    <a:cubicBezTo>
                      <a:pt x="624595" y="1432560"/>
                      <a:pt x="1324683" y="1137285"/>
                      <a:pt x="1249435" y="190500"/>
                    </a:cubicBezTo>
                    <a:close/>
                    <a:moveTo>
                      <a:pt x="625547" y="1293495"/>
                    </a:moveTo>
                    <a:cubicBezTo>
                      <a:pt x="46427" y="1022985"/>
                      <a:pt x="125485" y="286703"/>
                      <a:pt x="125485" y="286703"/>
                    </a:cubicBezTo>
                    <a:cubicBezTo>
                      <a:pt x="397900" y="265748"/>
                      <a:pt x="624595" y="139065"/>
                      <a:pt x="624595" y="139065"/>
                    </a:cubicBezTo>
                    <a:cubicBezTo>
                      <a:pt x="817000" y="252413"/>
                      <a:pt x="1127515" y="292418"/>
                      <a:pt x="1127515" y="292418"/>
                    </a:cubicBezTo>
                    <a:cubicBezTo>
                      <a:pt x="1188475" y="1055370"/>
                      <a:pt x="625547" y="1293495"/>
                      <a:pt x="625547" y="1293495"/>
                    </a:cubicBezTo>
                    <a:close/>
                  </a:path>
                </a:pathLst>
              </a:custGeom>
              <a:solidFill>
                <a:schemeClr val="accent1"/>
              </a:solidFill>
              <a:ln w="9525" cap="flat">
                <a:noFill/>
                <a:prstDash val="solid"/>
                <a:miter/>
              </a:ln>
            </p:spPr>
            <p:txBody>
              <a:bodyPr rtlCol="0" anchor="ctr"/>
              <a:lstStyle/>
              <a:p>
                <a:endParaRPr lang="en-ID"/>
              </a:p>
            </p:txBody>
          </p:sp>
          <p:sp>
            <p:nvSpPr>
              <p:cNvPr id="11" name="Freeform: Shape 10">
                <a:extLst>
                  <a:ext uri="{FF2B5EF4-FFF2-40B4-BE49-F238E27FC236}">
                    <a16:creationId xmlns="" xmlns:a16="http://schemas.microsoft.com/office/drawing/2014/main" id="{580DB63C-A1B3-4144-B1AF-C7BFFD424698}"/>
                  </a:ext>
                </a:extLst>
              </p:cNvPr>
              <p:cNvSpPr/>
              <p:nvPr/>
            </p:nvSpPr>
            <p:spPr>
              <a:xfrm>
                <a:off x="4423253" y="2854166"/>
                <a:ext cx="1010154" cy="1153477"/>
              </a:xfrm>
              <a:custGeom>
                <a:avLst/>
                <a:gdLst>
                  <a:gd name="connsiteX0" fmla="*/ 1005676 w 1010153"/>
                  <a:gd name="connsiteY0" fmla="*/ 153353 h 1153477"/>
                  <a:gd name="connsiteX1" fmla="*/ 502756 w 1010153"/>
                  <a:gd name="connsiteY1" fmla="*/ 0 h 1153477"/>
                  <a:gd name="connsiteX2" fmla="*/ 3646 w 1010153"/>
                  <a:gd name="connsiteY2" fmla="*/ 147638 h 1153477"/>
                  <a:gd name="connsiteX3" fmla="*/ 502756 w 1010153"/>
                  <a:gd name="connsiteY3" fmla="*/ 1153478 h 1153477"/>
                  <a:gd name="connsiteX4" fmla="*/ 1005676 w 1010153"/>
                  <a:gd name="connsiteY4" fmla="*/ 153353 h 1153477"/>
                  <a:gd name="connsiteX5" fmla="*/ 502756 w 1010153"/>
                  <a:gd name="connsiteY5" fmla="*/ 1022985 h 1153477"/>
                  <a:gd name="connsiteX6" fmla="*/ 116041 w 1010153"/>
                  <a:gd name="connsiteY6" fmla="*/ 243840 h 1153477"/>
                  <a:gd name="connsiteX7" fmla="*/ 502756 w 1010153"/>
                  <a:gd name="connsiteY7" fmla="*/ 129540 h 1153477"/>
                  <a:gd name="connsiteX8" fmla="*/ 892328 w 1010153"/>
                  <a:gd name="connsiteY8" fmla="*/ 248603 h 1153477"/>
                  <a:gd name="connsiteX9" fmla="*/ 502756 w 1010153"/>
                  <a:gd name="connsiteY9" fmla="*/ 1022985 h 115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0153" h="1153477">
                    <a:moveTo>
                      <a:pt x="1005676" y="153353"/>
                    </a:moveTo>
                    <a:cubicBezTo>
                      <a:pt x="1005676" y="153353"/>
                      <a:pt x="694208" y="113348"/>
                      <a:pt x="502756" y="0"/>
                    </a:cubicBezTo>
                    <a:cubicBezTo>
                      <a:pt x="502756" y="0"/>
                      <a:pt x="276061" y="126683"/>
                      <a:pt x="3646" y="147638"/>
                    </a:cubicBezTo>
                    <a:cubicBezTo>
                      <a:pt x="3646" y="147638"/>
                      <a:pt x="-75412" y="883920"/>
                      <a:pt x="502756" y="1153478"/>
                    </a:cubicBezTo>
                    <a:cubicBezTo>
                      <a:pt x="502756" y="1153478"/>
                      <a:pt x="1065683" y="915353"/>
                      <a:pt x="1005676" y="153353"/>
                    </a:cubicBezTo>
                    <a:close/>
                    <a:moveTo>
                      <a:pt x="502756" y="1022985"/>
                    </a:moveTo>
                    <a:cubicBezTo>
                      <a:pt x="54128" y="814388"/>
                      <a:pt x="116041" y="243840"/>
                      <a:pt x="116041" y="243840"/>
                    </a:cubicBezTo>
                    <a:cubicBezTo>
                      <a:pt x="327496" y="227647"/>
                      <a:pt x="502756" y="129540"/>
                      <a:pt x="502756" y="129540"/>
                    </a:cubicBezTo>
                    <a:cubicBezTo>
                      <a:pt x="651346" y="217170"/>
                      <a:pt x="892328" y="248603"/>
                      <a:pt x="892328" y="248603"/>
                    </a:cubicBezTo>
                    <a:cubicBezTo>
                      <a:pt x="939001" y="839153"/>
                      <a:pt x="502756" y="1022985"/>
                      <a:pt x="502756" y="1022985"/>
                    </a:cubicBezTo>
                    <a:close/>
                  </a:path>
                </a:pathLst>
              </a:custGeom>
              <a:solidFill>
                <a:srgbClr val="FFFFFF"/>
              </a:solidFill>
              <a:ln w="9525" cap="flat">
                <a:noFill/>
                <a:prstDash val="solid"/>
                <a:miter/>
              </a:ln>
            </p:spPr>
            <p:txBody>
              <a:bodyPr rtlCol="0" anchor="ctr"/>
              <a:lstStyle/>
              <a:p>
                <a:endParaRPr lang="en-ID"/>
              </a:p>
            </p:txBody>
          </p:sp>
          <p:sp>
            <p:nvSpPr>
              <p:cNvPr id="12" name="Freeform: Shape 11">
                <a:extLst>
                  <a:ext uri="{FF2B5EF4-FFF2-40B4-BE49-F238E27FC236}">
                    <a16:creationId xmlns="" xmlns:a16="http://schemas.microsoft.com/office/drawing/2014/main" id="{D63336E7-F3BC-43A2-A22E-182D79F968AE}"/>
                  </a:ext>
                </a:extLst>
              </p:cNvPr>
              <p:cNvSpPr/>
              <p:nvPr/>
            </p:nvSpPr>
            <p:spPr>
              <a:xfrm>
                <a:off x="4536991" y="2984182"/>
                <a:ext cx="782677" cy="893445"/>
              </a:xfrm>
              <a:custGeom>
                <a:avLst/>
                <a:gdLst>
                  <a:gd name="connsiteX0" fmla="*/ 389612 w 782678"/>
                  <a:gd name="connsiteY0" fmla="*/ 893445 h 893444"/>
                  <a:gd name="connsiteX1" fmla="*/ 2897 w 782678"/>
                  <a:gd name="connsiteY1" fmla="*/ 114300 h 893444"/>
                  <a:gd name="connsiteX2" fmla="*/ 389612 w 782678"/>
                  <a:gd name="connsiteY2" fmla="*/ 0 h 893444"/>
                  <a:gd name="connsiteX3" fmla="*/ 779184 w 782678"/>
                  <a:gd name="connsiteY3" fmla="*/ 119063 h 893444"/>
                  <a:gd name="connsiteX4" fmla="*/ 389612 w 782678"/>
                  <a:gd name="connsiteY4" fmla="*/ 893445 h 893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678" h="893444">
                    <a:moveTo>
                      <a:pt x="389612" y="893445"/>
                    </a:moveTo>
                    <a:cubicBezTo>
                      <a:pt x="-59016" y="684848"/>
                      <a:pt x="2897" y="114300"/>
                      <a:pt x="2897" y="114300"/>
                    </a:cubicBezTo>
                    <a:cubicBezTo>
                      <a:pt x="214352" y="98107"/>
                      <a:pt x="389612" y="0"/>
                      <a:pt x="389612" y="0"/>
                    </a:cubicBezTo>
                    <a:cubicBezTo>
                      <a:pt x="538202" y="87630"/>
                      <a:pt x="779184" y="119063"/>
                      <a:pt x="779184" y="119063"/>
                    </a:cubicBezTo>
                    <a:cubicBezTo>
                      <a:pt x="825857" y="709613"/>
                      <a:pt x="389612" y="893445"/>
                      <a:pt x="389612" y="893445"/>
                    </a:cubicBezTo>
                    <a:close/>
                  </a:path>
                </a:pathLst>
              </a:custGeom>
              <a:solidFill>
                <a:schemeClr val="accent2"/>
              </a:solidFill>
              <a:ln w="9525" cap="flat">
                <a:noFill/>
                <a:prstDash val="solid"/>
                <a:miter/>
              </a:ln>
            </p:spPr>
            <p:txBody>
              <a:bodyPr rtlCol="0" anchor="ctr"/>
              <a:lstStyle/>
              <a:p>
                <a:endParaRPr lang="en-ID"/>
              </a:p>
            </p:txBody>
          </p:sp>
        </p:grpSp>
      </p:grpSp>
    </p:spTree>
    <p:extLst>
      <p:ext uri="{BB962C8B-B14F-4D97-AF65-F5344CB8AC3E}">
        <p14:creationId xmlns:p14="http://schemas.microsoft.com/office/powerpoint/2010/main" val="2237085580"/>
      </p:ext>
    </p:extLst>
  </p:cSld>
  <p:clrMap bg1="lt1" tx1="dk1" bg2="lt2" tx2="dk2" accent1="accent1" accent2="accent2" accent3="accent3" accent4="accent4" accent5="accent5" accent6="accent6" hlink="hlink" folHlink="folHlink"/>
  <p:sldLayoutIdLst>
    <p:sldLayoutId id="2147483653" r:id="rId1"/>
    <p:sldLayoutId id="2147483657" r:id="rId2"/>
    <p:sldLayoutId id="2147483652" r:id="rId3"/>
    <p:sldLayoutId id="2147483658" r:id="rId4"/>
    <p:sldLayoutId id="2147483662" r:id="rId5"/>
    <p:sldLayoutId id="2147483656" r:id="rId6"/>
    <p:sldLayoutId id="2147483655" r:id="rId7"/>
    <p:sldLayoutId id="2147483660" r:id="rId8"/>
    <p:sldLayoutId id="2147483677" r:id="rId9"/>
    <p:sldLayoutId id="2147483661" r:id="rId10"/>
    <p:sldLayoutId id="2147483659" r:id="rId11"/>
    <p:sldLayoutId id="2147483663" r:id="rId12"/>
    <p:sldLayoutId id="2147483664" r:id="rId13"/>
    <p:sldLayoutId id="2147483665" r:id="rId14"/>
    <p:sldLayoutId id="2147483666" r:id="rId15"/>
    <p:sldLayoutId id="2147483672" r:id="rId16"/>
    <p:sldLayoutId id="2147483667" r:id="rId17"/>
    <p:sldLayoutId id="2147483668" r:id="rId18"/>
    <p:sldLayoutId id="2147483669" r:id="rId19"/>
    <p:sldLayoutId id="2147483670" r:id="rId20"/>
    <p:sldLayoutId id="2147483671" r:id="rId21"/>
    <p:sldLayoutId id="2147483674" r:id="rId22"/>
    <p:sldLayoutId id="2147483675" r:id="rId23"/>
    <p:sldLayoutId id="2147483676" r:id="rId2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hyperlink" Target="https://arxiv.org/abs/1703.06868" TargetMode="External"/><Relationship Id="rId3" Type="http://schemas.openxmlformats.org/officeDocument/2006/relationships/hyperlink" Target="https://arxiv.org/abs/1705.04058" TargetMode="External"/><Relationship Id="rId7" Type="http://schemas.openxmlformats.org/officeDocument/2006/relationships/hyperlink" Target="https://arxiv.org/abs/1603.08155" TargetMode="External"/><Relationship Id="rId2" Type="http://schemas.openxmlformats.org/officeDocument/2006/relationships/hyperlink" Target="https://arxiv.org/abs/1508.06576" TargetMode="External"/><Relationship Id="rId1" Type="http://schemas.openxmlformats.org/officeDocument/2006/relationships/slideLayout" Target="../slideLayouts/slideLayout4.xml"/><Relationship Id="rId6" Type="http://schemas.openxmlformats.org/officeDocument/2006/relationships/hyperlink" Target="https://arxiv.org/abs/1607.08022" TargetMode="External"/><Relationship Id="rId11" Type="http://schemas.openxmlformats.org/officeDocument/2006/relationships/hyperlink" Target="https://arxiv.org/abs/1606.05897" TargetMode="External"/><Relationship Id="rId5" Type="http://schemas.openxmlformats.org/officeDocument/2006/relationships/hyperlink" Target="https://arxiv.org/abs/1611.07865" TargetMode="External"/><Relationship Id="rId10" Type="http://schemas.openxmlformats.org/officeDocument/2006/relationships/hyperlink" Target="https://arxiv.org/abs/1610.07629" TargetMode="External"/><Relationship Id="rId4" Type="http://schemas.openxmlformats.org/officeDocument/2006/relationships/hyperlink" Target="https://arxiv.org/abs/1703.07511" TargetMode="External"/><Relationship Id="rId9" Type="http://schemas.openxmlformats.org/officeDocument/2006/relationships/hyperlink" Target="https://arxiv.org/abs/1705.0683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1">
            <a:extLst>
              <a:ext uri="{FF2B5EF4-FFF2-40B4-BE49-F238E27FC236}">
                <a16:creationId xmlns="" xmlns:a16="http://schemas.microsoft.com/office/drawing/2014/main" id="{81BA7AED-C629-470B-8312-4459491BA273}"/>
              </a:ext>
            </a:extLst>
          </p:cNvPr>
          <p:cNvSpPr>
            <a:spLocks noGrp="1"/>
          </p:cNvSpPr>
          <p:nvPr>
            <p:ph type="title"/>
          </p:nvPr>
        </p:nvSpPr>
        <p:spPr>
          <a:xfrm>
            <a:off x="6401019" y="0"/>
            <a:ext cx="5790981" cy="1671146"/>
          </a:xfrm>
        </p:spPr>
        <p:txBody>
          <a:bodyPr>
            <a:normAutofit/>
          </a:bodyPr>
          <a:lstStyle/>
          <a:p>
            <a:pPr algn="ctr"/>
            <a:r>
              <a:rPr lang="en-IN" sz="3600" b="1" dirty="0">
                <a:latin typeface="+mn-lt"/>
              </a:rPr>
              <a:t>Neural Artistic Style Transfer Exploration</a:t>
            </a:r>
            <a:endParaRPr lang="en-IN" sz="3600" dirty="0">
              <a:latin typeface="+mn-lt"/>
              <a:cs typeface="Times New Roman" panose="02020603050405020304" pitchFamily="18" charset="0"/>
            </a:endParaRPr>
          </a:p>
        </p:txBody>
      </p:sp>
      <p:sp>
        <p:nvSpPr>
          <p:cNvPr id="10" name="TextBox 9">
            <a:extLst>
              <a:ext uri="{FF2B5EF4-FFF2-40B4-BE49-F238E27FC236}">
                <a16:creationId xmlns="" xmlns:a16="http://schemas.microsoft.com/office/drawing/2014/main" id="{39F3CA0E-AA0B-4E39-B569-64D78B29C887}"/>
              </a:ext>
            </a:extLst>
          </p:cNvPr>
          <p:cNvSpPr txBox="1"/>
          <p:nvPr/>
        </p:nvSpPr>
        <p:spPr>
          <a:xfrm>
            <a:off x="0" y="5932532"/>
            <a:ext cx="3865267" cy="707886"/>
          </a:xfrm>
          <a:prstGeom prst="rect">
            <a:avLst/>
          </a:prstGeom>
          <a:noFill/>
        </p:spPr>
        <p:txBody>
          <a:bodyPr wrap="square" rtlCol="0">
            <a:spAutoFit/>
          </a:bodyPr>
          <a:lstStyle/>
          <a:p>
            <a:pPr algn="ctr"/>
            <a:r>
              <a:rPr lang="en-ID" sz="2000" b="1" spc="300" dirty="0" smtClean="0">
                <a:solidFill>
                  <a:schemeClr val="bg1"/>
                </a:solidFill>
                <a:cs typeface="Times New Roman" panose="02020603050405020304" pitchFamily="18" charset="0"/>
              </a:rPr>
              <a:t>Sudeshna Dasgupta</a:t>
            </a:r>
          </a:p>
          <a:p>
            <a:pPr algn="ctr"/>
            <a:r>
              <a:rPr lang="en-ID" sz="2000" b="1" spc="300" dirty="0" smtClean="0">
                <a:solidFill>
                  <a:schemeClr val="bg1"/>
                </a:solidFill>
                <a:cs typeface="Times New Roman" panose="02020603050405020304" pitchFamily="18" charset="0"/>
              </a:rPr>
              <a:t>18BCB0016</a:t>
            </a:r>
            <a:endParaRPr lang="en-ID" sz="2000" b="1" spc="3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53524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0759" y="479561"/>
            <a:ext cx="11256135" cy="59685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marL="342900" indent="-342900" algn="just">
              <a:buFont typeface="Arial" panose="020B0604020202020204" pitchFamily="34" charset="0"/>
              <a:buChar char="•"/>
            </a:pPr>
            <a:r>
              <a:rPr lang="en-US" sz="2400" b="0" dirty="0" smtClean="0">
                <a:latin typeface="Calibri" panose="020F0502020204030204" pitchFamily="34" charset="0"/>
                <a:cs typeface="Times New Roman" panose="02020603050405020304" pitchFamily="18" charset="0"/>
              </a:rPr>
              <a:t>In 2017, </a:t>
            </a:r>
            <a:r>
              <a:rPr lang="fi-FI" sz="2400" b="0" dirty="0">
                <a:latin typeface="Calibri" panose="020F0502020204030204" pitchFamily="34" charset="0"/>
              </a:rPr>
              <a:t>Fujun Luan, Sylvain Paris, Eli Shechtman, Kavita </a:t>
            </a:r>
            <a:r>
              <a:rPr lang="fi-FI" sz="2400" b="0" dirty="0" smtClean="0">
                <a:latin typeface="Calibri" panose="020F0502020204030204" pitchFamily="34" charset="0"/>
              </a:rPr>
              <a:t>Bala</a:t>
            </a:r>
            <a:r>
              <a:rPr lang="en-IN" sz="2400" dirty="0" smtClean="0">
                <a:latin typeface="Calibri" panose="020F0502020204030204" pitchFamily="34" charset="0"/>
                <a:cs typeface="Times New Roman" panose="02020603050405020304" pitchFamily="18" charset="0"/>
              </a:rPr>
              <a:t> </a:t>
            </a:r>
            <a:r>
              <a:rPr lang="en-IN" sz="2400" b="0" dirty="0" smtClean="0">
                <a:latin typeface="Calibri" panose="020F0502020204030204" pitchFamily="34" charset="0"/>
              </a:rPr>
              <a:t>introduced </a:t>
            </a:r>
            <a:r>
              <a:rPr lang="en-IN" sz="2400" b="0" dirty="0">
                <a:latin typeface="Calibri" panose="020F0502020204030204" pitchFamily="34" charset="0"/>
              </a:rPr>
              <a:t>a deep-learning approach to photographic style transfer that handles a large variety of image content while faithfully transferring the reference style</a:t>
            </a:r>
            <a:r>
              <a:rPr lang="en-IN" sz="2400" b="0" dirty="0" smtClean="0">
                <a:latin typeface="Calibri" panose="020F0502020204030204" pitchFamily="34" charset="0"/>
              </a:rPr>
              <a:t>.</a:t>
            </a:r>
            <a:r>
              <a:rPr lang="fi-FI" sz="2400" b="0" dirty="0">
                <a:latin typeface="Calibri" panose="020F0502020204030204" pitchFamily="34" charset="0"/>
              </a:rPr>
              <a:t> </a:t>
            </a:r>
            <a:r>
              <a:rPr lang="fi-FI" sz="2400" b="0" dirty="0" smtClean="0">
                <a:latin typeface="Calibri" panose="020F0502020204030204" pitchFamily="34" charset="0"/>
              </a:rPr>
              <a:t>Their </a:t>
            </a:r>
            <a:r>
              <a:rPr lang="en-IN" sz="2400" b="0" dirty="0">
                <a:latin typeface="Calibri" panose="020F0502020204030204" pitchFamily="34" charset="0"/>
              </a:rPr>
              <a:t> approach successfully </a:t>
            </a:r>
            <a:r>
              <a:rPr lang="en-IN" sz="2400" b="0" dirty="0" smtClean="0">
                <a:latin typeface="Calibri" panose="020F0502020204030204" pitchFamily="34" charset="0"/>
              </a:rPr>
              <a:t>suppressed </a:t>
            </a:r>
            <a:r>
              <a:rPr lang="en-IN" sz="2400" b="0" dirty="0">
                <a:latin typeface="Calibri" panose="020F0502020204030204" pitchFamily="34" charset="0"/>
              </a:rPr>
              <a:t>distortion and </a:t>
            </a:r>
            <a:r>
              <a:rPr lang="en-IN" sz="2400" b="0" dirty="0" smtClean="0">
                <a:latin typeface="Calibri" panose="020F0502020204030204" pitchFamily="34" charset="0"/>
              </a:rPr>
              <a:t>yielded </a:t>
            </a:r>
            <a:r>
              <a:rPr lang="en-IN" sz="2400" b="0" dirty="0">
                <a:latin typeface="Calibri" panose="020F0502020204030204" pitchFamily="34" charset="0"/>
              </a:rPr>
              <a:t>satisfying photorealistic style transfers in a broad variety of scenarios, including transfer of the time of day, weather, season, and artistic edits</a:t>
            </a:r>
            <a:r>
              <a:rPr lang="en-IN" sz="2400" b="0" dirty="0" smtClean="0">
                <a:latin typeface="Calibri" panose="020F0502020204030204" pitchFamily="34" charset="0"/>
              </a:rPr>
              <a:t>.</a:t>
            </a:r>
          </a:p>
          <a:p>
            <a:pPr marL="342900" indent="-342900" algn="just">
              <a:buFont typeface="Arial" panose="020B0604020202020204" pitchFamily="34" charset="0"/>
              <a:buChar char="•"/>
            </a:pPr>
            <a:endParaRPr lang="en-IN" sz="2400" b="0" dirty="0">
              <a:latin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2400" b="0" dirty="0" smtClean="0">
                <a:latin typeface="Calibri" panose="020F0502020204030204" pitchFamily="34" charset="0"/>
                <a:cs typeface="Times New Roman" panose="02020603050405020304" pitchFamily="18" charset="0"/>
              </a:rPr>
              <a:t>In 2017</a:t>
            </a:r>
            <a:r>
              <a:rPr lang="en-IN" sz="2400" b="0" dirty="0">
                <a:latin typeface="Calibri" panose="020F0502020204030204" pitchFamily="34" charset="0"/>
                <a:cs typeface="Times New Roman" panose="02020603050405020304" pitchFamily="18" charset="0"/>
              </a:rPr>
              <a:t>, </a:t>
            </a:r>
            <a:r>
              <a:rPr lang="en-IN" sz="2400" b="0" dirty="0" err="1">
                <a:latin typeface="Calibri" panose="020F0502020204030204" pitchFamily="34" charset="0"/>
                <a:cs typeface="Times New Roman" panose="02020603050405020304" pitchFamily="18" charset="0"/>
              </a:rPr>
              <a:t>Golnaz</a:t>
            </a:r>
            <a:r>
              <a:rPr lang="en-IN" sz="2400" b="0" dirty="0">
                <a:latin typeface="Calibri" panose="020F0502020204030204" pitchFamily="34" charset="0"/>
                <a:cs typeface="Times New Roman" panose="02020603050405020304" pitchFamily="18" charset="0"/>
              </a:rPr>
              <a:t> </a:t>
            </a:r>
            <a:r>
              <a:rPr lang="en-IN" sz="2400" b="0" dirty="0" err="1">
                <a:latin typeface="Calibri" panose="020F0502020204030204" pitchFamily="34" charset="0"/>
                <a:cs typeface="Times New Roman" panose="02020603050405020304" pitchFamily="18" charset="0"/>
              </a:rPr>
              <a:t>Ghiasi</a:t>
            </a:r>
            <a:r>
              <a:rPr lang="en-IN" sz="2400" b="0" dirty="0">
                <a:latin typeface="Calibri" panose="020F0502020204030204" pitchFamily="34" charset="0"/>
                <a:cs typeface="Times New Roman" panose="02020603050405020304" pitchFamily="18" charset="0"/>
              </a:rPr>
              <a:t>, </a:t>
            </a:r>
            <a:r>
              <a:rPr lang="en-IN" sz="2400" b="0" dirty="0" err="1">
                <a:latin typeface="Calibri" panose="020F0502020204030204" pitchFamily="34" charset="0"/>
                <a:cs typeface="Times New Roman" panose="02020603050405020304" pitchFamily="18" charset="0"/>
              </a:rPr>
              <a:t>Honglak</a:t>
            </a:r>
            <a:r>
              <a:rPr lang="en-IN" sz="2400" b="0" dirty="0">
                <a:latin typeface="Calibri" panose="020F0502020204030204" pitchFamily="34" charset="0"/>
                <a:cs typeface="Times New Roman" panose="02020603050405020304" pitchFamily="18" charset="0"/>
              </a:rPr>
              <a:t> Lee, </a:t>
            </a:r>
            <a:r>
              <a:rPr lang="en-IN" sz="2400" b="0" dirty="0" err="1">
                <a:latin typeface="Calibri" panose="020F0502020204030204" pitchFamily="34" charset="0"/>
                <a:cs typeface="Times New Roman" panose="02020603050405020304" pitchFamily="18" charset="0"/>
              </a:rPr>
              <a:t>Manjunath</a:t>
            </a:r>
            <a:r>
              <a:rPr lang="en-IN" sz="2400" b="0" dirty="0">
                <a:latin typeface="Calibri" panose="020F0502020204030204" pitchFamily="34" charset="0"/>
                <a:cs typeface="Times New Roman" panose="02020603050405020304" pitchFamily="18" charset="0"/>
              </a:rPr>
              <a:t> </a:t>
            </a:r>
            <a:r>
              <a:rPr lang="en-IN" sz="2400" b="0" dirty="0" err="1">
                <a:latin typeface="Calibri" panose="020F0502020204030204" pitchFamily="34" charset="0"/>
                <a:cs typeface="Times New Roman" panose="02020603050405020304" pitchFamily="18" charset="0"/>
              </a:rPr>
              <a:t>Kudlur</a:t>
            </a:r>
            <a:r>
              <a:rPr lang="en-IN" sz="2400" b="0" dirty="0">
                <a:latin typeface="Calibri" panose="020F0502020204030204" pitchFamily="34" charset="0"/>
                <a:cs typeface="Times New Roman" panose="02020603050405020304" pitchFamily="18" charset="0"/>
              </a:rPr>
              <a:t>, Vincent </a:t>
            </a:r>
            <a:r>
              <a:rPr lang="en-IN" sz="2400" b="0" dirty="0" err="1">
                <a:latin typeface="Calibri" panose="020F0502020204030204" pitchFamily="34" charset="0"/>
                <a:cs typeface="Times New Roman" panose="02020603050405020304" pitchFamily="18" charset="0"/>
              </a:rPr>
              <a:t>Dumoulin</a:t>
            </a:r>
            <a:r>
              <a:rPr lang="en-IN" sz="2400" b="0" dirty="0">
                <a:latin typeface="Calibri" panose="020F0502020204030204" pitchFamily="34" charset="0"/>
                <a:cs typeface="Times New Roman" panose="02020603050405020304" pitchFamily="18" charset="0"/>
              </a:rPr>
              <a:t>, Jonathon </a:t>
            </a:r>
            <a:r>
              <a:rPr lang="en-IN" sz="2400" b="0" dirty="0" err="1">
                <a:latin typeface="Calibri" panose="020F0502020204030204" pitchFamily="34" charset="0"/>
                <a:cs typeface="Times New Roman" panose="02020603050405020304" pitchFamily="18" charset="0"/>
              </a:rPr>
              <a:t>Shlens</a:t>
            </a:r>
            <a:r>
              <a:rPr lang="en-IN" sz="2400" b="0" dirty="0">
                <a:latin typeface="Calibri" panose="020F0502020204030204" pitchFamily="34" charset="0"/>
                <a:cs typeface="Times New Roman" panose="02020603050405020304" pitchFamily="18" charset="0"/>
              </a:rPr>
              <a:t> </a:t>
            </a:r>
            <a:r>
              <a:rPr lang="en-IN" sz="2400" b="0" dirty="0" smtClean="0">
                <a:latin typeface="Calibri" panose="020F0502020204030204" pitchFamily="34" charset="0"/>
                <a:cs typeface="Times New Roman" panose="02020603050405020304" pitchFamily="18" charset="0"/>
              </a:rPr>
              <a:t>presented </a:t>
            </a:r>
            <a:r>
              <a:rPr lang="en-IN" sz="2400" b="0" dirty="0">
                <a:latin typeface="Calibri" panose="020F0502020204030204" pitchFamily="34" charset="0"/>
                <a:cs typeface="Times New Roman" panose="02020603050405020304" pitchFamily="18" charset="0"/>
              </a:rPr>
              <a:t>a method which </a:t>
            </a:r>
            <a:r>
              <a:rPr lang="en-IN" sz="2400" b="0" dirty="0" smtClean="0">
                <a:latin typeface="Calibri" panose="020F0502020204030204" pitchFamily="34" charset="0"/>
                <a:cs typeface="Times New Roman" panose="02020603050405020304" pitchFamily="18" charset="0"/>
              </a:rPr>
              <a:t>combined </a:t>
            </a:r>
            <a:r>
              <a:rPr lang="en-IN" sz="2400" b="0" dirty="0">
                <a:latin typeface="Calibri" panose="020F0502020204030204" pitchFamily="34" charset="0"/>
                <a:cs typeface="Times New Roman" panose="02020603050405020304" pitchFamily="18" charset="0"/>
              </a:rPr>
              <a:t>the flexibility of the neural algorithm of artistic style with the speed of fast style transfer networks to allow real-time stylization using any content/style image pair. </a:t>
            </a:r>
            <a:r>
              <a:rPr lang="en-IN" sz="2400" b="0" dirty="0" smtClean="0">
                <a:latin typeface="Calibri" panose="020F0502020204030204" pitchFamily="34" charset="0"/>
                <a:cs typeface="Times New Roman" panose="02020603050405020304" pitchFamily="18" charset="0"/>
              </a:rPr>
              <a:t>Their </a:t>
            </a:r>
            <a:r>
              <a:rPr lang="en-IN" sz="2400" b="0" dirty="0">
                <a:latin typeface="Calibri" panose="020F0502020204030204" pitchFamily="34" charset="0"/>
                <a:cs typeface="Times New Roman" panose="02020603050405020304" pitchFamily="18" charset="0"/>
              </a:rPr>
              <a:t>model </a:t>
            </a:r>
            <a:r>
              <a:rPr lang="en-IN" sz="2400" b="0" dirty="0" smtClean="0">
                <a:latin typeface="Calibri" panose="020F0502020204030204" pitchFamily="34" charset="0"/>
                <a:cs typeface="Times New Roman" panose="02020603050405020304" pitchFamily="18" charset="0"/>
              </a:rPr>
              <a:t>successfully </a:t>
            </a:r>
            <a:r>
              <a:rPr lang="en-IN" sz="2400" b="0" dirty="0">
                <a:latin typeface="Calibri" panose="020F0502020204030204" pitchFamily="34" charset="0"/>
                <a:cs typeface="Times New Roman" panose="02020603050405020304" pitchFamily="18" charset="0"/>
              </a:rPr>
              <a:t>trained on a corpus of roughly 80,000 paintings and </a:t>
            </a:r>
            <a:r>
              <a:rPr lang="en-IN" sz="2400" b="0" dirty="0" smtClean="0">
                <a:latin typeface="Calibri" panose="020F0502020204030204" pitchFamily="34" charset="0"/>
                <a:cs typeface="Times New Roman" panose="02020603050405020304" pitchFamily="18" charset="0"/>
              </a:rPr>
              <a:t>was </a:t>
            </a:r>
            <a:r>
              <a:rPr lang="en-IN" sz="2400" b="0" dirty="0">
                <a:latin typeface="Calibri" panose="020F0502020204030204" pitchFamily="34" charset="0"/>
                <a:cs typeface="Times New Roman" panose="02020603050405020304" pitchFamily="18" charset="0"/>
              </a:rPr>
              <a:t>able to generalize to paintings previously </a:t>
            </a:r>
            <a:r>
              <a:rPr lang="en-IN" sz="2400" b="0" dirty="0" smtClean="0">
                <a:latin typeface="Calibri" panose="020F0502020204030204" pitchFamily="34" charset="0"/>
                <a:cs typeface="Times New Roman" panose="02020603050405020304" pitchFamily="18" charset="0"/>
              </a:rPr>
              <a:t>unobserved. They demonstrated </a:t>
            </a:r>
            <a:r>
              <a:rPr lang="en-IN" sz="2400" b="0" dirty="0">
                <a:latin typeface="Calibri" panose="020F0502020204030204" pitchFamily="34" charset="0"/>
                <a:cs typeface="Times New Roman" panose="02020603050405020304" pitchFamily="18" charset="0"/>
              </a:rPr>
              <a:t>that the learned embedding space is smooth and </a:t>
            </a:r>
            <a:r>
              <a:rPr lang="en-IN" sz="2400" b="0" dirty="0" smtClean="0">
                <a:latin typeface="Calibri" panose="020F0502020204030204" pitchFamily="34" charset="0"/>
                <a:cs typeface="Times New Roman" panose="02020603050405020304" pitchFamily="18" charset="0"/>
              </a:rPr>
              <a:t>contained </a:t>
            </a:r>
            <a:r>
              <a:rPr lang="en-IN" sz="2400" b="0" dirty="0">
                <a:latin typeface="Calibri" panose="020F0502020204030204" pitchFamily="34" charset="0"/>
                <a:cs typeface="Times New Roman" panose="02020603050405020304" pitchFamily="18" charset="0"/>
              </a:rPr>
              <a:t>a rich structure and </a:t>
            </a:r>
            <a:r>
              <a:rPr lang="en-IN" sz="2400" b="0" dirty="0" err="1" smtClean="0">
                <a:latin typeface="Calibri" panose="020F0502020204030204" pitchFamily="34" charset="0"/>
                <a:cs typeface="Times New Roman" panose="02020603050405020304" pitchFamily="18" charset="0"/>
              </a:rPr>
              <a:t>organizeed</a:t>
            </a:r>
            <a:r>
              <a:rPr lang="en-IN" sz="2400" b="0" dirty="0" smtClean="0">
                <a:latin typeface="Calibri" panose="020F0502020204030204" pitchFamily="34" charset="0"/>
                <a:cs typeface="Times New Roman" panose="02020603050405020304" pitchFamily="18" charset="0"/>
              </a:rPr>
              <a:t> </a:t>
            </a:r>
            <a:r>
              <a:rPr lang="en-IN" sz="2400" b="0" dirty="0">
                <a:latin typeface="Calibri" panose="020F0502020204030204" pitchFamily="34" charset="0"/>
                <a:cs typeface="Times New Roman" panose="02020603050405020304" pitchFamily="18" charset="0"/>
              </a:rPr>
              <a:t>semantic information associated with paintings in an entirely unsupervised manner.</a:t>
            </a:r>
            <a:endParaRPr lang="en-IN"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24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5134" y="547791"/>
            <a:ext cx="11001731" cy="5806718"/>
          </a:xfrm>
          <a:prstGeom prst="rect">
            <a:avLst/>
          </a:prstGeom>
        </p:spPr>
        <p:txBody>
          <a:bodyPr wrap="square">
            <a:spAutoFit/>
          </a:bodyPr>
          <a:lstStyle/>
          <a:p>
            <a:pPr>
              <a:lnSpc>
                <a:spcPct val="115000"/>
              </a:lnSpc>
              <a:spcAft>
                <a:spcPts val="800"/>
              </a:spcAft>
            </a:pPr>
            <a:r>
              <a:rPr lang="en-IN" sz="2800" b="1" u="sng" dirty="0">
                <a:highlight>
                  <a:srgbClr val="FFFF00"/>
                </a:highlight>
                <a:latin typeface="Calibri" panose="020F0502020204030204" pitchFamily="34" charset="0"/>
                <a:ea typeface="Calibri" panose="020F0502020204030204" pitchFamily="34" charset="0"/>
                <a:cs typeface="Times New Roman" panose="02020603050405020304" pitchFamily="18" charset="0"/>
              </a:rPr>
              <a:t>Proposed Method</a:t>
            </a:r>
            <a:r>
              <a:rPr lang="en-IN" sz="2800" b="1" u="sng" dirty="0" smtClean="0">
                <a:highlight>
                  <a:srgbClr val="FFFF00"/>
                </a:highlight>
                <a:latin typeface="Calibri" panose="020F0502020204030204" pitchFamily="34" charset="0"/>
                <a:ea typeface="Calibri" panose="020F0502020204030204" pitchFamily="34" charset="0"/>
                <a:cs typeface="Times New Roman" panose="02020603050405020304" pitchFamily="18" charset="0"/>
              </a:rPr>
              <a:t>:</a:t>
            </a:r>
            <a:endParaRPr lang="en-IN" sz="22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2200" dirty="0" smtClean="0">
                <a:latin typeface="Calibri" panose="020F0502020204030204" pitchFamily="34" charset="0"/>
                <a:ea typeface="Calibri" panose="020F0502020204030204" pitchFamily="34" charset="0"/>
                <a:cs typeface="Times New Roman" panose="02020603050405020304" pitchFamily="18" charset="0"/>
              </a:rPr>
              <a:t>Neural </a:t>
            </a:r>
            <a:r>
              <a:rPr lang="en-IN" sz="2200" dirty="0">
                <a:latin typeface="Calibri" panose="020F0502020204030204" pitchFamily="34" charset="0"/>
                <a:ea typeface="Calibri" panose="020F0502020204030204" pitchFamily="34" charset="0"/>
                <a:cs typeface="Times New Roman" panose="02020603050405020304" pitchFamily="18" charset="0"/>
              </a:rPr>
              <a:t>Artistic Style Transfer model consists of two sub-models:</a:t>
            </a:r>
          </a:p>
          <a:p>
            <a:pPr marL="342900" lvl="0" indent="-342900">
              <a:lnSpc>
                <a:spcPct val="115000"/>
              </a:lnSpc>
              <a:spcAft>
                <a:spcPts val="800"/>
              </a:spcAft>
              <a:buFont typeface="+mj-lt"/>
              <a:buAutoNum type="arabicPeriod"/>
              <a:tabLst>
                <a:tab pos="457200" algn="l"/>
              </a:tabLst>
            </a:pPr>
            <a:r>
              <a:rPr lang="en-IN" sz="2200" b="1" dirty="0">
                <a:latin typeface="Calibri" panose="020F0502020204030204" pitchFamily="34" charset="0"/>
                <a:ea typeface="Calibri" panose="020F0502020204030204" pitchFamily="34" charset="0"/>
                <a:cs typeface="Times New Roman" panose="02020603050405020304" pitchFamily="18" charset="0"/>
              </a:rPr>
              <a:t>Style Transform Model</a:t>
            </a:r>
            <a:r>
              <a:rPr lang="en-IN" sz="2200" dirty="0">
                <a:latin typeface="Calibri" panose="020F0502020204030204" pitchFamily="34" charset="0"/>
                <a:ea typeface="Calibri" panose="020F0502020204030204" pitchFamily="34" charset="0"/>
                <a:cs typeface="Times New Roman" panose="02020603050405020304" pitchFamily="18" charset="0"/>
              </a:rPr>
              <a:t> is a neural network that creates a stylised image after taking an image and then applying a style bottleneck vector to the content image.</a:t>
            </a:r>
          </a:p>
          <a:p>
            <a:pPr marL="342900" lvl="0" indent="-342900">
              <a:lnSpc>
                <a:spcPct val="115000"/>
              </a:lnSpc>
              <a:spcAft>
                <a:spcPts val="800"/>
              </a:spcAft>
              <a:buFont typeface="+mj-lt"/>
              <a:buAutoNum type="arabicPeriod"/>
              <a:tabLst>
                <a:tab pos="457200" algn="l"/>
              </a:tabLst>
            </a:pPr>
            <a:r>
              <a:rPr lang="en-IN" sz="2200" b="1" dirty="0">
                <a:latin typeface="Calibri" panose="020F0502020204030204" pitchFamily="34" charset="0"/>
                <a:ea typeface="Calibri" panose="020F0502020204030204" pitchFamily="34" charset="0"/>
                <a:cs typeface="Times New Roman" panose="02020603050405020304" pitchFamily="18" charset="0"/>
              </a:rPr>
              <a:t>Style Prediction Model</a:t>
            </a:r>
            <a:r>
              <a:rPr lang="en-IN" sz="2200" dirty="0">
                <a:latin typeface="Calibri" panose="020F0502020204030204" pitchFamily="34" charset="0"/>
                <a:ea typeface="Calibri" panose="020F0502020204030204" pitchFamily="34" charset="0"/>
                <a:cs typeface="Times New Roman" panose="02020603050405020304" pitchFamily="18" charset="0"/>
              </a:rPr>
              <a:t> is a neural network that takes a style image as input to a 100-dimension style bottleneck vector</a:t>
            </a:r>
            <a:r>
              <a:rPr lang="en-IN" sz="2200" dirty="0" smtClean="0">
                <a:latin typeface="Calibri" panose="020F0502020204030204" pitchFamily="34" charset="0"/>
                <a:ea typeface="Calibri" panose="020F0502020204030204" pitchFamily="34" charset="0"/>
                <a:cs typeface="Times New Roman" panose="02020603050405020304" pitchFamily="18" charset="0"/>
              </a:rPr>
              <a:t>.</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2200" b="1" dirty="0">
                <a:latin typeface="Calibri" panose="020F0502020204030204" pitchFamily="34" charset="0"/>
                <a:ea typeface="Calibri" panose="020F0502020204030204" pitchFamily="34" charset="0"/>
                <a:cs typeface="Times New Roman" panose="02020603050405020304" pitchFamily="18" charset="0"/>
              </a:rPr>
              <a:t>Model Used: VGG network features and implementation</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r>
              <a:rPr lang="en-IN" sz="2200" dirty="0">
                <a:latin typeface="Calibri" panose="020F0502020204030204" pitchFamily="34" charset="0"/>
                <a:ea typeface="Calibri" panose="020F0502020204030204" pitchFamily="34" charset="0"/>
                <a:cs typeface="Times New Roman" panose="02020603050405020304" pitchFamily="18" charset="0"/>
              </a:rPr>
              <a:t>VGG19 network was developed during The ImageNet Large Scale Visual Recognition Challenge (ILSVRC)-2014, for image classification, with an error rate of 7.3%. VGG-19 is a 19-layer deep convolutional neural network. We can download a pre-trained network version of over a million images from the ImageNet database. A pre-trained network can classify images into 1000 objects, such as a keyboard, mouse, pencil, and many more animals. As a result, the network has read rich presentations of various images. The network has 224-by-224 image input size. We can use the split to separate new images using the VGG-19 network. </a:t>
            </a:r>
            <a:endParaRPr lang="en-IN" sz="2200" dirty="0"/>
          </a:p>
        </p:txBody>
      </p:sp>
    </p:spTree>
    <p:extLst>
      <p:ext uri="{BB962C8B-B14F-4D97-AF65-F5344CB8AC3E}">
        <p14:creationId xmlns:p14="http://schemas.microsoft.com/office/powerpoint/2010/main" val="4265647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11480" y="548640"/>
            <a:ext cx="11384280" cy="611124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just"/>
            <a:r>
              <a:rPr lang="en-IN" sz="2400" i="1" u="sng" dirty="0"/>
              <a:t>VGG </a:t>
            </a:r>
            <a:r>
              <a:rPr lang="en-IN" sz="2400" i="1" u="sng" dirty="0" smtClean="0"/>
              <a:t>network</a:t>
            </a:r>
          </a:p>
          <a:p>
            <a:pPr marL="342900" indent="-342900" algn="just">
              <a:lnSpc>
                <a:spcPct val="100000"/>
              </a:lnSpc>
              <a:buFont typeface="Arial" panose="020B0604020202020204" pitchFamily="34" charset="0"/>
              <a:buChar char="•"/>
            </a:pPr>
            <a:endParaRPr lang="en-IN" sz="2400" b="0" i="1" u="sng" dirty="0">
              <a:latin typeface="Calibri" panose="020F0502020204030204" pitchFamily="34" charset="0"/>
            </a:endParaRPr>
          </a:p>
          <a:p>
            <a:pPr marL="360000" indent="-360000" algn="just">
              <a:lnSpc>
                <a:spcPct val="100000"/>
              </a:lnSpc>
              <a:buFont typeface="Arial" panose="020B0604020202020204" pitchFamily="34" charset="0"/>
              <a:buChar char="•"/>
            </a:pPr>
            <a:r>
              <a:rPr lang="en-IN" sz="2400" b="0" dirty="0" smtClean="0">
                <a:latin typeface="Calibri" panose="020F0502020204030204" pitchFamily="34" charset="0"/>
              </a:rPr>
              <a:t>As </a:t>
            </a:r>
            <a:r>
              <a:rPr lang="en-IN" sz="2400" b="0" dirty="0">
                <a:latin typeface="Calibri" panose="020F0502020204030204" pitchFamily="34" charset="0"/>
              </a:rPr>
              <a:t>suggested in the paper by </a:t>
            </a:r>
            <a:r>
              <a:rPr lang="en-IN" sz="2400" b="0" dirty="0" err="1">
                <a:latin typeface="Calibri" panose="020F0502020204030204" pitchFamily="34" charset="0"/>
              </a:rPr>
              <a:t>Gatys</a:t>
            </a:r>
            <a:r>
              <a:rPr lang="en-IN" sz="2400" b="0" dirty="0">
                <a:latin typeface="Calibri" panose="020F0502020204030204" pitchFamily="34" charset="0"/>
              </a:rPr>
              <a:t> et al., I’ve used VGG19 network for this </a:t>
            </a:r>
            <a:r>
              <a:rPr lang="en-IN" sz="2400" b="0" dirty="0" smtClean="0">
                <a:latin typeface="Calibri" panose="020F0502020204030204" pitchFamily="34" charset="0"/>
              </a:rPr>
              <a:t>project. </a:t>
            </a:r>
          </a:p>
          <a:p>
            <a:pPr algn="just">
              <a:lnSpc>
                <a:spcPct val="100000"/>
              </a:lnSpc>
            </a:pPr>
            <a:endParaRPr lang="en-IN" sz="2400" b="0" dirty="0" smtClean="0">
              <a:latin typeface="Calibri" panose="020F0502020204030204" pitchFamily="34" charset="0"/>
            </a:endParaRPr>
          </a:p>
          <a:p>
            <a:pPr marL="360000" indent="-360000" algn="just">
              <a:lnSpc>
                <a:spcPct val="100000"/>
              </a:lnSpc>
              <a:buFont typeface="Arial" panose="020B0604020202020204" pitchFamily="34" charset="0"/>
              <a:buChar char="•"/>
            </a:pPr>
            <a:r>
              <a:rPr lang="en-IN" sz="2400" b="0" dirty="0" smtClean="0">
                <a:latin typeface="Calibri" panose="020F0502020204030204" pitchFamily="34" charset="0"/>
              </a:rPr>
              <a:t>VGG19 </a:t>
            </a:r>
            <a:r>
              <a:rPr lang="en-IN" sz="2400" b="0" dirty="0">
                <a:latin typeface="Calibri" panose="020F0502020204030204" pitchFamily="34" charset="0"/>
              </a:rPr>
              <a:t>network, a 19 layers deep CNN, is widely used for Neural Artistic Style transfer and has been trained on a million images (approximately) from ImageNet database, due to which it has the ability to detect high-level features in an image.  </a:t>
            </a:r>
            <a:endParaRPr lang="en-IN" sz="2400" b="0" dirty="0" smtClean="0">
              <a:latin typeface="Calibri" panose="020F0502020204030204" pitchFamily="34" charset="0"/>
            </a:endParaRPr>
          </a:p>
          <a:p>
            <a:pPr algn="just">
              <a:lnSpc>
                <a:spcPct val="100000"/>
              </a:lnSpc>
            </a:pPr>
            <a:endParaRPr lang="en-IN" sz="2400" b="0" dirty="0">
              <a:latin typeface="Calibri" panose="020F0502020204030204" pitchFamily="34" charset="0"/>
            </a:endParaRPr>
          </a:p>
          <a:p>
            <a:pPr marL="360000" indent="-360000" algn="just">
              <a:lnSpc>
                <a:spcPct val="100000"/>
              </a:lnSpc>
              <a:buFont typeface="Arial" panose="020B0604020202020204" pitchFamily="34" charset="0"/>
              <a:buChar char="•"/>
            </a:pPr>
            <a:r>
              <a:rPr lang="en-IN" sz="2400" b="0" dirty="0">
                <a:latin typeface="Calibri" panose="020F0502020204030204" pitchFamily="34" charset="0"/>
              </a:rPr>
              <a:t>The ‘encoding nature’ of CNNs is the key in Neural Artistic Style Transfer.  Our first step will be the initialization of a noisy image, which is later going to be our generated or output image (G). </a:t>
            </a:r>
            <a:endParaRPr lang="en-IN" sz="2400" b="0" dirty="0" smtClean="0">
              <a:latin typeface="Calibri" panose="020F0502020204030204" pitchFamily="34" charset="0"/>
            </a:endParaRPr>
          </a:p>
          <a:p>
            <a:pPr algn="just">
              <a:lnSpc>
                <a:spcPct val="100000"/>
              </a:lnSpc>
            </a:pPr>
            <a:endParaRPr lang="en-IN" sz="2400" b="0" dirty="0" smtClean="0">
              <a:latin typeface="Calibri" panose="020F0502020204030204" pitchFamily="34" charset="0"/>
            </a:endParaRPr>
          </a:p>
          <a:p>
            <a:pPr marL="360000" indent="-360000" algn="just">
              <a:lnSpc>
                <a:spcPct val="100000"/>
              </a:lnSpc>
              <a:buFont typeface="Arial" panose="020B0604020202020204" pitchFamily="34" charset="0"/>
              <a:buChar char="•"/>
            </a:pPr>
            <a:r>
              <a:rPr lang="en-IN" sz="2400" b="0" dirty="0">
                <a:latin typeface="Calibri" panose="020F0502020204030204" pitchFamily="34" charset="0"/>
              </a:rPr>
              <a:t>Second step is the calculation of the similarity of this image to the style and the content image at any particular given layer of our VGG19 network</a:t>
            </a:r>
            <a:r>
              <a:rPr lang="en-IN" sz="2400" b="0" dirty="0" smtClean="0">
                <a:latin typeface="Calibri" panose="020F0502020204030204" pitchFamily="34" charset="0"/>
              </a:rPr>
              <a:t>.</a:t>
            </a:r>
          </a:p>
          <a:p>
            <a:pPr algn="just">
              <a:lnSpc>
                <a:spcPct val="100000"/>
              </a:lnSpc>
            </a:pPr>
            <a:endParaRPr lang="en-IN" sz="2400" b="0" dirty="0" smtClean="0">
              <a:latin typeface="Calibri" panose="020F0502020204030204" pitchFamily="34" charset="0"/>
            </a:endParaRPr>
          </a:p>
          <a:p>
            <a:pPr marL="360000" indent="-360000" algn="just">
              <a:lnSpc>
                <a:spcPct val="100000"/>
              </a:lnSpc>
              <a:buFont typeface="Arial" panose="020B0604020202020204" pitchFamily="34" charset="0"/>
              <a:buChar char="•"/>
            </a:pPr>
            <a:r>
              <a:rPr lang="en-IN" sz="2400" b="0" dirty="0">
                <a:latin typeface="Calibri" panose="020F0502020204030204" pitchFamily="34" charset="0"/>
              </a:rPr>
              <a:t>We calculate the loss of output/generated image (G) with respect to the content(C) and style(S) image because we want our output/generated image (G) to have the content and style of the content image(C) and style image(S) respectively. </a:t>
            </a:r>
            <a:endParaRPr lang="en-IN" sz="2400" b="0" dirty="0" smtClean="0">
              <a:latin typeface="Calibri" panose="020F0502020204030204" pitchFamily="34" charset="0"/>
            </a:endParaRPr>
          </a:p>
          <a:p>
            <a:pPr algn="just"/>
            <a:endParaRPr lang="en-IN" sz="2000" b="0" dirty="0" smtClean="0">
              <a:latin typeface="Times New Roman" panose="02020603050405020304" pitchFamily="18" charset="0"/>
              <a:cs typeface="Times New Roman" panose="02020603050405020304" pitchFamily="18" charset="0"/>
            </a:endParaRPr>
          </a:p>
          <a:p>
            <a:pPr algn="just"/>
            <a:endParaRPr lang="en-IN" sz="2000" b="0" dirty="0">
              <a:latin typeface="Times New Roman" panose="02020603050405020304" pitchFamily="18" charset="0"/>
              <a:cs typeface="Times New Roman" panose="02020603050405020304" pitchFamily="18" charset="0"/>
            </a:endParaRPr>
          </a:p>
          <a:p>
            <a:pPr algn="just"/>
            <a:endParaRPr lang="en-IN" sz="2000"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36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649357"/>
            <a:ext cx="11338560" cy="5632311"/>
          </a:xfrm>
          <a:prstGeom prst="rect">
            <a:avLst/>
          </a:prstGeom>
        </p:spPr>
        <p:txBody>
          <a:bodyPr wrap="square">
            <a:spAutoFit/>
          </a:bodyPr>
          <a:lstStyle/>
          <a:p>
            <a:pPr marL="360000" indent="-360000" algn="just">
              <a:lnSpc>
                <a:spcPct val="100000"/>
              </a:lnSpc>
              <a:buFont typeface="Arial" panose="020B0604020202020204" pitchFamily="34" charset="0"/>
              <a:buChar char="•"/>
            </a:pPr>
            <a:r>
              <a:rPr lang="en-IN" sz="2400" dirty="0">
                <a:latin typeface="Calibri" panose="020F0502020204030204" pitchFamily="34" charset="0"/>
              </a:rPr>
              <a:t>VGG19 lets us extract the feature maps and the style and content representations of the style, content, and the generated images. </a:t>
            </a:r>
            <a:endParaRPr lang="en-IN" sz="2400" dirty="0" smtClean="0">
              <a:latin typeface="Calibri" panose="020F0502020204030204" pitchFamily="34" charset="0"/>
            </a:endParaRPr>
          </a:p>
          <a:p>
            <a:pPr algn="just">
              <a:lnSpc>
                <a:spcPct val="100000"/>
              </a:lnSpc>
            </a:pPr>
            <a:endParaRPr lang="en-IN" sz="2400" dirty="0">
              <a:latin typeface="Calibri" panose="020F0502020204030204" pitchFamily="34" charset="0"/>
            </a:endParaRPr>
          </a:p>
          <a:p>
            <a:pPr marL="360000" indent="-360000" algn="just">
              <a:lnSpc>
                <a:spcPct val="100000"/>
              </a:lnSpc>
              <a:buFont typeface="Arial" panose="020B0604020202020204" pitchFamily="34" charset="0"/>
              <a:buChar char="•"/>
            </a:pPr>
            <a:r>
              <a:rPr lang="en-IN" sz="2400" dirty="0">
                <a:latin typeface="Calibri" panose="020F0502020204030204" pitchFamily="34" charset="0"/>
              </a:rPr>
              <a:t>VGG19 is a relatively simple model of CNN as compared to Inception and </a:t>
            </a:r>
            <a:r>
              <a:rPr lang="en-IN" sz="2400" dirty="0" err="1">
                <a:latin typeface="Calibri" panose="020F0502020204030204" pitchFamily="34" charset="0"/>
              </a:rPr>
              <a:t>ResNet</a:t>
            </a:r>
            <a:r>
              <a:rPr lang="en-IN" sz="2400" dirty="0">
                <a:latin typeface="Calibri" panose="020F0502020204030204" pitchFamily="34" charset="0"/>
              </a:rPr>
              <a:t>. VGG19’s feature maps work better for neural artistic style transfer. VGG19 has 5 stacks of convolutional layers- conv1 to conv5, each possessing 2 to 4 layers called conv1_2…conv5_4, which are in turn followed by fully connected layers that are actually performing the classification. </a:t>
            </a:r>
            <a:endParaRPr lang="en-IN" sz="2400" dirty="0" smtClean="0">
              <a:latin typeface="Calibri" panose="020F0502020204030204" pitchFamily="34" charset="0"/>
            </a:endParaRPr>
          </a:p>
          <a:p>
            <a:pPr algn="just">
              <a:lnSpc>
                <a:spcPct val="100000"/>
              </a:lnSpc>
            </a:pPr>
            <a:endParaRPr lang="en-IN" sz="2400" dirty="0">
              <a:latin typeface="Calibri" panose="020F0502020204030204" pitchFamily="34" charset="0"/>
            </a:endParaRPr>
          </a:p>
          <a:p>
            <a:pPr marL="360000" indent="-360000" algn="just">
              <a:lnSpc>
                <a:spcPct val="100000"/>
              </a:lnSpc>
              <a:buFont typeface="Arial" panose="020B0604020202020204" pitchFamily="34" charset="0"/>
              <a:buChar char="•"/>
            </a:pPr>
            <a:r>
              <a:rPr lang="en-IN" sz="2400" dirty="0">
                <a:latin typeface="Calibri" panose="020F0502020204030204" pitchFamily="34" charset="0"/>
              </a:rPr>
              <a:t>The convolutional layers perform feature extraction by finding various geometrical shapes and patterns of progressing complexity while the fully connected layers act as a perceptron and classifies objects based on the shapes that are present in the image</a:t>
            </a:r>
            <a:r>
              <a:rPr lang="en-IN" sz="2400" dirty="0" smtClean="0">
                <a:latin typeface="Calibri" panose="020F0502020204030204" pitchFamily="34" charset="0"/>
              </a:rPr>
              <a:t>.</a:t>
            </a:r>
          </a:p>
          <a:p>
            <a:pPr algn="just">
              <a:lnSpc>
                <a:spcPct val="100000"/>
              </a:lnSpc>
            </a:pPr>
            <a:r>
              <a:rPr lang="en-IN" sz="2400" dirty="0" smtClean="0">
                <a:latin typeface="Calibri" panose="020F0502020204030204" pitchFamily="34" charset="0"/>
              </a:rPr>
              <a:t> </a:t>
            </a:r>
            <a:endParaRPr lang="en-IN" sz="2400" dirty="0">
              <a:latin typeface="Calibri" panose="020F0502020204030204" pitchFamily="34" charset="0"/>
            </a:endParaRPr>
          </a:p>
          <a:p>
            <a:pPr marL="360000" indent="-360000" algn="just">
              <a:lnSpc>
                <a:spcPct val="100000"/>
              </a:lnSpc>
              <a:buFont typeface="Arial" panose="020B0604020202020204" pitchFamily="34" charset="0"/>
              <a:buChar char="•"/>
            </a:pPr>
            <a:r>
              <a:rPr lang="en-IN" sz="2400" dirty="0">
                <a:latin typeface="Calibri" panose="020F0502020204030204" pitchFamily="34" charset="0"/>
              </a:rPr>
              <a:t>A pre-trained VGG network with detached completely convolutional layers will act as a pure pattern and feature extractor. </a:t>
            </a:r>
          </a:p>
        </p:txBody>
      </p:sp>
    </p:spTree>
    <p:extLst>
      <p:ext uri="{BB962C8B-B14F-4D97-AF65-F5344CB8AC3E}">
        <p14:creationId xmlns:p14="http://schemas.microsoft.com/office/powerpoint/2010/main" val="203882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028343"/>
            <a:ext cx="10896600" cy="5262979"/>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Calibri" panose="020F0502020204030204" pitchFamily="34" charset="0"/>
                <a:cs typeface="Times New Roman" panose="02020603050405020304" pitchFamily="18" charset="0"/>
              </a:rPr>
              <a:t>In order to find both the content and style of our image, we will look at some of the inner layers within our model. </a:t>
            </a:r>
          </a:p>
          <a:p>
            <a:pPr marL="342900" indent="-342900" algn="just">
              <a:buFont typeface="Arial" panose="020B0604020202020204" pitchFamily="34" charset="0"/>
              <a:buChar char="•"/>
            </a:pPr>
            <a:r>
              <a:rPr lang="en-IN" sz="2400" dirty="0">
                <a:latin typeface="Calibri" panose="020F0502020204030204" pitchFamily="34" charset="0"/>
                <a:cs typeface="Times New Roman" panose="02020603050405020304" pitchFamily="18" charset="0"/>
              </a:rPr>
              <a:t>The middle layers represent the feature maps that start to get more organized as you go deeper. </a:t>
            </a:r>
          </a:p>
          <a:p>
            <a:pPr marL="342900" indent="-342900" algn="just">
              <a:buFont typeface="Arial" panose="020B0604020202020204" pitchFamily="34" charset="0"/>
              <a:buChar char="•"/>
            </a:pPr>
            <a:r>
              <a:rPr lang="en-IN" sz="2400" dirty="0">
                <a:latin typeface="Calibri" panose="020F0502020204030204" pitchFamily="34" charset="0"/>
                <a:cs typeface="Times New Roman" panose="02020603050405020304" pitchFamily="18" charset="0"/>
              </a:rPr>
              <a:t>These middle layers are needed to define content and style representation from our images. </a:t>
            </a:r>
          </a:p>
          <a:p>
            <a:pPr marL="342900" indent="-342900" algn="just">
              <a:buFont typeface="Arial" panose="020B0604020202020204" pitchFamily="34" charset="0"/>
              <a:buChar char="•"/>
            </a:pPr>
            <a:r>
              <a:rPr lang="en-IN" sz="2400" dirty="0">
                <a:latin typeface="Calibri" panose="020F0502020204030204" pitchFamily="34" charset="0"/>
                <a:cs typeface="Times New Roman" panose="02020603050405020304" pitchFamily="18" charset="0"/>
              </a:rPr>
              <a:t>We will try to match the corresponding style styles and content to these intermediate layers with the installation image. </a:t>
            </a:r>
          </a:p>
          <a:p>
            <a:pPr marL="342900" indent="-342900" algn="just">
              <a:buFont typeface="Arial" panose="020B0604020202020204" pitchFamily="34" charset="0"/>
              <a:buChar char="•"/>
            </a:pPr>
            <a:r>
              <a:rPr lang="en-IN" sz="2400" dirty="0">
                <a:latin typeface="Calibri" panose="020F0502020204030204" pitchFamily="34" charset="0"/>
                <a:cs typeface="Times New Roman" panose="02020603050405020304" pitchFamily="18" charset="0"/>
              </a:rPr>
              <a:t>We will download our pre-trained photo editing network. After that, we hold the layers of interest. </a:t>
            </a:r>
          </a:p>
          <a:p>
            <a:pPr marL="342900" indent="-342900" algn="just">
              <a:buFont typeface="Arial" panose="020B0604020202020204" pitchFamily="34" charset="0"/>
              <a:buChar char="•"/>
            </a:pPr>
            <a:r>
              <a:rPr lang="en-IN" sz="2400" dirty="0">
                <a:latin typeface="Calibri" panose="020F0502020204030204" pitchFamily="34" charset="0"/>
                <a:cs typeface="Times New Roman" panose="02020603050405020304" pitchFamily="18" charset="0"/>
              </a:rPr>
              <a:t>We then describe the Model by setting the model input into the image and the effects of the style and content output. </a:t>
            </a:r>
          </a:p>
          <a:p>
            <a:pPr marL="342900" indent="-342900" algn="just">
              <a:buFont typeface="Arial" panose="020B0604020202020204" pitchFamily="34" charset="0"/>
              <a:buChar char="•"/>
            </a:pPr>
            <a:r>
              <a:rPr lang="en-IN" sz="2400" dirty="0">
                <a:latin typeface="Calibri" panose="020F0502020204030204" pitchFamily="34" charset="0"/>
                <a:cs typeface="Times New Roman" panose="02020603050405020304" pitchFamily="18" charset="0"/>
              </a:rPr>
              <a:t>In other words, we have created a model that will take the image of the insert and extract the content and style of the middle layers. </a:t>
            </a:r>
            <a:endParaRPr lang="en-IN" sz="2400" dirty="0">
              <a:latin typeface="Calibri" panose="020F0502020204030204" pitchFamily="34" charset="0"/>
              <a:cs typeface="Times New Roman" panose="02020603050405020304" pitchFamily="18" charset="0"/>
            </a:endParaRPr>
          </a:p>
        </p:txBody>
      </p:sp>
      <p:sp>
        <p:nvSpPr>
          <p:cNvPr id="4" name="Rectangle 3"/>
          <p:cNvSpPr/>
          <p:nvPr/>
        </p:nvSpPr>
        <p:spPr>
          <a:xfrm>
            <a:off x="609600" y="358439"/>
            <a:ext cx="4042197" cy="492122"/>
          </a:xfrm>
          <a:prstGeom prst="rect">
            <a:avLst/>
          </a:prstGeom>
        </p:spPr>
        <p:txBody>
          <a:bodyPr wrap="none">
            <a:spAutoFit/>
          </a:bodyPr>
          <a:lstStyle/>
          <a:p>
            <a:pPr>
              <a:lnSpc>
                <a:spcPct val="115000"/>
              </a:lnSpc>
              <a:spcAft>
                <a:spcPts val="800"/>
              </a:spcAft>
            </a:pPr>
            <a:r>
              <a:rPr lang="en-IN" sz="2400" b="1" i="1" u="sng" dirty="0">
                <a:latin typeface="Calibri" panose="020F0502020204030204" pitchFamily="34" charset="0"/>
                <a:ea typeface="Calibri" panose="020F0502020204030204" pitchFamily="34" charset="0"/>
                <a:cs typeface="Times New Roman" panose="02020603050405020304" pitchFamily="18" charset="0"/>
              </a:rPr>
              <a:t>VGG N</a:t>
            </a:r>
            <a:r>
              <a:rPr lang="en-IN" sz="2400" b="1" i="1" u="sng" dirty="0" smtClean="0">
                <a:latin typeface="Calibri" panose="020F0502020204030204" pitchFamily="34" charset="0"/>
                <a:ea typeface="Calibri" panose="020F0502020204030204" pitchFamily="34" charset="0"/>
                <a:cs typeface="Times New Roman" panose="02020603050405020304" pitchFamily="18" charset="0"/>
              </a:rPr>
              <a:t>etwork Implementation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063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hackernoon.com/hn-images/1*KYFgdw7txL_UhnOxpEn97Q.jpeg"/>
          <p:cNvPicPr/>
          <p:nvPr/>
        </p:nvPicPr>
        <p:blipFill>
          <a:blip r:embed="rId2">
            <a:extLst>
              <a:ext uri="{28A0092B-C50C-407E-A947-70E740481C1C}">
                <a14:useLocalDpi xmlns:a14="http://schemas.microsoft.com/office/drawing/2010/main" val="0"/>
              </a:ext>
            </a:extLst>
          </a:blip>
          <a:srcRect/>
          <a:stretch>
            <a:fillRect/>
          </a:stretch>
        </p:blipFill>
        <p:spPr bwMode="auto">
          <a:xfrm>
            <a:off x="317817" y="96386"/>
            <a:ext cx="11556365" cy="3846786"/>
          </a:xfrm>
          <a:prstGeom prst="rect">
            <a:avLst/>
          </a:prstGeom>
          <a:noFill/>
          <a:ln>
            <a:noFill/>
          </a:ln>
        </p:spPr>
      </p:pic>
      <p:sp>
        <p:nvSpPr>
          <p:cNvPr id="4" name="Rectangle 3"/>
          <p:cNvSpPr/>
          <p:nvPr/>
        </p:nvSpPr>
        <p:spPr>
          <a:xfrm>
            <a:off x="236484" y="4272677"/>
            <a:ext cx="11745310" cy="2031325"/>
          </a:xfrm>
          <a:prstGeom prst="rect">
            <a:avLst/>
          </a:prstGeom>
        </p:spPr>
        <p:txBody>
          <a:bodyPr wrap="square">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In Fig 1, the 1st Layer, using 32 filters, the convoluted neural network (CNN) can capture simple patterns, for example, a horizontal line or a straight line, which might not make any sense to us but is of great importance to the CNN. Slowly upon moving down to the 2nd Layer, having 64 filters, CNN starts capturing more and more complex features that it couldn’t by using its previous layer. It might be the face of a cat or dog or human or an inanimate object. Feature Representation is the process of capturing of different simple and complex features. The important thing to note here is that CNNs in spite of not knowing what a particular image is can learn to encode what that image is representing. Convolutional Neural Networks (CNNs)’s encoding nature helps us in Neural Artistic Style Transfer. </a:t>
            </a:r>
            <a:endParaRPr lang="en-IN" dirty="0"/>
          </a:p>
        </p:txBody>
      </p:sp>
      <p:sp>
        <p:nvSpPr>
          <p:cNvPr id="5" name="Rectangle 4"/>
          <p:cNvSpPr/>
          <p:nvPr/>
        </p:nvSpPr>
        <p:spPr>
          <a:xfrm>
            <a:off x="470031" y="3096181"/>
            <a:ext cx="5639108" cy="369332"/>
          </a:xfrm>
          <a:prstGeom prst="rect">
            <a:avLst/>
          </a:prstGeom>
        </p:spPr>
        <p:txBody>
          <a:bodyPr wrap="none">
            <a:spAutoFit/>
          </a:bodyPr>
          <a:lstStyle/>
          <a:p>
            <a:r>
              <a:rPr lang="en-IN" b="1" dirty="0" smtClean="0"/>
              <a:t>Fig.2 </a:t>
            </a:r>
            <a:r>
              <a:rPr lang="en-IN" b="1" dirty="0"/>
              <a:t>- </a:t>
            </a:r>
            <a:r>
              <a:rPr lang="en-IN" b="1" i="1" dirty="0"/>
              <a:t>Convolutional Neural Network Architecture</a:t>
            </a:r>
            <a:endParaRPr lang="en-IN" dirty="0"/>
          </a:p>
        </p:txBody>
      </p:sp>
    </p:spTree>
    <p:extLst>
      <p:ext uri="{BB962C8B-B14F-4D97-AF65-F5344CB8AC3E}">
        <p14:creationId xmlns:p14="http://schemas.microsoft.com/office/powerpoint/2010/main" val="3348358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533399"/>
            <a:ext cx="11536680" cy="5940088"/>
          </a:xfrm>
          <a:prstGeom prst="rect">
            <a:avLst/>
          </a:prstGeom>
        </p:spPr>
        <p:txBody>
          <a:bodyPr wrap="square">
            <a:spAutoFit/>
          </a:bodyPr>
          <a:lstStyle/>
          <a:p>
            <a:pPr>
              <a:spcAft>
                <a:spcPts val="800"/>
              </a:spcAft>
            </a:pPr>
            <a:r>
              <a:rPr lang="en-IN" sz="2000" b="1" i="1" dirty="0" smtClean="0">
                <a:latin typeface="Calibri" panose="020F0502020204030204" pitchFamily="34" charset="0"/>
                <a:ea typeface="Calibri" panose="020F0502020204030204" pitchFamily="34" charset="0"/>
                <a:cs typeface="Times New Roman" panose="02020603050405020304" pitchFamily="18" charset="0"/>
              </a:rPr>
              <a:t>Content </a:t>
            </a:r>
            <a:r>
              <a:rPr lang="en-IN" sz="2000" b="1" i="1" dirty="0">
                <a:latin typeface="Calibri" panose="020F0502020204030204" pitchFamily="34" charset="0"/>
                <a:ea typeface="Calibri" panose="020F0502020204030204" pitchFamily="34" charset="0"/>
                <a:cs typeface="Times New Roman" panose="02020603050405020304" pitchFamily="18" charset="0"/>
              </a:rPr>
              <a:t>Loss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Content Loss is a function representing a weighted version of the content distance for an individual layer. We are going to add the content loss module directly after the convolution layers that are being used to compute the content distance. In this way every time the convoluted neural network is fed with an input image, the content losses will get computed at the respective desired layers and because of auto grad, all the gradients will get computed. In order to make the content loss layer transparent, we are required to define a forward method that will compute the content loss and then return the layer’s input. The computed loss will be saved as a parameter of the module</a:t>
            </a:r>
            <a:r>
              <a:rPr lang="en-IN" sz="2000" dirty="0" smtClean="0">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endParaRPr lang="en-IN" sz="2000" dirty="0" smtClean="0">
              <a:latin typeface="Calibri" panose="020F0502020204030204" pitchFamily="34" charset="0"/>
              <a:ea typeface="Calibri" panose="020F0502020204030204" pitchFamily="34" charset="0"/>
              <a:cs typeface="Times New Roman" panose="02020603050405020304" pitchFamily="18" charset="0"/>
            </a:endParaRPr>
          </a:p>
          <a:p>
            <a:r>
              <a:rPr lang="en-IN" sz="2000" b="1" i="1" dirty="0">
                <a:latin typeface="Calibri" panose="020F0502020204030204" pitchFamily="34" charset="0"/>
              </a:rPr>
              <a:t>Style Loss</a:t>
            </a:r>
            <a:endParaRPr lang="en-IN" sz="2000" dirty="0">
              <a:latin typeface="Calibri" panose="020F0502020204030204" pitchFamily="34" charset="0"/>
            </a:endParaRPr>
          </a:p>
          <a:p>
            <a:r>
              <a:rPr lang="en-IN" sz="2000" dirty="0">
                <a:latin typeface="Calibri" panose="020F0502020204030204" pitchFamily="34" charset="0"/>
              </a:rPr>
              <a:t>Implementation of the Style Loss module is very similar to that of the Content Loss module. It acts as a transparent layer in a network computing the style loss of that particular layer. We need to compute the gram matrix to calculate the style loss. A gram matrix is a result of multiplying a given matrix by its own transpose.</a:t>
            </a:r>
          </a:p>
          <a:p>
            <a:r>
              <a:rPr lang="en-IN" sz="2000" dirty="0">
                <a:latin typeface="Calibri" panose="020F0502020204030204" pitchFamily="34" charset="0"/>
              </a:rPr>
              <a:t>The gram matrix must be normalized by dividing each of its element by the total number of elements present in the matrix. Normalization of larger values in the Gram matrix is important else they will cause the first layers, that are present before pooling layers, to have a larger impact during the gradient descent. Style features tend to be in the deeper layers of the convoluted neural network so this step of normalization is really important</a:t>
            </a:r>
            <a:r>
              <a:rPr lang="en-IN" sz="2000" dirty="0" smtClean="0">
                <a:latin typeface="Calibri" panose="020F0502020204030204" pitchFamily="34" charset="0"/>
              </a:rPr>
              <a:t>.</a:t>
            </a:r>
            <a:endParaRPr lang="en-IN" sz="2000" dirty="0">
              <a:latin typeface="Calibri" panose="020F0502020204030204" pitchFamily="34" charset="0"/>
            </a:endParaRPr>
          </a:p>
        </p:txBody>
      </p:sp>
    </p:spTree>
    <p:extLst>
      <p:ext uri="{BB962C8B-B14F-4D97-AF65-F5344CB8AC3E}">
        <p14:creationId xmlns:p14="http://schemas.microsoft.com/office/powerpoint/2010/main" val="3143603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2440" y="441960"/>
            <a:ext cx="11033760" cy="6708338"/>
          </a:xfrm>
          <a:prstGeom prst="rect">
            <a:avLst/>
          </a:prstGeom>
        </p:spPr>
        <p:txBody>
          <a:bodyPr wrap="square">
            <a:spAutoFit/>
          </a:bodyPr>
          <a:lstStyle/>
          <a:p>
            <a:r>
              <a:rPr lang="en-IN" sz="2200" b="1" i="1" u="sng" dirty="0">
                <a:latin typeface="Calibri" panose="020F0502020204030204" pitchFamily="34" charset="0"/>
              </a:rPr>
              <a:t>Importing the Model</a:t>
            </a:r>
          </a:p>
          <a:p>
            <a:r>
              <a:rPr lang="en-IN" sz="2200" dirty="0">
                <a:latin typeface="Calibri" panose="020F0502020204030204" pitchFamily="34" charset="0"/>
              </a:rPr>
              <a:t>We will be importing a pre-trained neural network. I have used a 19 layer VGG network. </a:t>
            </a:r>
            <a:r>
              <a:rPr lang="en-IN" sz="2200" dirty="0" err="1">
                <a:latin typeface="Calibri" panose="020F0502020204030204" pitchFamily="34" charset="0"/>
              </a:rPr>
              <a:t>PyTorch’s</a:t>
            </a:r>
            <a:r>
              <a:rPr lang="en-IN" sz="2200" dirty="0">
                <a:latin typeface="Calibri" panose="020F0502020204030204" pitchFamily="34" charset="0"/>
              </a:rPr>
              <a:t> implementation of VGG is a module that divides into 2 child Sequential modules, Features that contains convolution and pooling layers, and Classifier that contains fully connected layers. We need the output of the individual convolution layers to measure content and style loss so we will be using the features module. </a:t>
            </a:r>
            <a:endParaRPr lang="en-IN" sz="2200" dirty="0" smtClean="0">
              <a:latin typeface="Calibri" panose="020F0502020204030204" pitchFamily="34" charset="0"/>
            </a:endParaRPr>
          </a:p>
          <a:p>
            <a:endParaRPr lang="en-IN" sz="2200" dirty="0">
              <a:latin typeface="Calibri" panose="020F0502020204030204" pitchFamily="34" charset="0"/>
            </a:endParaRPr>
          </a:p>
          <a:p>
            <a:r>
              <a:rPr lang="en-IN" sz="2200" b="1" i="1" u="sng" dirty="0">
                <a:latin typeface="Calibri" panose="020F0502020204030204" pitchFamily="34" charset="0"/>
              </a:rPr>
              <a:t>Gradient Descent</a:t>
            </a:r>
          </a:p>
          <a:p>
            <a:r>
              <a:rPr lang="en-IN" sz="2200" dirty="0">
                <a:latin typeface="Calibri" panose="020F0502020204030204" pitchFamily="34" charset="0"/>
              </a:rPr>
              <a:t>I have used the L-BFGS algorithm to run gradient descent. I want to train the input image in order to minimize the content/style losses, unlike training a network. So I'm going to create a </a:t>
            </a:r>
            <a:r>
              <a:rPr lang="en-IN" sz="2200" dirty="0" err="1">
                <a:latin typeface="Calibri" panose="020F0502020204030204" pitchFamily="34" charset="0"/>
              </a:rPr>
              <a:t>PyTorch</a:t>
            </a:r>
            <a:r>
              <a:rPr lang="en-IN" sz="2200" dirty="0">
                <a:latin typeface="Calibri" panose="020F0502020204030204" pitchFamily="34" charset="0"/>
              </a:rPr>
              <a:t> L-BFGS optimizer </a:t>
            </a:r>
            <a:r>
              <a:rPr lang="en-IN" sz="2200" dirty="0" err="1">
                <a:latin typeface="Calibri" panose="020F0502020204030204" pitchFamily="34" charset="0"/>
              </a:rPr>
              <a:t>optim.LBFGS</a:t>
            </a:r>
            <a:r>
              <a:rPr lang="en-IN" sz="2200" dirty="0">
                <a:latin typeface="Calibri" panose="020F0502020204030204" pitchFamily="34" charset="0"/>
              </a:rPr>
              <a:t> and pass the input image to it as the tensor to be optimized</a:t>
            </a:r>
            <a:r>
              <a:rPr lang="en-IN" sz="2200" dirty="0" smtClean="0">
                <a:latin typeface="Calibri" panose="020F0502020204030204" pitchFamily="34" charset="0"/>
              </a:rPr>
              <a:t>.</a:t>
            </a:r>
          </a:p>
          <a:p>
            <a:endParaRPr lang="en-IN" sz="2200" dirty="0">
              <a:latin typeface="Calibri" panose="020F0502020204030204" pitchFamily="34" charset="0"/>
            </a:endParaRPr>
          </a:p>
          <a:p>
            <a:r>
              <a:rPr lang="en-IN" sz="2200" b="1" i="1" u="sng" dirty="0">
                <a:latin typeface="Calibri" panose="020F0502020204030204" pitchFamily="34" charset="0"/>
              </a:rPr>
              <a:t>Limited-memory BFGS </a:t>
            </a:r>
          </a:p>
          <a:p>
            <a:r>
              <a:rPr lang="en-IN" sz="2200" dirty="0">
                <a:latin typeface="Calibri" panose="020F0502020204030204" pitchFamily="34" charset="0"/>
              </a:rPr>
              <a:t>L-BFGS or LM-BFGS is basically an optimization algorithm that uses a limited amount of computer memory to approximate the </a:t>
            </a:r>
            <a:r>
              <a:rPr lang="en-IN" sz="2200" dirty="0" err="1">
                <a:latin typeface="Calibri" panose="020F0502020204030204" pitchFamily="34" charset="0"/>
              </a:rPr>
              <a:t>Broyden</a:t>
            </a:r>
            <a:r>
              <a:rPr lang="en-IN" sz="2200" dirty="0">
                <a:latin typeface="Calibri" panose="020F0502020204030204" pitchFamily="34" charset="0"/>
              </a:rPr>
              <a:t>–Fletcher–Goldfarb–</a:t>
            </a:r>
            <a:r>
              <a:rPr lang="en-IN" sz="2200" dirty="0" err="1">
                <a:latin typeface="Calibri" panose="020F0502020204030204" pitchFamily="34" charset="0"/>
              </a:rPr>
              <a:t>Shanno</a:t>
            </a:r>
            <a:r>
              <a:rPr lang="en-IN" sz="2200" dirty="0">
                <a:latin typeface="Calibri" panose="020F0502020204030204" pitchFamily="34" charset="0"/>
              </a:rPr>
              <a:t> algorithm (BFGS). L-BFGS algorithm is widely known for parameter estimation in the domain of machine learning.</a:t>
            </a:r>
          </a:p>
          <a:p>
            <a:endParaRPr lang="en-IN" sz="2400" dirty="0">
              <a:latin typeface="Calibri" panose="020F0502020204030204" pitchFamily="34" charset="0"/>
            </a:endParaRPr>
          </a:p>
          <a:p>
            <a:endParaRPr lang="en-IN" sz="2400" dirty="0">
              <a:latin typeface="Calibri" panose="020F0502020204030204" pitchFamily="34" charset="0"/>
            </a:endParaRPr>
          </a:p>
        </p:txBody>
      </p:sp>
    </p:spTree>
    <p:extLst>
      <p:ext uri="{BB962C8B-B14F-4D97-AF65-F5344CB8AC3E}">
        <p14:creationId xmlns:p14="http://schemas.microsoft.com/office/powerpoint/2010/main" val="75342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50520"/>
            <a:ext cx="11003280" cy="6186309"/>
          </a:xfrm>
          <a:prstGeom prst="rect">
            <a:avLst/>
          </a:prstGeom>
        </p:spPr>
        <p:txBody>
          <a:bodyPr wrap="square">
            <a:spAutoFit/>
          </a:bodyPr>
          <a:lstStyle/>
          <a:p>
            <a:r>
              <a:rPr lang="en-IN" sz="2200" b="1" i="1" u="sng" dirty="0">
                <a:latin typeface="Calibri" panose="020F0502020204030204" pitchFamily="34" charset="0"/>
              </a:rPr>
              <a:t>Algorithm &amp; Architecture Discussion: </a:t>
            </a:r>
            <a:r>
              <a:rPr lang="en-IN" sz="2200" dirty="0">
                <a:latin typeface="Calibri" panose="020F0502020204030204" pitchFamily="34" charset="0"/>
              </a:rPr>
              <a:t/>
            </a:r>
            <a:br>
              <a:rPr lang="en-IN" sz="2200" dirty="0">
                <a:latin typeface="Calibri" panose="020F0502020204030204" pitchFamily="34" charset="0"/>
              </a:rPr>
            </a:br>
            <a:r>
              <a:rPr lang="en-IN" sz="2200" dirty="0">
                <a:latin typeface="Calibri" panose="020F0502020204030204" pitchFamily="34" charset="0"/>
              </a:rPr>
              <a:t>According to the paper published by </a:t>
            </a:r>
            <a:r>
              <a:rPr lang="en-IN" sz="2200" dirty="0" err="1">
                <a:latin typeface="Calibri" panose="020F0502020204030204" pitchFamily="34" charset="0"/>
              </a:rPr>
              <a:t>Gatys</a:t>
            </a:r>
            <a:r>
              <a:rPr lang="en-IN" sz="2200" dirty="0">
                <a:latin typeface="Calibri" panose="020F0502020204030204" pitchFamily="34" charset="0"/>
              </a:rPr>
              <a:t> et al in 2015, it is possible to separate the Style and the Content of an image, thereby, making it possible to combine the style and the content of different images. </a:t>
            </a:r>
            <a:r>
              <a:rPr lang="en-IN" sz="2200" dirty="0" err="1">
                <a:latin typeface="Calibri" panose="020F0502020204030204" pitchFamily="34" charset="0"/>
              </a:rPr>
              <a:t>Gatys</a:t>
            </a:r>
            <a:r>
              <a:rPr lang="en-IN" sz="2200" dirty="0">
                <a:latin typeface="Calibri" panose="020F0502020204030204" pitchFamily="34" charset="0"/>
              </a:rPr>
              <a:t> made use of a 19 layers deep Convolutional Neural Network (CNN), called VGG-19 (VGG - Visual Geometric Group), with 16 CONV layers and 3 FC layers. Stanford University’s </a:t>
            </a:r>
            <a:r>
              <a:rPr lang="en-IN" sz="2200" dirty="0" err="1">
                <a:latin typeface="Calibri" panose="020F0502020204030204" pitchFamily="34" charset="0"/>
              </a:rPr>
              <a:t>Standford</a:t>
            </a:r>
            <a:r>
              <a:rPr lang="en-IN" sz="2200" dirty="0">
                <a:latin typeface="Calibri" panose="020F0502020204030204" pitchFamily="34" charset="0"/>
              </a:rPr>
              <a:t> Vision Lab pre-trained VGG-19 on the ImageNet dataset. </a:t>
            </a:r>
            <a:r>
              <a:rPr lang="en-IN" sz="2200" dirty="0" err="1">
                <a:latin typeface="Calibri" panose="020F0502020204030204" pitchFamily="34" charset="0"/>
              </a:rPr>
              <a:t>Gatys</a:t>
            </a:r>
            <a:r>
              <a:rPr lang="en-IN" sz="2200" dirty="0">
                <a:latin typeface="Calibri" panose="020F0502020204030204" pitchFamily="34" charset="0"/>
              </a:rPr>
              <a:t> performed average pooling without the use of any FC layers.</a:t>
            </a:r>
            <a:br>
              <a:rPr lang="en-IN" sz="2200" dirty="0">
                <a:latin typeface="Calibri" panose="020F0502020204030204" pitchFamily="34" charset="0"/>
              </a:rPr>
            </a:br>
            <a:r>
              <a:rPr lang="en-IN" sz="2200" dirty="0">
                <a:latin typeface="Calibri" panose="020F0502020204030204" pitchFamily="34" charset="0"/>
              </a:rPr>
              <a:t>Pooling reduces the spatial volume of feature vectors, thereby, reducing the number of computations. </a:t>
            </a:r>
            <a:endParaRPr lang="en-IN" sz="2200" dirty="0" smtClean="0">
              <a:latin typeface="Calibri" panose="020F0502020204030204" pitchFamily="34" charset="0"/>
            </a:endParaRPr>
          </a:p>
          <a:p>
            <a:endParaRPr lang="en-IN" sz="2200" dirty="0">
              <a:latin typeface="Calibri" panose="020F0502020204030204" pitchFamily="34" charset="0"/>
            </a:endParaRPr>
          </a:p>
          <a:p>
            <a:r>
              <a:rPr lang="en-IN" sz="2200" b="1" i="1" u="sng" dirty="0">
                <a:latin typeface="Calibri" panose="020F0502020204030204" pitchFamily="34" charset="0"/>
              </a:rPr>
              <a:t>Optimizing the loss</a:t>
            </a:r>
          </a:p>
          <a:p>
            <a:r>
              <a:rPr lang="en-IN" sz="2200" dirty="0">
                <a:latin typeface="Calibri" panose="020F0502020204030204" pitchFamily="34" charset="0"/>
              </a:rPr>
              <a:t>T</a:t>
            </a:r>
            <a:r>
              <a:rPr lang="en-IN" sz="2200" dirty="0" smtClean="0">
                <a:latin typeface="Calibri" panose="020F0502020204030204" pitchFamily="34" charset="0"/>
              </a:rPr>
              <a:t>o </a:t>
            </a:r>
            <a:r>
              <a:rPr lang="en-IN" sz="2200" dirty="0">
                <a:latin typeface="Calibri" panose="020F0502020204030204" pitchFamily="34" charset="0"/>
              </a:rPr>
              <a:t>minimize the </a:t>
            </a:r>
            <a:r>
              <a:rPr lang="en-IN" sz="2200" dirty="0" smtClean="0">
                <a:latin typeface="Calibri" panose="020F0502020204030204" pitchFamily="34" charset="0"/>
              </a:rPr>
              <a:t>loss, I’ll be using </a:t>
            </a:r>
            <a:r>
              <a:rPr lang="en-IN" sz="2200" dirty="0">
                <a:latin typeface="Calibri" panose="020F0502020204030204" pitchFamily="34" charset="0"/>
              </a:rPr>
              <a:t>the optimization </a:t>
            </a:r>
            <a:r>
              <a:rPr lang="en-IN" sz="2200" dirty="0" smtClean="0">
                <a:latin typeface="Calibri" panose="020F0502020204030204" pitchFamily="34" charset="0"/>
              </a:rPr>
              <a:t>algorithm, L-BFGS optimizer because </a:t>
            </a:r>
            <a:r>
              <a:rPr lang="en-IN" sz="2200" dirty="0">
                <a:latin typeface="Calibri" panose="020F0502020204030204" pitchFamily="34" charset="0"/>
              </a:rPr>
              <a:t>for the given task at hand (Neural Artistic Style Transfer), the L-BFGS optimizer is faster in learning in comparison to the Adam Optimizer. Using </a:t>
            </a:r>
            <a:r>
              <a:rPr lang="en-IN" sz="2200" dirty="0" smtClean="0">
                <a:latin typeface="Calibri" panose="020F0502020204030204" pitchFamily="34" charset="0"/>
              </a:rPr>
              <a:t>Stochastic Gradient Descent </a:t>
            </a:r>
            <a:r>
              <a:rPr lang="en-IN" sz="2200" dirty="0">
                <a:latin typeface="Calibri" panose="020F0502020204030204" pitchFamily="34" charset="0"/>
              </a:rPr>
              <a:t>or </a:t>
            </a:r>
            <a:r>
              <a:rPr lang="en-IN" sz="2200" dirty="0" smtClean="0">
                <a:latin typeface="Calibri" panose="020F0502020204030204" pitchFamily="34" charset="0"/>
              </a:rPr>
              <a:t>Adam </a:t>
            </a:r>
            <a:r>
              <a:rPr lang="en-IN" sz="2200" dirty="0">
                <a:latin typeface="Calibri" panose="020F0502020204030204" pitchFamily="34" charset="0"/>
              </a:rPr>
              <a:t>Optimizer is not recommended </a:t>
            </a:r>
            <a:r>
              <a:rPr lang="en-IN" sz="2200" dirty="0" smtClean="0">
                <a:latin typeface="Calibri" panose="020F0502020204030204" pitchFamily="34" charset="0"/>
              </a:rPr>
              <a:t>in this case because </a:t>
            </a:r>
            <a:r>
              <a:rPr lang="en-IN" sz="2200" dirty="0">
                <a:latin typeface="Calibri" panose="020F0502020204030204" pitchFamily="34" charset="0"/>
              </a:rPr>
              <a:t>the data used here is not Stochastic i.e. dividing the dataset into smaller mini-batches won’t work because here we are giving a single static image as the input.</a:t>
            </a:r>
          </a:p>
          <a:p>
            <a:endParaRPr lang="en-IN" sz="2200" dirty="0">
              <a:latin typeface="Calibri" panose="020F0502020204030204" pitchFamily="34" charset="0"/>
            </a:endParaRPr>
          </a:p>
        </p:txBody>
      </p:sp>
    </p:spTree>
    <p:extLst>
      <p:ext uri="{BB962C8B-B14F-4D97-AF65-F5344CB8AC3E}">
        <p14:creationId xmlns:p14="http://schemas.microsoft.com/office/powerpoint/2010/main" val="427213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03" y="114765"/>
            <a:ext cx="7740015" cy="1284515"/>
          </a:xfrm>
        </p:spPr>
        <p:txBody>
          <a:bodyPr/>
          <a:lstStyle/>
          <a:p>
            <a:r>
              <a:rPr lang="en-IN" b="0" dirty="0" smtClean="0">
                <a:latin typeface="Times New Roman" panose="02020603050405020304" pitchFamily="18" charset="0"/>
                <a:cs typeface="Times New Roman" panose="02020603050405020304" pitchFamily="18" charset="0"/>
              </a:rPr>
              <a:t>Results</a:t>
            </a:r>
            <a:endParaRPr lang="en-IN" b="0" dirty="0">
              <a:latin typeface="Times New Roman" panose="02020603050405020304" pitchFamily="18" charset="0"/>
              <a:cs typeface="Times New Roman" panose="02020603050405020304" pitchFamily="18" charset="0"/>
            </a:endParaRPr>
          </a:p>
        </p:txBody>
      </p:sp>
      <p:sp>
        <p:nvSpPr>
          <p:cNvPr id="6" name="Rectangle 5"/>
          <p:cNvSpPr/>
          <p:nvPr/>
        </p:nvSpPr>
        <p:spPr>
          <a:xfrm>
            <a:off x="1557723" y="4842456"/>
            <a:ext cx="2595582" cy="369332"/>
          </a:xfrm>
          <a:prstGeom prst="rect">
            <a:avLst/>
          </a:prstGeom>
        </p:spPr>
        <p:txBody>
          <a:bodyPr wrap="none">
            <a:spAutoFit/>
          </a:bodyPr>
          <a:lstStyle/>
          <a:p>
            <a:r>
              <a:rPr lang="en-IN" b="1" dirty="0" smtClean="0"/>
              <a:t>Fig.1 </a:t>
            </a:r>
            <a:r>
              <a:rPr lang="en-IN" b="1" dirty="0"/>
              <a:t>- Content Image </a:t>
            </a:r>
            <a:endParaRPr lang="en-IN" dirty="0"/>
          </a:p>
        </p:txBody>
      </p:sp>
      <p:sp>
        <p:nvSpPr>
          <p:cNvPr id="7" name="Rectangle 6"/>
          <p:cNvSpPr/>
          <p:nvPr/>
        </p:nvSpPr>
        <p:spPr>
          <a:xfrm>
            <a:off x="7314199" y="4762270"/>
            <a:ext cx="2210862" cy="369332"/>
          </a:xfrm>
          <a:prstGeom prst="rect">
            <a:avLst/>
          </a:prstGeom>
        </p:spPr>
        <p:txBody>
          <a:bodyPr wrap="none">
            <a:spAutoFit/>
          </a:bodyPr>
          <a:lstStyle/>
          <a:p>
            <a:r>
              <a:rPr lang="en-IN" b="1" dirty="0" smtClean="0"/>
              <a:t>Fig.2 </a:t>
            </a:r>
            <a:r>
              <a:rPr lang="en-IN" b="1" dirty="0"/>
              <a:t>- Style Image</a:t>
            </a:r>
            <a:endParaRPr lang="en-IN" dirty="0"/>
          </a:p>
        </p:txBody>
      </p:sp>
      <p:pic>
        <p:nvPicPr>
          <p:cNvPr id="8" name="Picture 7" descr="C:\Users\hp\Desktop\de shaw\content.jpg"/>
          <p:cNvPicPr/>
          <p:nvPr/>
        </p:nvPicPr>
        <p:blipFill>
          <a:blip r:embed="rId2">
            <a:extLst>
              <a:ext uri="{28A0092B-C50C-407E-A947-70E740481C1C}">
                <a14:useLocalDpi xmlns:a14="http://schemas.microsoft.com/office/drawing/2010/main" val="0"/>
              </a:ext>
            </a:extLst>
          </a:blip>
          <a:srcRect/>
          <a:stretch>
            <a:fillRect/>
          </a:stretch>
        </p:blipFill>
        <p:spPr bwMode="auto">
          <a:xfrm>
            <a:off x="1557722" y="1304925"/>
            <a:ext cx="3550305" cy="3537531"/>
          </a:xfrm>
          <a:prstGeom prst="rect">
            <a:avLst/>
          </a:prstGeom>
          <a:noFill/>
          <a:ln>
            <a:noFill/>
          </a:ln>
        </p:spPr>
      </p:pic>
      <p:pic>
        <p:nvPicPr>
          <p:cNvPr id="9" name="Picture 8" descr="C:\Users\hp\Desktop\de shaw\style.jpg"/>
          <p:cNvPicPr/>
          <p:nvPr/>
        </p:nvPicPr>
        <p:blipFill>
          <a:blip r:embed="rId3">
            <a:extLst>
              <a:ext uri="{28A0092B-C50C-407E-A947-70E740481C1C}">
                <a14:useLocalDpi xmlns:a14="http://schemas.microsoft.com/office/drawing/2010/main" val="0"/>
              </a:ext>
            </a:extLst>
          </a:blip>
          <a:srcRect/>
          <a:stretch>
            <a:fillRect/>
          </a:stretch>
        </p:blipFill>
        <p:spPr bwMode="auto">
          <a:xfrm>
            <a:off x="7314199" y="1243472"/>
            <a:ext cx="4005442" cy="3518798"/>
          </a:xfrm>
          <a:prstGeom prst="rect">
            <a:avLst/>
          </a:prstGeom>
          <a:noFill/>
          <a:ln>
            <a:noFill/>
          </a:ln>
        </p:spPr>
      </p:pic>
    </p:spTree>
    <p:extLst>
      <p:ext uri="{BB962C8B-B14F-4D97-AF65-F5344CB8AC3E}">
        <p14:creationId xmlns:p14="http://schemas.microsoft.com/office/powerpoint/2010/main" val="3060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D28231-B74C-43C9-B28F-BFBABACAC62C}"/>
              </a:ext>
            </a:extLst>
          </p:cNvPr>
          <p:cNvSpPr txBox="1">
            <a:spLocks/>
          </p:cNvSpPr>
          <p:nvPr/>
        </p:nvSpPr>
        <p:spPr>
          <a:xfrm>
            <a:off x="1094705" y="587926"/>
            <a:ext cx="2550016" cy="6098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4000" dirty="0" smtClean="0">
                <a:latin typeface="Times New Roman" panose="02020603050405020304" pitchFamily="18" charset="0"/>
                <a:cs typeface="Times New Roman" panose="02020603050405020304" pitchFamily="18" charset="0"/>
              </a:rPr>
              <a:t>Contents:</a:t>
            </a:r>
            <a:endParaRPr lang="en-ID" sz="40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 xmlns:a16="http://schemas.microsoft.com/office/drawing/2014/main" id="{95D28231-B74C-43C9-B28F-BFBABACAC62C}"/>
              </a:ext>
            </a:extLst>
          </p:cNvPr>
          <p:cNvSpPr txBox="1">
            <a:spLocks/>
          </p:cNvSpPr>
          <p:nvPr/>
        </p:nvSpPr>
        <p:spPr>
          <a:xfrm>
            <a:off x="1712890" y="1603210"/>
            <a:ext cx="8371267" cy="44498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ID" sz="2400" b="1" dirty="0" smtClean="0">
                <a:latin typeface="Times New Roman" panose="02020603050405020304" pitchFamily="18" charset="0"/>
                <a:cs typeface="Times New Roman" panose="02020603050405020304" pitchFamily="18" charset="0"/>
              </a:rPr>
              <a:t>Abstract</a:t>
            </a:r>
          </a:p>
          <a:p>
            <a:endParaRPr lang="en-ID"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D" sz="2400" b="1" dirty="0" smtClean="0">
                <a:latin typeface="Times New Roman" panose="02020603050405020304" pitchFamily="18" charset="0"/>
                <a:cs typeface="Times New Roman" panose="02020603050405020304" pitchFamily="18" charset="0"/>
              </a:rPr>
              <a:t>Introduction</a:t>
            </a:r>
          </a:p>
          <a:p>
            <a:endParaRPr lang="en-ID"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D" sz="2400" b="1" dirty="0" smtClean="0">
                <a:latin typeface="Times New Roman" panose="02020603050405020304" pitchFamily="18" charset="0"/>
                <a:cs typeface="Times New Roman" panose="02020603050405020304" pitchFamily="18" charset="0"/>
              </a:rPr>
              <a:t>Literature Review</a:t>
            </a:r>
          </a:p>
          <a:p>
            <a:endParaRPr lang="en-ID"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D" sz="2400" b="1" dirty="0" smtClean="0">
                <a:latin typeface="Times New Roman" panose="02020603050405020304" pitchFamily="18" charset="0"/>
                <a:cs typeface="Times New Roman" panose="02020603050405020304" pitchFamily="18" charset="0"/>
              </a:rPr>
              <a:t>Proposed Method</a:t>
            </a:r>
          </a:p>
          <a:p>
            <a:endParaRPr lang="en-ID"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D" sz="2400" b="1" dirty="0" smtClean="0">
                <a:latin typeface="Times New Roman" panose="02020603050405020304" pitchFamily="18" charset="0"/>
                <a:cs typeface="Times New Roman" panose="02020603050405020304" pitchFamily="18" charset="0"/>
              </a:rPr>
              <a:t>Results</a:t>
            </a:r>
          </a:p>
          <a:p>
            <a:endParaRPr lang="en-ID"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D" sz="2400" b="1" dirty="0" smtClean="0">
                <a:latin typeface="Times New Roman" panose="02020603050405020304" pitchFamily="18" charset="0"/>
                <a:cs typeface="Times New Roman" panose="02020603050405020304" pitchFamily="18" charset="0"/>
              </a:rPr>
              <a:t>Conclusion</a:t>
            </a:r>
          </a:p>
          <a:p>
            <a:endParaRPr lang="en-ID"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D" sz="2400" b="1" dirty="0" smtClean="0">
                <a:latin typeface="Times New Roman" panose="02020603050405020304" pitchFamily="18" charset="0"/>
                <a:cs typeface="Times New Roman" panose="02020603050405020304" pitchFamily="18" charset="0"/>
              </a:rPr>
              <a:t>References</a:t>
            </a:r>
          </a:p>
          <a:p>
            <a:endParaRPr lang="en-ID" dirty="0" smtClean="0"/>
          </a:p>
          <a:p>
            <a:endParaRPr lang="en-ID" dirty="0"/>
          </a:p>
        </p:txBody>
      </p:sp>
    </p:spTree>
    <p:extLst>
      <p:ext uri="{BB962C8B-B14F-4D97-AF65-F5344CB8AC3E}">
        <p14:creationId xmlns:p14="http://schemas.microsoft.com/office/powerpoint/2010/main" val="168034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t="10690" b="3434"/>
          <a:stretch/>
        </p:blipFill>
        <p:spPr bwMode="auto">
          <a:xfrm>
            <a:off x="3390062" y="1150884"/>
            <a:ext cx="5664124" cy="4745420"/>
          </a:xfrm>
          <a:prstGeom prst="rect">
            <a:avLst/>
          </a:prstGeom>
          <a:ln>
            <a:noFill/>
          </a:ln>
          <a:extLst>
            <a:ext uri="{53640926-AAD7-44D8-BBD7-CCE9431645EC}">
              <a14:shadowObscured xmlns:a14="http://schemas.microsoft.com/office/drawing/2010/main"/>
            </a:ext>
          </a:extLst>
        </p:spPr>
      </p:pic>
      <p:sp>
        <p:nvSpPr>
          <p:cNvPr id="4" name="Rectangle 3"/>
          <p:cNvSpPr/>
          <p:nvPr/>
        </p:nvSpPr>
        <p:spPr>
          <a:xfrm>
            <a:off x="4714852" y="5896304"/>
            <a:ext cx="2762295" cy="388696"/>
          </a:xfrm>
          <a:prstGeom prst="rect">
            <a:avLst/>
          </a:prstGeom>
        </p:spPr>
        <p:txBody>
          <a:bodyPr wrap="none">
            <a:spAutoFit/>
          </a:bodyPr>
          <a:lstStyle/>
          <a:p>
            <a:pPr indent="457200">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Fig.6 – Output Image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0647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7659"/>
          <a:stretch/>
        </p:blipFill>
        <p:spPr bwMode="auto">
          <a:xfrm>
            <a:off x="378372" y="993228"/>
            <a:ext cx="4650827" cy="441557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331"/>
          <a:stretch/>
        </p:blipFill>
        <p:spPr bwMode="auto">
          <a:xfrm>
            <a:off x="6985550" y="977462"/>
            <a:ext cx="4648342" cy="44313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p:cNvSpPr/>
          <p:nvPr/>
        </p:nvSpPr>
        <p:spPr>
          <a:xfrm>
            <a:off x="1688122" y="5589588"/>
            <a:ext cx="2031325" cy="388696"/>
          </a:xfrm>
          <a:prstGeom prst="rect">
            <a:avLst/>
          </a:prstGeom>
        </p:spPr>
        <p:txBody>
          <a:bodyPr wrap="none">
            <a:spAutoFit/>
          </a:bodyPr>
          <a:lstStyle/>
          <a:p>
            <a:pPr>
              <a:lnSpc>
                <a:spcPct val="107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Fig.4 - Style Image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8288619" y="5555644"/>
            <a:ext cx="2339102" cy="388696"/>
          </a:xfrm>
          <a:prstGeom prst="rect">
            <a:avLst/>
          </a:prstGeom>
        </p:spPr>
        <p:txBody>
          <a:bodyPr wrap="none">
            <a:spAutoFit/>
          </a:bodyPr>
          <a:lstStyle/>
          <a:p>
            <a:pPr>
              <a:lnSpc>
                <a:spcPct val="107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Fig.5 - Content Image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5209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extLst>
              <a:ext uri="{28A0092B-C50C-407E-A947-70E740481C1C}">
                <a14:useLocalDpi xmlns:a14="http://schemas.microsoft.com/office/drawing/2010/main" val="0"/>
              </a:ext>
            </a:extLst>
          </a:blip>
          <a:srcRect l="661" t="7488" r="-661" b="-1248"/>
          <a:stretch/>
        </p:blipFill>
        <p:spPr>
          <a:xfrm>
            <a:off x="3709911" y="832684"/>
            <a:ext cx="4772178" cy="4738238"/>
          </a:xfrm>
          <a:prstGeom prst="rect">
            <a:avLst/>
          </a:prstGeom>
        </p:spPr>
      </p:pic>
      <p:sp>
        <p:nvSpPr>
          <p:cNvPr id="4" name="Rectangle 3"/>
          <p:cNvSpPr/>
          <p:nvPr/>
        </p:nvSpPr>
        <p:spPr>
          <a:xfrm>
            <a:off x="5080337" y="5589588"/>
            <a:ext cx="2262158" cy="388696"/>
          </a:xfrm>
          <a:prstGeom prst="rect">
            <a:avLst/>
          </a:prstGeom>
        </p:spPr>
        <p:txBody>
          <a:bodyPr wrap="none">
            <a:spAutoFit/>
          </a:bodyPr>
          <a:lstStyle/>
          <a:p>
            <a:pPr>
              <a:lnSpc>
                <a:spcPct val="107000"/>
              </a:lnSpc>
              <a:spcAft>
                <a:spcPts val="8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Fig.6 - Output Image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5468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31" y="295069"/>
            <a:ext cx="7740015" cy="709483"/>
          </a:xfrm>
        </p:spPr>
        <p:txBody>
          <a:bodyPr/>
          <a:lstStyle/>
          <a:p>
            <a:r>
              <a:rPr lang="en-IN" b="0" dirty="0" smtClean="0">
                <a:latin typeface="Times New Roman" panose="02020603050405020304" pitchFamily="18" charset="0"/>
                <a:cs typeface="Times New Roman" panose="02020603050405020304" pitchFamily="18" charset="0"/>
              </a:rPr>
              <a:t>Conclusion</a:t>
            </a:r>
            <a:endParaRPr lang="en-IN" b="0" dirty="0">
              <a:latin typeface="Times New Roman" panose="02020603050405020304" pitchFamily="18" charset="0"/>
              <a:cs typeface="Times New Roman" panose="02020603050405020304" pitchFamily="18" charset="0"/>
            </a:endParaRPr>
          </a:p>
        </p:txBody>
      </p:sp>
      <p:sp>
        <p:nvSpPr>
          <p:cNvPr id="3" name="Rectangle 2"/>
          <p:cNvSpPr/>
          <p:nvPr/>
        </p:nvSpPr>
        <p:spPr>
          <a:xfrm>
            <a:off x="709448" y="1004552"/>
            <a:ext cx="10578662" cy="6832640"/>
          </a:xfrm>
          <a:prstGeom prst="rect">
            <a:avLst/>
          </a:prstGeom>
        </p:spPr>
        <p:txBody>
          <a:bodyPr wrap="square">
            <a:spAutoFit/>
          </a:bodyPr>
          <a:lstStyle/>
          <a:p>
            <a:pPr marL="342900" lvl="0" indent="-342900">
              <a:buFont typeface="Arial" panose="020B0604020202020204" pitchFamily="34" charset="0"/>
              <a:buChar char="•"/>
            </a:pPr>
            <a:endParaRPr lang="en-IN" sz="2400" dirty="0" smtClean="0">
              <a:latin typeface="Calibri" panose="020F0502020204030204" pitchFamily="34" charset="0"/>
            </a:endParaRPr>
          </a:p>
          <a:p>
            <a:pPr marL="342900" lvl="0" indent="-342900">
              <a:buFont typeface="Arial" panose="020B0604020202020204" pitchFamily="34" charset="0"/>
              <a:buChar char="•"/>
            </a:pPr>
            <a:r>
              <a:rPr lang="en-IN" sz="2400" dirty="0" smtClean="0">
                <a:latin typeface="Calibri" panose="020F0502020204030204" pitchFamily="34" charset="0"/>
              </a:rPr>
              <a:t>Successfully </a:t>
            </a:r>
            <a:r>
              <a:rPr lang="en-IN" sz="2400" dirty="0">
                <a:latin typeface="Calibri" panose="020F0502020204030204" pitchFamily="34" charset="0"/>
              </a:rPr>
              <a:t>understood the need of neural style transfer and gave an overview of the architecture of the methodology followed. </a:t>
            </a:r>
          </a:p>
          <a:p>
            <a:pPr marL="342900" lvl="0" indent="-342900">
              <a:buFont typeface="Arial" panose="020B0604020202020204" pitchFamily="34" charset="0"/>
              <a:buChar char="•"/>
            </a:pPr>
            <a:r>
              <a:rPr lang="en-IN" sz="2400" dirty="0">
                <a:latin typeface="Calibri" panose="020F0502020204030204" pitchFamily="34" charset="0"/>
              </a:rPr>
              <a:t>Defined the specifics of the neural style transfer network using </a:t>
            </a:r>
            <a:r>
              <a:rPr lang="en-IN" sz="2400" dirty="0" err="1">
                <a:latin typeface="Calibri" panose="020F0502020204030204" pitchFamily="34" charset="0"/>
              </a:rPr>
              <a:t>TensorFlow</a:t>
            </a:r>
            <a:r>
              <a:rPr lang="en-IN" sz="2400" dirty="0">
                <a:latin typeface="Calibri" panose="020F0502020204030204" pitchFamily="34" charset="0"/>
              </a:rPr>
              <a:t>. </a:t>
            </a:r>
          </a:p>
          <a:p>
            <a:pPr marL="342900" lvl="0" indent="-342900">
              <a:buFont typeface="Arial" panose="020B0604020202020204" pitchFamily="34" charset="0"/>
              <a:buChar char="•"/>
            </a:pPr>
            <a:r>
              <a:rPr lang="en-IN" sz="2400" dirty="0">
                <a:latin typeface="Calibri" panose="020F0502020204030204" pitchFamily="34" charset="0"/>
              </a:rPr>
              <a:t>Defined several functions that were used to define the variables/inputs, compute the VGG19 output, compute the losses and perform the optimisation. </a:t>
            </a:r>
          </a:p>
          <a:p>
            <a:pPr marL="342900" lvl="0" indent="-342900">
              <a:buFont typeface="Arial" panose="020B0604020202020204" pitchFamily="34" charset="0"/>
              <a:buChar char="•"/>
            </a:pPr>
            <a:r>
              <a:rPr lang="en-IN" sz="2400" dirty="0">
                <a:latin typeface="Calibri" panose="020F0502020204030204" pitchFamily="34" charset="0"/>
              </a:rPr>
              <a:t>Understood the concept of content loss and the style loss in detail, and saw how they defined the final loss together. </a:t>
            </a:r>
          </a:p>
          <a:p>
            <a:pPr marL="342900" lvl="0" indent="-342900">
              <a:buFont typeface="Arial" panose="020B0604020202020204" pitchFamily="34" charset="0"/>
              <a:buChar char="•"/>
            </a:pPr>
            <a:r>
              <a:rPr lang="en-IN" sz="2400" dirty="0">
                <a:latin typeface="Calibri" panose="020F0502020204030204" pitchFamily="34" charset="0"/>
              </a:rPr>
              <a:t>During the course of this project, I learnt how to build several different loss functions and then how to use back propagation to minimize the losses and transform the input </a:t>
            </a:r>
            <a:r>
              <a:rPr lang="en-IN" sz="2400" dirty="0" smtClean="0">
                <a:latin typeface="Calibri" panose="020F0502020204030204" pitchFamily="34" charset="0"/>
              </a:rPr>
              <a:t>images.</a:t>
            </a:r>
          </a:p>
          <a:p>
            <a:pPr marL="342900" lvl="0" indent="-342900">
              <a:buFont typeface="Arial" panose="020B0604020202020204" pitchFamily="34" charset="0"/>
              <a:buChar char="•"/>
            </a:pPr>
            <a:r>
              <a:rPr lang="en-IN"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Loaded </a:t>
            </a:r>
            <a:r>
              <a:rPr lang="en-IN"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a pre-trained CNN model – VGG19 and used its feature maps to describe the style and content representation of the images.</a:t>
            </a: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92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6386" y="1065273"/>
            <a:ext cx="10720552" cy="4154984"/>
          </a:xfrm>
          <a:prstGeom prst="rect">
            <a:avLst/>
          </a:prstGeom>
        </p:spPr>
        <p:txBody>
          <a:bodyPr wrap="square">
            <a:spAutoFit/>
          </a:bodyPr>
          <a:lstStyle/>
          <a:p>
            <a:pPr marL="342900" lvl="0" indent="-342900">
              <a:spcAft>
                <a:spcPts val="0"/>
              </a:spcAft>
              <a:buSzPts val="1000"/>
              <a:buFont typeface="Symbol" panose="05050102010706020507" pitchFamily="18" charset="2"/>
              <a:buChar char=""/>
              <a:tabLst>
                <a:tab pos="457200" algn="l"/>
              </a:tabLst>
            </a:pPr>
            <a:r>
              <a:rPr lang="en-IN" sz="2400" dirty="0" smtClean="0">
                <a:latin typeface="Calibri" panose="020F0502020204030204" pitchFamily="34" charset="0"/>
                <a:ea typeface="Calibri" panose="020F0502020204030204" pitchFamily="34" charset="0"/>
                <a:cs typeface="Times New Roman" panose="02020603050405020304" pitchFamily="18" charset="0"/>
              </a:rPr>
              <a:t>The </a:t>
            </a:r>
            <a:r>
              <a:rPr lang="en-IN" sz="2400" dirty="0">
                <a:latin typeface="Calibri" panose="020F0502020204030204" pitchFamily="34" charset="0"/>
                <a:ea typeface="Calibri" panose="020F0502020204030204" pitchFamily="34" charset="0"/>
                <a:cs typeface="Times New Roman" panose="02020603050405020304" pitchFamily="18" charset="0"/>
              </a:rPr>
              <a:t>loss functions defined in the code mainly compute the distance in terms of style and content representations of the images. </a:t>
            </a:r>
          </a:p>
          <a:p>
            <a:pPr marL="342900" lvl="0" indent="-342900">
              <a:spcAft>
                <a:spcPts val="0"/>
              </a:spcAft>
              <a:buSzPts val="1000"/>
              <a:buFont typeface="Symbol" panose="05050102010706020507" pitchFamily="18" charset="2"/>
              <a:buChar char=""/>
              <a:tabLst>
                <a:tab pos="457200" algn="l"/>
              </a:tabLst>
            </a:pPr>
            <a:r>
              <a:rPr lang="en-IN" sz="2400" dirty="0">
                <a:latin typeface="Calibri" panose="020F0502020204030204" pitchFamily="34" charset="0"/>
                <a:ea typeface="Calibri" panose="020F0502020204030204" pitchFamily="34" charset="0"/>
                <a:cs typeface="Times New Roman" panose="02020603050405020304" pitchFamily="18" charset="0"/>
              </a:rPr>
              <a:t>Learnt how to work dynamically with tensors and manipulate them directly</a:t>
            </a:r>
            <a:r>
              <a:rPr lang="en-IN" sz="2400" dirty="0" smtClean="0">
                <a:latin typeface="Calibri" panose="020F0502020204030204" pitchFamily="34" charset="0"/>
                <a:ea typeface="Calibri" panose="020F0502020204030204" pitchFamily="34" charset="0"/>
                <a:cs typeface="Times New Roman" panose="02020603050405020304" pitchFamily="18" charset="0"/>
              </a:rPr>
              <a:t>, thus making </a:t>
            </a:r>
            <a:r>
              <a:rPr lang="en-IN" sz="2400" dirty="0">
                <a:latin typeface="Calibri" panose="020F0502020204030204" pitchFamily="34" charset="0"/>
                <a:ea typeface="Calibri" panose="020F0502020204030204" pitchFamily="34" charset="0"/>
                <a:cs typeface="Times New Roman" panose="02020603050405020304" pitchFamily="18" charset="0"/>
              </a:rPr>
              <a:t>debugging and working with tensors considerably easier by using a natural python control flow.</a:t>
            </a:r>
          </a:p>
          <a:p>
            <a:pPr marL="342900" lvl="0" indent="-342900">
              <a:spcAft>
                <a:spcPts val="0"/>
              </a:spcAft>
              <a:buSzPts val="1000"/>
              <a:buFont typeface="Symbol" panose="05050102010706020507" pitchFamily="18" charset="2"/>
              <a:buChar char=""/>
              <a:tabLst>
                <a:tab pos="457200" algn="l"/>
              </a:tabLst>
            </a:pPr>
            <a:r>
              <a:rPr lang="en-IN" sz="2400" dirty="0">
                <a:latin typeface="Calibri" panose="020F0502020204030204" pitchFamily="34" charset="0"/>
                <a:ea typeface="Calibri" panose="020F0502020204030204" pitchFamily="34" charset="0"/>
                <a:cs typeface="Times New Roman" panose="02020603050405020304" pitchFamily="18" charset="0"/>
              </a:rPr>
              <a:t>Finally ran the custom model after the successful implementation of the above concepts and generated the output artwork by the model.</a:t>
            </a:r>
          </a:p>
          <a:p>
            <a:pPr marL="342900" lvl="0" indent="-342900">
              <a:spcAft>
                <a:spcPts val="0"/>
              </a:spcAft>
              <a:buSzPts val="1000"/>
              <a:buFont typeface="Symbol" panose="05050102010706020507" pitchFamily="18" charset="2"/>
              <a:buChar char=""/>
              <a:tabLst>
                <a:tab pos="457200" algn="l"/>
              </a:tabLst>
            </a:pPr>
            <a:r>
              <a:rPr lang="en-IN" sz="2400" dirty="0">
                <a:latin typeface="Calibri" panose="020F0502020204030204" pitchFamily="34" charset="0"/>
                <a:ea typeface="Calibri" panose="020F0502020204030204" pitchFamily="34" charset="0"/>
                <a:cs typeface="Times New Roman" panose="02020603050405020304" pitchFamily="18" charset="0"/>
              </a:rPr>
              <a:t>Using the command </a:t>
            </a:r>
            <a:r>
              <a:rPr lang="en-IN" sz="2400" dirty="0" err="1">
                <a:latin typeface="Calibri" panose="020F0502020204030204" pitchFamily="34" charset="0"/>
                <a:ea typeface="Calibri" panose="020F0502020204030204" pitchFamily="34" charset="0"/>
                <a:cs typeface="Times New Roman" panose="02020603050405020304" pitchFamily="18" charset="0"/>
              </a:rPr>
              <a:t>tf.gradient</a:t>
            </a:r>
            <a:r>
              <a:rPr lang="en-IN" sz="2400" dirty="0">
                <a:latin typeface="Calibri" panose="020F0502020204030204" pitchFamily="34" charset="0"/>
                <a:ea typeface="Calibri" panose="020F0502020204030204" pitchFamily="34" charset="0"/>
                <a:cs typeface="Times New Roman" panose="02020603050405020304" pitchFamily="18" charset="0"/>
              </a:rPr>
              <a:t> and by applying optimizers update rules, iteratively updated the </a:t>
            </a:r>
            <a:r>
              <a:rPr lang="en-IN" sz="2400" dirty="0" smtClean="0">
                <a:latin typeface="Calibri" panose="020F0502020204030204" pitchFamily="34" charset="0"/>
                <a:ea typeface="Calibri" panose="020F0502020204030204" pitchFamily="34" charset="0"/>
                <a:cs typeface="Times New Roman" panose="02020603050405020304" pitchFamily="18" charset="0"/>
              </a:rPr>
              <a:t>image.</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SzPts val="1000"/>
              <a:buFont typeface="Symbol" panose="05050102010706020507" pitchFamily="18" charset="2"/>
              <a:buChar char=""/>
              <a:tabLst>
                <a:tab pos="457200" algn="l"/>
              </a:tabLst>
            </a:pPr>
            <a:r>
              <a:rPr lang="en-IN" sz="2400" dirty="0" smtClean="0">
                <a:latin typeface="Calibri" panose="020F0502020204030204" pitchFamily="34" charset="0"/>
                <a:ea typeface="Calibri" panose="020F0502020204030204" pitchFamily="34" charset="0"/>
                <a:cs typeface="Times New Roman" panose="02020603050405020304" pitchFamily="18" charset="0"/>
              </a:rPr>
              <a:t>The L-BFGS algorithm based optimizer minimized the given losses with respect to the input image.</a:t>
            </a:r>
            <a:endParaRPr lang="en-IN" sz="2400" dirty="0">
              <a:latin typeface="Calibri" panose="020F0502020204030204" pitchFamily="34" charset="0"/>
            </a:endParaRPr>
          </a:p>
        </p:txBody>
      </p:sp>
    </p:spTree>
    <p:extLst>
      <p:ext uri="{BB962C8B-B14F-4D97-AF65-F5344CB8AC3E}">
        <p14:creationId xmlns:p14="http://schemas.microsoft.com/office/powerpoint/2010/main" val="1074274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82415" y="1304925"/>
            <a:ext cx="9821916" cy="4293868"/>
          </a:xfrm>
          <a:prstGeom prst="rect">
            <a:avLst/>
          </a:prstGeom>
        </p:spPr>
        <p:txBody>
          <a:bodyPr wrap="square">
            <a:spAutoFit/>
          </a:bodyPr>
          <a:lstStyle/>
          <a:p>
            <a:pPr>
              <a:lnSpc>
                <a:spcPct val="107000"/>
              </a:lnSpc>
              <a:spcAft>
                <a:spcPts val="800"/>
              </a:spcAft>
            </a:pPr>
            <a:r>
              <a:rPr lang="en-IN" sz="3200" b="1" dirty="0">
                <a:latin typeface="Calibri" panose="020F0502020204030204" pitchFamily="34" charset="0"/>
                <a:ea typeface="Calibri" panose="020F0502020204030204" pitchFamily="34" charset="0"/>
                <a:cs typeface="Times New Roman" panose="02020603050405020304" pitchFamily="18" charset="0"/>
              </a:rPr>
              <a:t>Future Implementation: Real-world applications for style </a:t>
            </a:r>
            <a:r>
              <a:rPr lang="en-IN" sz="3200" b="1" dirty="0" smtClean="0">
                <a:latin typeface="Calibri" panose="020F0502020204030204" pitchFamily="34" charset="0"/>
                <a:ea typeface="Calibri" panose="020F0502020204030204" pitchFamily="34" charset="0"/>
                <a:cs typeface="Times New Roman" panose="02020603050405020304" pitchFamily="18" charset="0"/>
              </a:rPr>
              <a:t>transfer:</a:t>
            </a:r>
          </a:p>
          <a:p>
            <a:pPr marL="457200" indent="-457200">
              <a:lnSpc>
                <a:spcPct val="107000"/>
              </a:lnSpc>
              <a:spcAft>
                <a:spcPts val="800"/>
              </a:spcAft>
              <a:buFont typeface="Arial" panose="020B0604020202020204" pitchFamily="34" charset="0"/>
              <a:buChar char="•"/>
            </a:pPr>
            <a:r>
              <a:rPr lang="en-IN" sz="3200" b="1" dirty="0" smtClean="0">
                <a:latin typeface="Calibri" panose="020F0502020204030204" pitchFamily="34" charset="0"/>
                <a:ea typeface="Calibri" panose="020F0502020204030204" pitchFamily="34" charset="0"/>
                <a:cs typeface="Times New Roman" panose="02020603050405020304" pitchFamily="18" charset="0"/>
              </a:rPr>
              <a:t>Photo </a:t>
            </a:r>
            <a:r>
              <a:rPr lang="en-IN" sz="3200" b="1" dirty="0">
                <a:latin typeface="Calibri" panose="020F0502020204030204" pitchFamily="34" charset="0"/>
                <a:ea typeface="Calibri" panose="020F0502020204030204" pitchFamily="34" charset="0"/>
                <a:cs typeface="Times New Roman" panose="02020603050405020304" pitchFamily="18" charset="0"/>
              </a:rPr>
              <a:t>and video </a:t>
            </a:r>
            <a:r>
              <a:rPr lang="en-IN" sz="3200" b="1" dirty="0" smtClean="0">
                <a:latin typeface="Calibri" panose="020F0502020204030204" pitchFamily="34" charset="0"/>
                <a:ea typeface="Calibri" panose="020F0502020204030204" pitchFamily="34" charset="0"/>
                <a:cs typeface="Times New Roman" panose="02020603050405020304" pitchFamily="18" charset="0"/>
              </a:rPr>
              <a:t>editors</a:t>
            </a:r>
          </a:p>
          <a:p>
            <a:pPr marL="457200" indent="-457200">
              <a:lnSpc>
                <a:spcPct val="107000"/>
              </a:lnSpc>
              <a:spcAft>
                <a:spcPts val="800"/>
              </a:spcAft>
              <a:buFont typeface="Arial" panose="020B0604020202020204" pitchFamily="34" charset="0"/>
              <a:buChar char="•"/>
            </a:pPr>
            <a:r>
              <a:rPr lang="en-IN" sz="3200" b="1" dirty="0" smtClean="0">
                <a:latin typeface="Calibri" panose="020F0502020204030204" pitchFamily="34" charset="0"/>
                <a:ea typeface="Calibri" panose="020F0502020204030204" pitchFamily="34" charset="0"/>
                <a:cs typeface="Times New Roman" panose="02020603050405020304" pitchFamily="18" charset="0"/>
              </a:rPr>
              <a:t>Commercial art</a:t>
            </a:r>
          </a:p>
          <a:p>
            <a:pPr marL="457200" indent="-457200">
              <a:lnSpc>
                <a:spcPct val="107000"/>
              </a:lnSpc>
              <a:spcAft>
                <a:spcPts val="800"/>
              </a:spcAft>
              <a:buFont typeface="Arial" panose="020B0604020202020204" pitchFamily="34" charset="0"/>
              <a:buChar char="•"/>
            </a:pPr>
            <a:r>
              <a:rPr lang="en-IN" sz="3200" b="1" dirty="0" smtClean="0">
                <a:latin typeface="Calibri" panose="020F0502020204030204" pitchFamily="34" charset="0"/>
                <a:ea typeface="Calibri" panose="020F0502020204030204" pitchFamily="34" charset="0"/>
                <a:cs typeface="Times New Roman" panose="02020603050405020304" pitchFamily="18" charset="0"/>
              </a:rPr>
              <a:t>Neural </a:t>
            </a:r>
            <a:r>
              <a:rPr lang="en-IN" sz="3200" b="1" dirty="0">
                <a:latin typeface="Calibri" panose="020F0502020204030204" pitchFamily="34" charset="0"/>
                <a:ea typeface="Calibri" panose="020F0502020204030204" pitchFamily="34" charset="0"/>
                <a:cs typeface="Times New Roman" panose="02020603050405020304" pitchFamily="18" charset="0"/>
              </a:rPr>
              <a:t>Artistic Style Transfer on </a:t>
            </a:r>
            <a:r>
              <a:rPr lang="en-IN" sz="3200" b="1" dirty="0" smtClean="0">
                <a:latin typeface="Calibri" panose="020F0502020204030204" pitchFamily="34" charset="0"/>
                <a:ea typeface="Calibri" panose="020F0502020204030204" pitchFamily="34" charset="0"/>
                <a:cs typeface="Times New Roman" panose="02020603050405020304" pitchFamily="18" charset="0"/>
              </a:rPr>
              <a:t>mobile</a:t>
            </a:r>
          </a:p>
          <a:p>
            <a:pPr marL="457200" indent="-457200">
              <a:lnSpc>
                <a:spcPct val="107000"/>
              </a:lnSpc>
              <a:spcAft>
                <a:spcPts val="800"/>
              </a:spcAft>
              <a:buFont typeface="Arial" panose="020B0604020202020204" pitchFamily="34" charset="0"/>
              <a:buChar char="•"/>
            </a:pPr>
            <a:r>
              <a:rPr lang="en-IN" sz="3200" b="1" dirty="0" smtClean="0">
                <a:latin typeface="Calibri" panose="020F0502020204030204" pitchFamily="34" charset="0"/>
                <a:ea typeface="Calibri" panose="020F0502020204030204" pitchFamily="34" charset="0"/>
                <a:cs typeface="Times New Roman" panose="02020603050405020304" pitchFamily="18" charset="0"/>
              </a:rPr>
              <a:t>Gaming</a:t>
            </a:r>
          </a:p>
          <a:p>
            <a:pPr marL="457200" indent="-457200">
              <a:lnSpc>
                <a:spcPct val="107000"/>
              </a:lnSpc>
              <a:spcAft>
                <a:spcPts val="800"/>
              </a:spcAft>
              <a:buFont typeface="Arial" panose="020B0604020202020204" pitchFamily="34" charset="0"/>
              <a:buChar char="•"/>
            </a:pPr>
            <a:r>
              <a:rPr lang="en-IN" sz="3200" b="1" dirty="0" smtClean="0">
                <a:latin typeface="Calibri" panose="020F0502020204030204" pitchFamily="34" charset="0"/>
                <a:ea typeface="Calibri" panose="020F0502020204030204" pitchFamily="34" charset="0"/>
                <a:cs typeface="Times New Roman" panose="02020603050405020304" pitchFamily="18" charset="0"/>
              </a:rPr>
              <a:t>Virtual </a:t>
            </a:r>
            <a:r>
              <a:rPr lang="en-IN" sz="3200" b="1" dirty="0">
                <a:latin typeface="Calibri" panose="020F0502020204030204" pitchFamily="34" charset="0"/>
                <a:ea typeface="Calibri" panose="020F0502020204030204" pitchFamily="34" charset="0"/>
                <a:cs typeface="Times New Roman" panose="02020603050405020304" pitchFamily="18" charset="0"/>
              </a:rPr>
              <a:t>reality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0800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89" y="11734"/>
            <a:ext cx="7740015" cy="941303"/>
          </a:xfrm>
        </p:spPr>
        <p:txBody>
          <a:bodyPr/>
          <a:lstStyle/>
          <a:p>
            <a:r>
              <a:rPr lang="en-IN" b="0" dirty="0" smtClean="0">
                <a:latin typeface="Times New Roman" panose="02020603050405020304" pitchFamily="18" charset="0"/>
                <a:cs typeface="Times New Roman" panose="02020603050405020304" pitchFamily="18" charset="0"/>
              </a:rPr>
              <a:t>References</a:t>
            </a:r>
            <a:endParaRPr lang="en-IN" b="0" dirty="0">
              <a:latin typeface="Times New Roman" panose="02020603050405020304" pitchFamily="18" charset="0"/>
              <a:cs typeface="Times New Roman" panose="02020603050405020304" pitchFamily="18" charset="0"/>
            </a:endParaRPr>
          </a:p>
        </p:txBody>
      </p:sp>
      <p:sp>
        <p:nvSpPr>
          <p:cNvPr id="3" name="Rectangle 2"/>
          <p:cNvSpPr/>
          <p:nvPr/>
        </p:nvSpPr>
        <p:spPr>
          <a:xfrm>
            <a:off x="289489" y="953037"/>
            <a:ext cx="11534649" cy="668901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2000" b="1" u="sng" dirty="0" smtClean="0">
                <a:solidFill>
                  <a:srgbClr val="3B3838"/>
                </a:solidFill>
                <a:latin typeface="Calibri" panose="020F0502020204030204" pitchFamily="34" charset="0"/>
                <a:ea typeface="Times New Roman" panose="02020603050405020304" pitchFamily="18" charset="0"/>
                <a:cs typeface="Lucida Sans Unicode" panose="020B0602030504020204" pitchFamily="34" charset="0"/>
                <a:hlinkClick r:id="rId2"/>
              </a:rPr>
              <a:t>[</a:t>
            </a:r>
            <a:r>
              <a:rPr lang="en-IN" sz="2000" b="1" u="sng" dirty="0">
                <a:solidFill>
                  <a:srgbClr val="3B3838"/>
                </a:solidFill>
                <a:latin typeface="Calibri" panose="020F0502020204030204" pitchFamily="34" charset="0"/>
                <a:ea typeface="Times New Roman" panose="02020603050405020304" pitchFamily="18" charset="0"/>
                <a:cs typeface="Lucida Sans Unicode" panose="020B0602030504020204" pitchFamily="34" charset="0"/>
                <a:hlinkClick r:id="rId2"/>
              </a:rPr>
              <a:t>1508.06576] A Neural Algorithm of Artistic </a:t>
            </a:r>
            <a:r>
              <a:rPr lang="en-IN" sz="2000" b="1" u="sng" dirty="0" smtClean="0">
                <a:solidFill>
                  <a:srgbClr val="3B3838"/>
                </a:solidFill>
                <a:latin typeface="Calibri" panose="020F0502020204030204" pitchFamily="34" charset="0"/>
                <a:ea typeface="Times New Roman" panose="02020603050405020304" pitchFamily="18" charset="0"/>
                <a:cs typeface="Lucida Sans Unicode" panose="020B0602030504020204" pitchFamily="34" charset="0"/>
                <a:hlinkClick r:id="rId2"/>
              </a:rPr>
              <a:t>Style</a:t>
            </a:r>
            <a:endParaRPr lang="en-IN" sz="2000"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0"/>
              </a:spcAft>
              <a:buFont typeface="Arial" panose="020B0604020202020204" pitchFamily="34" charset="0"/>
              <a:buChar char="•"/>
            </a:pPr>
            <a:r>
              <a:rPr lang="en-IN" sz="2000" b="1" u="sng" dirty="0" smtClean="0">
                <a:solidFill>
                  <a:srgbClr val="3B3838"/>
                </a:solidFill>
                <a:latin typeface="Calibri" panose="020F0502020204030204" pitchFamily="34" charset="0"/>
                <a:ea typeface="Times New Roman" panose="02020603050405020304" pitchFamily="18" charset="0"/>
                <a:cs typeface="Lucida Sans Unicode" panose="020B0602030504020204" pitchFamily="34" charset="0"/>
                <a:hlinkClick r:id="rId3"/>
              </a:rPr>
              <a:t>[1705.04058] Neural Style Transfer: A Review</a:t>
            </a:r>
            <a:endParaRPr lang="en-IN" sz="2000"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0"/>
              </a:spcAft>
              <a:buFont typeface="Arial" panose="020B0604020202020204" pitchFamily="34" charset="0"/>
              <a:buChar char="•"/>
            </a:pPr>
            <a:r>
              <a:rPr lang="en-IN" sz="2000" b="1" u="sng" dirty="0" smtClean="0">
                <a:solidFill>
                  <a:srgbClr val="3B3838"/>
                </a:solidFill>
                <a:latin typeface="Calibri" panose="020F0502020204030204" pitchFamily="34" charset="0"/>
                <a:ea typeface="Times New Roman" panose="02020603050405020304" pitchFamily="18" charset="0"/>
                <a:cs typeface="Lucida Sans Unicode" panose="020B0602030504020204" pitchFamily="34" charset="0"/>
                <a:hlinkClick r:id="rId4"/>
              </a:rPr>
              <a:t>[</a:t>
            </a:r>
            <a:r>
              <a:rPr lang="en-IN" sz="2000" b="1" u="sng" dirty="0">
                <a:solidFill>
                  <a:srgbClr val="3B3838"/>
                </a:solidFill>
                <a:latin typeface="Calibri" panose="020F0502020204030204" pitchFamily="34" charset="0"/>
                <a:ea typeface="Times New Roman" panose="02020603050405020304" pitchFamily="18" charset="0"/>
                <a:cs typeface="Lucida Sans Unicode" panose="020B0602030504020204" pitchFamily="34" charset="0"/>
                <a:hlinkClick r:id="rId4"/>
              </a:rPr>
              <a:t>1703.07511] Deep Photo Style </a:t>
            </a:r>
            <a:r>
              <a:rPr lang="en-IN" sz="2000" b="1" u="sng" dirty="0" smtClean="0">
                <a:solidFill>
                  <a:srgbClr val="3B3838"/>
                </a:solidFill>
                <a:latin typeface="Calibri" panose="020F0502020204030204" pitchFamily="34" charset="0"/>
                <a:ea typeface="Times New Roman" panose="02020603050405020304" pitchFamily="18" charset="0"/>
                <a:cs typeface="Lucida Sans Unicode" panose="020B0602030504020204" pitchFamily="34" charset="0"/>
                <a:hlinkClick r:id="rId4"/>
              </a:rPr>
              <a:t>Transfer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0"/>
              </a:spcAft>
              <a:buFont typeface="Arial" panose="020B0604020202020204" pitchFamily="34" charset="0"/>
              <a:buChar char="•"/>
            </a:pPr>
            <a:r>
              <a:rPr lang="en-IN" sz="2000" b="1" u="sng" dirty="0">
                <a:solidFill>
                  <a:srgbClr val="3B3838"/>
                </a:solidFill>
                <a:latin typeface="Calibri" panose="020F0502020204030204" pitchFamily="34" charset="0"/>
                <a:ea typeface="Times New Roman" panose="02020603050405020304" pitchFamily="18" charset="0"/>
                <a:cs typeface="Lucida Sans Unicode" panose="020B0602030504020204" pitchFamily="34" charset="0"/>
                <a:hlinkClick r:id="rId5"/>
              </a:rPr>
              <a:t>[1611.07865] Controlling Perceptual Factors in Neural Style </a:t>
            </a:r>
            <a:r>
              <a:rPr lang="en-IN" sz="2000" b="1" u="sng" dirty="0" smtClean="0">
                <a:solidFill>
                  <a:srgbClr val="3B3838"/>
                </a:solidFill>
                <a:latin typeface="Calibri" panose="020F0502020204030204" pitchFamily="34" charset="0"/>
                <a:ea typeface="Times New Roman" panose="02020603050405020304" pitchFamily="18" charset="0"/>
                <a:cs typeface="Lucida Sans Unicode" panose="020B0602030504020204" pitchFamily="34" charset="0"/>
                <a:hlinkClick r:id="rId5"/>
              </a:rPr>
              <a:t>Transfer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0"/>
              </a:spcAft>
              <a:buFont typeface="Arial" panose="020B0604020202020204" pitchFamily="34" charset="0"/>
              <a:buChar char="•"/>
            </a:pPr>
            <a:r>
              <a:rPr lang="en-IN" sz="2000" b="1" u="sng" dirty="0">
                <a:solidFill>
                  <a:srgbClr val="3B3838"/>
                </a:solidFill>
                <a:latin typeface="Calibri" panose="020F0502020204030204" pitchFamily="34" charset="0"/>
                <a:ea typeface="Times New Roman" panose="02020603050405020304" pitchFamily="18" charset="0"/>
                <a:cs typeface="Lucida Sans Unicode" panose="020B0602030504020204" pitchFamily="34" charset="0"/>
                <a:hlinkClick r:id="rId6"/>
              </a:rPr>
              <a:t>[1607.08022] Instance Normalization: The Missing Ingredient for Fast </a:t>
            </a:r>
            <a:r>
              <a:rPr lang="en-IN" sz="2000" b="1" u="sng" dirty="0" smtClean="0">
                <a:solidFill>
                  <a:srgbClr val="3B3838"/>
                </a:solidFill>
                <a:latin typeface="Calibri" panose="020F0502020204030204" pitchFamily="34" charset="0"/>
                <a:ea typeface="Times New Roman" panose="02020603050405020304" pitchFamily="18" charset="0"/>
                <a:cs typeface="Lucida Sans Unicode" panose="020B0602030504020204" pitchFamily="34" charset="0"/>
                <a:hlinkClick r:id="rId6"/>
              </a:rPr>
              <a:t>Stylization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marR="38100" indent="-342900">
              <a:lnSpc>
                <a:spcPct val="150000"/>
              </a:lnSpc>
              <a:spcAft>
                <a:spcPts val="0"/>
              </a:spcAft>
              <a:buFont typeface="Arial" panose="020B0604020202020204" pitchFamily="34" charset="0"/>
              <a:buChar char="•"/>
            </a:pPr>
            <a:r>
              <a:rPr lang="en-IN" sz="2000" b="1" u="sng" kern="1800" dirty="0">
                <a:solidFill>
                  <a:srgbClr val="3B3838"/>
                </a:solidFill>
                <a:latin typeface="Calibri" panose="020F0502020204030204" pitchFamily="34" charset="0"/>
                <a:ea typeface="Times New Roman" panose="02020603050405020304" pitchFamily="18" charset="0"/>
                <a:cs typeface="Helvetica" panose="020B0604020202020204" pitchFamily="34" charset="0"/>
                <a:hlinkClick r:id="rId7"/>
              </a:rPr>
              <a:t>[1603.08155] Perceptual Losses for Real-Time Style Transfer and </a:t>
            </a:r>
            <a:r>
              <a:rPr lang="en-IN" sz="2000" b="1" u="sng" kern="1800" dirty="0" smtClean="0">
                <a:solidFill>
                  <a:srgbClr val="3B3838"/>
                </a:solidFill>
                <a:latin typeface="Calibri" panose="020F0502020204030204" pitchFamily="34" charset="0"/>
                <a:ea typeface="Times New Roman" panose="02020603050405020304" pitchFamily="18" charset="0"/>
                <a:cs typeface="Helvetica" panose="020B0604020202020204" pitchFamily="34" charset="0"/>
                <a:hlinkClick r:id="rId7"/>
              </a:rPr>
              <a:t>Super-Resolution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Arial" panose="020B0604020202020204" pitchFamily="34" charset="0"/>
              <a:buChar char="•"/>
            </a:pPr>
            <a:r>
              <a:rPr lang="en-IN" sz="2000" b="1" u="sng" kern="1800" dirty="0">
                <a:solidFill>
                  <a:srgbClr val="3B3838"/>
                </a:solidFill>
                <a:latin typeface="Calibri" panose="020F0502020204030204" pitchFamily="34" charset="0"/>
                <a:ea typeface="Times New Roman" panose="02020603050405020304" pitchFamily="18" charset="0"/>
                <a:cs typeface="Helvetica" panose="020B0604020202020204" pitchFamily="34" charset="0"/>
                <a:hlinkClick r:id="rId8"/>
              </a:rPr>
              <a:t>[1703.06868] Arbitrary Style Transfer in Real-time with Adaptive Instance </a:t>
            </a:r>
            <a:r>
              <a:rPr lang="en-IN" sz="2000" b="1" u="sng" kern="1800" dirty="0" smtClean="0">
                <a:solidFill>
                  <a:srgbClr val="3B3838"/>
                </a:solidFill>
                <a:latin typeface="Calibri" panose="020F0502020204030204" pitchFamily="34" charset="0"/>
                <a:ea typeface="Times New Roman" panose="02020603050405020304" pitchFamily="18" charset="0"/>
                <a:cs typeface="Helvetica" panose="020B0604020202020204" pitchFamily="34" charset="0"/>
                <a:hlinkClick r:id="rId8"/>
              </a:rPr>
              <a:t>Normalization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Arial" panose="020B0604020202020204" pitchFamily="34" charset="0"/>
              <a:buChar char="•"/>
            </a:pPr>
            <a:r>
              <a:rPr lang="en-IN" sz="2000" b="1" u="sng" dirty="0">
                <a:solidFill>
                  <a:srgbClr val="3B3838"/>
                </a:solidFill>
                <a:latin typeface="Calibri" panose="020F0502020204030204" pitchFamily="34" charset="0"/>
                <a:ea typeface="Calibri" panose="020F0502020204030204" pitchFamily="34" charset="0"/>
                <a:cs typeface="Times New Roman" panose="02020603050405020304" pitchFamily="18" charset="0"/>
                <a:hlinkClick r:id="rId9"/>
              </a:rPr>
              <a:t>[1705.06830] Exploring the structure of a real-time, arbitrary neural artistic stylization </a:t>
            </a:r>
            <a:r>
              <a:rPr lang="en-IN" sz="2000" b="1" u="sng" dirty="0" smtClean="0">
                <a:solidFill>
                  <a:srgbClr val="3B3838"/>
                </a:solidFill>
                <a:latin typeface="Calibri" panose="020F0502020204030204" pitchFamily="34" charset="0"/>
                <a:ea typeface="Calibri" panose="020F0502020204030204" pitchFamily="34" charset="0"/>
                <a:cs typeface="Times New Roman" panose="02020603050405020304" pitchFamily="18" charset="0"/>
                <a:hlinkClick r:id="rId9"/>
              </a:rPr>
              <a:t>network</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Arial" panose="020B0604020202020204" pitchFamily="34" charset="0"/>
              <a:buChar char="•"/>
            </a:pPr>
            <a:r>
              <a:rPr lang="en-IN" sz="2000" b="1" u="sng" dirty="0">
                <a:solidFill>
                  <a:srgbClr val="3B3838"/>
                </a:solidFill>
                <a:latin typeface="Calibri" panose="020F0502020204030204" pitchFamily="34" charset="0"/>
                <a:ea typeface="Calibri" panose="020F0502020204030204" pitchFamily="34" charset="0"/>
                <a:cs typeface="Times New Roman" panose="02020603050405020304" pitchFamily="18" charset="0"/>
                <a:hlinkClick r:id="rId10"/>
              </a:rPr>
              <a:t>[</a:t>
            </a:r>
            <a:r>
              <a:rPr lang="en-IN" sz="2000" b="1" u="sng" dirty="0">
                <a:solidFill>
                  <a:srgbClr val="3B3838"/>
                </a:solidFill>
                <a:latin typeface="Calibri" panose="020F0502020204030204" pitchFamily="34" charset="0"/>
                <a:ea typeface="Calibri" panose="020F0502020204030204" pitchFamily="34" charset="0"/>
                <a:cs typeface="Helvetica" panose="020B0604020202020204" pitchFamily="34" charset="0"/>
                <a:hlinkClick r:id="rId10"/>
              </a:rPr>
              <a:t>1610.07629</a:t>
            </a:r>
            <a:r>
              <a:rPr lang="en-IN" sz="2000" b="1" u="sng" dirty="0">
                <a:solidFill>
                  <a:srgbClr val="3B3838"/>
                </a:solidFill>
                <a:latin typeface="Calibri" panose="020F0502020204030204" pitchFamily="34" charset="0"/>
                <a:ea typeface="Calibri" panose="020F0502020204030204" pitchFamily="34" charset="0"/>
                <a:cs typeface="Times New Roman" panose="02020603050405020304" pitchFamily="18" charset="0"/>
                <a:hlinkClick r:id="rId10"/>
              </a:rPr>
              <a:t>] A Learned Representation For Artistic Style</a:t>
            </a:r>
            <a:r>
              <a:rPr lang="en-IN" sz="2000" b="1" u="sng" dirty="0">
                <a:solidFill>
                  <a:srgbClr val="3B3838"/>
                </a:solidFill>
                <a:latin typeface="Calibri" panose="020F0502020204030204" pitchFamily="34"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marR="38100" indent="-342900">
              <a:lnSpc>
                <a:spcPct val="150000"/>
              </a:lnSpc>
              <a:spcAft>
                <a:spcPts val="0"/>
              </a:spcAft>
              <a:buFont typeface="Arial" panose="020B0604020202020204" pitchFamily="34" charset="0"/>
              <a:buChar char="•"/>
            </a:pPr>
            <a:r>
              <a:rPr lang="en-IN" sz="2000" b="1" u="sng" kern="1800" dirty="0">
                <a:solidFill>
                  <a:srgbClr val="3B3838"/>
                </a:solidFill>
                <a:latin typeface="Calibri" panose="020F0502020204030204" pitchFamily="34" charset="0"/>
                <a:ea typeface="Times New Roman" panose="02020603050405020304" pitchFamily="18" charset="0"/>
                <a:cs typeface="Helvetica" panose="020B0604020202020204" pitchFamily="34" charset="0"/>
                <a:hlinkClick r:id="rId11"/>
              </a:rPr>
              <a:t>[1606.05897] Preserving </a:t>
            </a:r>
            <a:r>
              <a:rPr lang="en-IN" sz="2000" b="1" u="sng" kern="1800" dirty="0" err="1">
                <a:solidFill>
                  <a:srgbClr val="3B3838"/>
                </a:solidFill>
                <a:latin typeface="Calibri" panose="020F0502020204030204" pitchFamily="34" charset="0"/>
                <a:ea typeface="Times New Roman" panose="02020603050405020304" pitchFamily="18" charset="0"/>
                <a:cs typeface="Helvetica" panose="020B0604020202020204" pitchFamily="34" charset="0"/>
                <a:hlinkClick r:id="rId11"/>
              </a:rPr>
              <a:t>Color</a:t>
            </a:r>
            <a:r>
              <a:rPr lang="en-IN" sz="2000" b="1" u="sng" kern="1800" dirty="0">
                <a:solidFill>
                  <a:srgbClr val="3B3838"/>
                </a:solidFill>
                <a:latin typeface="Calibri" panose="020F0502020204030204" pitchFamily="34" charset="0"/>
                <a:ea typeface="Times New Roman" panose="02020603050405020304" pitchFamily="18" charset="0"/>
                <a:cs typeface="Helvetica" panose="020B0604020202020204" pitchFamily="34" charset="0"/>
                <a:hlinkClick r:id="rId11"/>
              </a:rPr>
              <a:t> in Neural Artistic Style Transfer</a:t>
            </a:r>
            <a:r>
              <a:rPr lang="en-IN" sz="2000" b="1" u="sng" kern="1800" dirty="0">
                <a:solidFill>
                  <a:srgbClr val="3B3838"/>
                </a:solidFill>
                <a:latin typeface="Calibri" panose="020F0502020204030204" pitchFamily="34" charset="0"/>
                <a:ea typeface="Times New Roman" panose="02020603050405020304" pitchFamily="18" charset="0"/>
                <a:cs typeface="Helvetica" panose="020B0604020202020204" pitchFamily="34"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247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044" y="926134"/>
            <a:ext cx="7740015" cy="4637539"/>
          </a:xfrm>
        </p:spPr>
        <p:txBody>
          <a:bodyPr>
            <a:normAutofit/>
          </a:bodyPr>
          <a:lstStyle/>
          <a:p>
            <a:pPr algn="ctr"/>
            <a:r>
              <a:rPr lang="en-IN" dirty="0" smtClean="0"/>
              <a:t>Thank </a:t>
            </a:r>
            <a:r>
              <a:rPr lang="en-IN" dirty="0" smtClean="0"/>
              <a:t>you!</a:t>
            </a:r>
            <a:endParaRPr lang="en-IN" dirty="0"/>
          </a:p>
        </p:txBody>
      </p:sp>
    </p:spTree>
    <p:extLst>
      <p:ext uri="{BB962C8B-B14F-4D97-AF65-F5344CB8AC3E}">
        <p14:creationId xmlns:p14="http://schemas.microsoft.com/office/powerpoint/2010/main" val="341707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8012" y="1268413"/>
            <a:ext cx="10315975" cy="5262979"/>
          </a:xfrm>
          <a:prstGeom prst="rect">
            <a:avLst/>
          </a:prstGeom>
        </p:spPr>
        <p:txBody>
          <a:bodyPr wrap="square">
            <a:spAutoFit/>
          </a:bodyPr>
          <a:lstStyle/>
          <a:p>
            <a:pPr algn="just">
              <a:buFont typeface="Arial" panose="020B0604020202020204" pitchFamily="34" charset="0"/>
              <a:buChar char="•"/>
            </a:pPr>
            <a:r>
              <a:rPr lang="en-IN" sz="2400" b="1" dirty="0" smtClean="0">
                <a:latin typeface="Calibri" panose="020F0502020204030204" pitchFamily="34" charset="0"/>
              </a:rPr>
              <a:t>Neural </a:t>
            </a:r>
            <a:r>
              <a:rPr lang="en-IN" sz="2400" b="1" dirty="0">
                <a:latin typeface="Calibri" panose="020F0502020204030204" pitchFamily="34" charset="0"/>
              </a:rPr>
              <a:t>Style Transfer</a:t>
            </a:r>
            <a:r>
              <a:rPr lang="en-IN" sz="2400" dirty="0">
                <a:latin typeface="Calibri" panose="020F0502020204030204" pitchFamily="34" charset="0"/>
              </a:rPr>
              <a:t> (NST) is a class of software algorithms that manipulates digital videos and images, to adopt the appearance or visual style of another video or image</a:t>
            </a:r>
            <a:r>
              <a:rPr lang="en-IN" sz="2400" dirty="0" smtClean="0">
                <a:latin typeface="Calibri" panose="020F0502020204030204" pitchFamily="34" charset="0"/>
              </a:rPr>
              <a:t>.</a:t>
            </a:r>
          </a:p>
          <a:p>
            <a:pPr algn="just"/>
            <a:endParaRPr lang="en-US" sz="2400" dirty="0" smtClean="0">
              <a:solidFill>
                <a:srgbClr val="212529"/>
              </a:solidFill>
              <a:latin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IN" sz="2400" dirty="0">
                <a:latin typeface="Calibri" panose="020F0502020204030204" pitchFamily="34" charset="0"/>
              </a:rPr>
              <a:t>Neural Style Transfer algorithms use deep neural networks to perform image transformation</a:t>
            </a:r>
            <a:r>
              <a:rPr lang="en-IN" sz="2400" dirty="0" smtClean="0">
                <a:latin typeface="Calibri" panose="020F0502020204030204" pitchFamily="34" charset="0"/>
              </a:rPr>
              <a:t>.</a:t>
            </a:r>
          </a:p>
          <a:p>
            <a:pPr algn="just"/>
            <a:endParaRPr lang="en-IN" sz="2400" dirty="0" smtClean="0">
              <a:latin typeface="Calibri" panose="020F0502020204030204" pitchFamily="34" charset="0"/>
            </a:endParaRPr>
          </a:p>
          <a:p>
            <a:pPr algn="just">
              <a:buFont typeface="Arial" panose="020B0604020202020204" pitchFamily="34" charset="0"/>
              <a:buChar char="•"/>
            </a:pPr>
            <a:r>
              <a:rPr lang="en-IN" sz="2400" b="1" dirty="0">
                <a:latin typeface="Calibri" panose="020F0502020204030204" pitchFamily="34" charset="0"/>
              </a:rPr>
              <a:t>NST </a:t>
            </a:r>
            <a:r>
              <a:rPr lang="en-IN" sz="2400" dirty="0">
                <a:latin typeface="Calibri" panose="020F0502020204030204" pitchFamily="34" charset="0"/>
              </a:rPr>
              <a:t>is an optimization based computer vision technique that allows us to manipulate and thus recompose an image’s content in another image’s style</a:t>
            </a:r>
            <a:r>
              <a:rPr lang="en-IN" sz="2400" dirty="0" smtClean="0">
                <a:latin typeface="Calibri" panose="020F0502020204030204" pitchFamily="34" charset="0"/>
              </a:rPr>
              <a:t>.</a:t>
            </a:r>
          </a:p>
          <a:p>
            <a:pPr algn="just"/>
            <a:endParaRPr lang="en-IN" sz="2400" dirty="0" smtClean="0">
              <a:latin typeface="Calibri" panose="020F0502020204030204" pitchFamily="34" charset="0"/>
            </a:endParaRPr>
          </a:p>
          <a:p>
            <a:pPr algn="just">
              <a:buFont typeface="Arial" panose="020B0604020202020204" pitchFamily="34" charset="0"/>
              <a:buChar char="•"/>
            </a:pPr>
            <a:r>
              <a:rPr lang="en-IN" sz="2400" dirty="0">
                <a:latin typeface="Calibri" panose="020F0502020204030204" pitchFamily="34" charset="0"/>
              </a:rPr>
              <a:t>It takes 2 images—a </a:t>
            </a:r>
            <a:r>
              <a:rPr lang="en-IN" sz="2400" i="1" dirty="0">
                <a:latin typeface="Calibri" panose="020F0502020204030204" pitchFamily="34" charset="0"/>
              </a:rPr>
              <a:t>content image</a:t>
            </a:r>
            <a:r>
              <a:rPr lang="en-IN" sz="2400" dirty="0">
                <a:latin typeface="Calibri" panose="020F0502020204030204" pitchFamily="34" charset="0"/>
              </a:rPr>
              <a:t> and a </a:t>
            </a:r>
            <a:r>
              <a:rPr lang="en-IN" sz="2400" i="1" dirty="0">
                <a:latin typeface="Calibri" panose="020F0502020204030204" pitchFamily="34" charset="0"/>
              </a:rPr>
              <a:t>style image</a:t>
            </a:r>
            <a:r>
              <a:rPr lang="en-IN" sz="2400" dirty="0">
                <a:latin typeface="Calibri" panose="020F0502020204030204" pitchFamily="34" charset="0"/>
              </a:rPr>
              <a:t> for </a:t>
            </a:r>
            <a:r>
              <a:rPr lang="en-IN" sz="2400" i="1" dirty="0">
                <a:latin typeface="Calibri" panose="020F0502020204030204" pitchFamily="34" charset="0"/>
              </a:rPr>
              <a:t>reference </a:t>
            </a:r>
            <a:r>
              <a:rPr lang="en-IN" sz="2400" dirty="0">
                <a:latin typeface="Calibri" panose="020F0502020204030204" pitchFamily="34" charset="0"/>
              </a:rPr>
              <a:t>and blends both of them together to get an output image, thereby making it appear as if it’s been painted in the style of the style image, in spite of retaining the core elements of the content image.</a:t>
            </a:r>
            <a:endParaRPr lang="en-US" sz="2400" i="0" dirty="0">
              <a:solidFill>
                <a:srgbClr val="212529"/>
              </a:solidFill>
              <a:effectLst/>
              <a:latin typeface="Calibri" panose="020F0502020204030204" pitchFamily="34" charset="0"/>
              <a:cs typeface="Times New Roman" panose="02020603050405020304" pitchFamily="18" charset="0"/>
            </a:endParaRPr>
          </a:p>
        </p:txBody>
      </p:sp>
      <p:sp>
        <p:nvSpPr>
          <p:cNvPr id="2" name="TextBox 1"/>
          <p:cNvSpPr txBox="1"/>
          <p:nvPr/>
        </p:nvSpPr>
        <p:spPr>
          <a:xfrm>
            <a:off x="938012" y="440266"/>
            <a:ext cx="2184400" cy="584775"/>
          </a:xfrm>
          <a:prstGeom prst="rect">
            <a:avLst/>
          </a:prstGeom>
          <a:noFill/>
        </p:spPr>
        <p:txBody>
          <a:bodyPr wrap="square" rtlCol="0">
            <a:spAutoFit/>
          </a:bodyPr>
          <a:lstStyle/>
          <a:p>
            <a:r>
              <a:rPr lang="en-IN" sz="3200" b="1" i="1" u="sng" dirty="0" smtClean="0">
                <a:latin typeface="Calibri" panose="020F0502020204030204" pitchFamily="34" charset="0"/>
              </a:rPr>
              <a:t>Abstract:</a:t>
            </a:r>
            <a:endParaRPr lang="en-IN" sz="3200" b="1" i="1" u="sng" dirty="0">
              <a:latin typeface="Calibri" panose="020F0502020204030204" pitchFamily="34" charset="0"/>
            </a:endParaRPr>
          </a:p>
        </p:txBody>
      </p:sp>
    </p:spTree>
    <p:extLst>
      <p:ext uri="{BB962C8B-B14F-4D97-AF65-F5344CB8AC3E}">
        <p14:creationId xmlns:p14="http://schemas.microsoft.com/office/powerpoint/2010/main" val="3434016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102" y="0"/>
            <a:ext cx="9377795" cy="6385034"/>
          </a:xfrm>
          <a:prstGeom prst="rect">
            <a:avLst/>
          </a:prstGeom>
        </p:spPr>
      </p:pic>
      <p:sp>
        <p:nvSpPr>
          <p:cNvPr id="3" name="Rectangle 2"/>
          <p:cNvSpPr/>
          <p:nvPr/>
        </p:nvSpPr>
        <p:spPr>
          <a:xfrm>
            <a:off x="2962160" y="6385034"/>
            <a:ext cx="5852949" cy="369332"/>
          </a:xfrm>
          <a:prstGeom prst="rect">
            <a:avLst/>
          </a:prstGeom>
        </p:spPr>
        <p:txBody>
          <a:bodyPr wrap="none">
            <a:spAutoFit/>
          </a:bodyPr>
          <a:lstStyle/>
          <a:p>
            <a:r>
              <a:rPr lang="en-IN" b="1" dirty="0"/>
              <a:t>Fig.1 </a:t>
            </a:r>
            <a:r>
              <a:rPr lang="en-IN" b="1" dirty="0" smtClean="0"/>
              <a:t>– Examples of results of Neural Style </a:t>
            </a:r>
            <a:r>
              <a:rPr lang="en-IN" b="1" dirty="0" err="1" smtClean="0"/>
              <a:t>Tramsfer</a:t>
            </a:r>
            <a:endParaRPr lang="en-IN" dirty="0"/>
          </a:p>
        </p:txBody>
      </p:sp>
    </p:spTree>
    <p:extLst>
      <p:ext uri="{BB962C8B-B14F-4D97-AF65-F5344CB8AC3E}">
        <p14:creationId xmlns:p14="http://schemas.microsoft.com/office/powerpoint/2010/main" val="367713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60" y="488252"/>
            <a:ext cx="7740015" cy="1284515"/>
          </a:xfrm>
        </p:spPr>
        <p:txBody>
          <a:bodyPr/>
          <a:lstStyle/>
          <a:p>
            <a:r>
              <a:rPr lang="en-IN" dirty="0" smtClean="0">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2CAC2516-E2E8-4BC8-B21E-7D06E716934E}"/>
              </a:ext>
            </a:extLst>
          </p:cNvPr>
          <p:cNvSpPr txBox="1"/>
          <p:nvPr/>
        </p:nvSpPr>
        <p:spPr>
          <a:xfrm>
            <a:off x="630260" y="1772767"/>
            <a:ext cx="10754663" cy="6251968"/>
          </a:xfrm>
          <a:prstGeom prst="rect">
            <a:avLst/>
          </a:prstGeom>
          <a:noFill/>
        </p:spPr>
        <p:txBody>
          <a:bodyPr wrap="square">
            <a:spAutoFit/>
          </a:bodyPr>
          <a:lstStyle/>
          <a:p>
            <a:pPr>
              <a:lnSpc>
                <a:spcPct val="115000"/>
              </a:lnSpc>
              <a:spcAft>
                <a:spcPts val="800"/>
              </a:spcAft>
            </a:pPr>
            <a:r>
              <a:rPr lang="en-IN" sz="3200" b="1" dirty="0">
                <a:latin typeface="Calibri" panose="020F0502020204030204" pitchFamily="34" charset="0"/>
                <a:ea typeface="Calibri" panose="020F0502020204030204" pitchFamily="34" charset="0"/>
                <a:cs typeface="Times New Roman" panose="02020603050405020304" pitchFamily="18" charset="0"/>
              </a:rPr>
              <a:t>NST defines the following inputs:</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3200" dirty="0">
                <a:latin typeface="Calibri" panose="020F0502020204030204" pitchFamily="34" charset="0"/>
                <a:ea typeface="Calibri" panose="020F0502020204030204" pitchFamily="34" charset="0"/>
                <a:cs typeface="Times New Roman" panose="02020603050405020304" pitchFamily="18" charset="0"/>
              </a:rPr>
              <a:t>A generated image — the image that contains the final output which is </a:t>
            </a:r>
            <a:r>
              <a:rPr lang="en-IN" sz="3200" b="1" dirty="0">
                <a:latin typeface="Calibri" panose="020F0502020204030204" pitchFamily="34" charset="0"/>
                <a:ea typeface="Calibri" panose="020F0502020204030204" pitchFamily="34" charset="0"/>
                <a:cs typeface="Times New Roman" panose="02020603050405020304" pitchFamily="18" charset="0"/>
              </a:rPr>
              <a:t>the only trainable variable</a:t>
            </a:r>
            <a:r>
              <a:rPr lang="en-IN" sz="3200" dirty="0">
                <a:latin typeface="Calibri" panose="020F0502020204030204" pitchFamily="34" charset="0"/>
                <a:ea typeface="Calibri" panose="020F0502020204030204" pitchFamily="34" charset="0"/>
                <a:cs typeface="Times New Roman" panose="02020603050405020304" pitchFamily="18" charset="0"/>
              </a:rPr>
              <a:t> </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3200" dirty="0">
                <a:latin typeface="Calibri" panose="020F0502020204030204" pitchFamily="34" charset="0"/>
                <a:ea typeface="Calibri" panose="020F0502020204030204" pitchFamily="34" charset="0"/>
                <a:cs typeface="Times New Roman" panose="02020603050405020304" pitchFamily="18" charset="0"/>
              </a:rPr>
              <a:t>A style image — the image from which we want to transfer the style that is to be incorporated in the content image</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3200" dirty="0">
                <a:latin typeface="Calibri" panose="020F0502020204030204" pitchFamily="34" charset="0"/>
                <a:ea typeface="Calibri" panose="020F0502020204030204" pitchFamily="34" charset="0"/>
                <a:cs typeface="Times New Roman" panose="02020603050405020304" pitchFamily="18" charset="0"/>
              </a:rPr>
              <a:t>A content image  — the image on which we want to perform the style transfer </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just">
              <a:defRPr/>
            </a:pPr>
            <a:endParaRPr lang="en-US" sz="3200" dirty="0">
              <a:latin typeface="Times New Roman" panose="02020603050405020304" pitchFamily="18" charset="0"/>
              <a:cs typeface="Times New Roman" panose="02020603050405020304" pitchFamily="18" charset="0"/>
            </a:endParaRPr>
          </a:p>
          <a:p>
            <a:pPr algn="just">
              <a:defRPr/>
            </a:pPr>
            <a:endParaRPr lang="en-US" sz="3200" dirty="0" smtClean="0">
              <a:latin typeface="Times New Roman" panose="02020603050405020304" pitchFamily="18" charset="0"/>
              <a:cs typeface="Times New Roman" panose="02020603050405020304" pitchFamily="18" charset="0"/>
            </a:endParaRPr>
          </a:p>
          <a:p>
            <a:pPr algn="just">
              <a:defRPr/>
            </a:pPr>
            <a:endParaRPr lang="en-US" sz="3200" dirty="0" smtClean="0">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endParaRPr lang="en-US" sz="2000" dirty="0">
              <a:latin typeface="+mj-lt"/>
            </a:endParaRPr>
          </a:p>
        </p:txBody>
      </p:sp>
    </p:spTree>
    <p:extLst>
      <p:ext uri="{BB962C8B-B14F-4D97-AF65-F5344CB8AC3E}">
        <p14:creationId xmlns:p14="http://schemas.microsoft.com/office/powerpoint/2010/main" val="370433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9333" y="473059"/>
            <a:ext cx="12022667" cy="5984908"/>
          </a:xfrm>
          <a:prstGeom prst="rect">
            <a:avLst/>
          </a:prstGeom>
        </p:spPr>
        <p:txBody>
          <a:bodyPr wrap="square">
            <a:spAutoFit/>
          </a:bodyPr>
          <a:lstStyle/>
          <a:p>
            <a:pPr>
              <a:lnSpc>
                <a:spcPct val="115000"/>
              </a:lnSpc>
              <a:spcAft>
                <a:spcPts val="800"/>
              </a:spcAft>
            </a:pPr>
            <a:r>
              <a:rPr lang="en-IN" sz="2400" b="1" dirty="0" smtClean="0">
                <a:latin typeface="Calibri" panose="020F0502020204030204" pitchFamily="34" charset="0"/>
                <a:ea typeface="Calibri" panose="020F0502020204030204" pitchFamily="34" charset="0"/>
                <a:cs typeface="Times New Roman" panose="02020603050405020304" pitchFamily="18" charset="0"/>
              </a:rPr>
              <a:t>How does neural artistic style transfer work?</a:t>
            </a: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2400" dirty="0" smtClean="0">
                <a:latin typeface="Calibri" panose="020F0502020204030204" pitchFamily="34" charset="0"/>
                <a:ea typeface="Calibri" panose="020F0502020204030204" pitchFamily="34" charset="0"/>
                <a:cs typeface="Times New Roman" panose="02020603050405020304" pitchFamily="18" charset="0"/>
              </a:rPr>
              <a:t>We take an input image and a style image and then resize them to equal dimensions.</a:t>
            </a:r>
          </a:p>
          <a:p>
            <a:pPr marL="342900" lvl="0" indent="-342900">
              <a:lnSpc>
                <a:spcPct val="115000"/>
              </a:lnSpc>
              <a:spcAft>
                <a:spcPts val="800"/>
              </a:spcAft>
              <a:buFont typeface="+mj-lt"/>
              <a:buAutoNum type="arabicPeriod"/>
              <a:tabLst>
                <a:tab pos="457200" algn="l"/>
              </a:tabLst>
            </a:pPr>
            <a:r>
              <a:rPr lang="en-IN" sz="2400" dirty="0" smtClean="0">
                <a:latin typeface="Calibri" panose="020F0502020204030204" pitchFamily="34" charset="0"/>
                <a:ea typeface="Calibri" panose="020F0502020204030204" pitchFamily="34" charset="0"/>
                <a:cs typeface="Times New Roman" panose="02020603050405020304" pitchFamily="18" charset="0"/>
              </a:rPr>
              <a:t>Then we load a pre-trained Convolutional Neural Network (CNN) such as VGG19.</a:t>
            </a:r>
          </a:p>
          <a:p>
            <a:pPr marL="342900" lvl="0" indent="-342900">
              <a:lnSpc>
                <a:spcPct val="115000"/>
              </a:lnSpc>
              <a:spcAft>
                <a:spcPts val="800"/>
              </a:spcAft>
              <a:buFont typeface="+mj-lt"/>
              <a:buAutoNum type="arabicPeriod"/>
              <a:tabLst>
                <a:tab pos="457200" algn="l"/>
              </a:tabLst>
            </a:pPr>
            <a:r>
              <a:rPr lang="en-IN" sz="2400" dirty="0" smtClean="0">
                <a:latin typeface="Calibri" panose="020F0502020204030204" pitchFamily="34" charset="0"/>
                <a:ea typeface="Calibri" panose="020F0502020204030204" pitchFamily="34" charset="0"/>
                <a:cs typeface="Times New Roman" panose="02020603050405020304" pitchFamily="18" charset="0"/>
              </a:rPr>
              <a:t>We can distinguish layers of the CNN that are the responsible for the content (image-specific features) and layers which are responsible for style (basic shapes, colours etc.), we can separate the different layers of the CNN to independently work on the style and content.</a:t>
            </a:r>
          </a:p>
          <a:p>
            <a:pPr marL="342900" lvl="0" indent="-342900">
              <a:lnSpc>
                <a:spcPct val="115000"/>
              </a:lnSpc>
              <a:spcAft>
                <a:spcPts val="800"/>
              </a:spcAft>
              <a:buFont typeface="+mj-lt"/>
              <a:buAutoNum type="arabicPeriod"/>
              <a:tabLst>
                <a:tab pos="457200" algn="l"/>
              </a:tabLst>
            </a:pPr>
            <a:r>
              <a:rPr lang="en-IN" sz="2400" dirty="0">
                <a:latin typeface="Calibri" panose="020F0502020204030204" pitchFamily="34" charset="0"/>
                <a:ea typeface="Calibri" panose="020F0502020204030204" pitchFamily="34" charset="0"/>
                <a:cs typeface="Times New Roman" panose="02020603050405020304" pitchFamily="18" charset="0"/>
              </a:rPr>
              <a:t>Next we have to work on the </a:t>
            </a:r>
            <a:r>
              <a:rPr lang="en-IN" sz="2400" b="1" dirty="0">
                <a:latin typeface="Calibri" panose="020F0502020204030204" pitchFamily="34" charset="0"/>
                <a:ea typeface="Calibri" panose="020F0502020204030204" pitchFamily="34" charset="0"/>
                <a:cs typeface="Times New Roman" panose="02020603050405020304" pitchFamily="18" charset="0"/>
              </a:rPr>
              <a:t>optimization problem</a:t>
            </a:r>
            <a:r>
              <a:rPr lang="en-IN" sz="2400" dirty="0">
                <a:latin typeface="Calibri" panose="020F0502020204030204" pitchFamily="34" charset="0"/>
                <a:ea typeface="Calibri" panose="020F0502020204030204" pitchFamily="34" charset="0"/>
                <a:cs typeface="Times New Roman" panose="02020603050405020304" pitchFamily="18" charset="0"/>
              </a:rPr>
              <a:t> using which we try to minimize:</a:t>
            </a:r>
          </a:p>
          <a:p>
            <a:pPr marL="342900" lvl="0" indent="-342900">
              <a:lnSpc>
                <a:spcPct val="115000"/>
              </a:lnSpc>
              <a:spcAft>
                <a:spcPts val="800"/>
              </a:spcAft>
              <a:buSzPts val="1000"/>
              <a:buFont typeface="Symbol" panose="05050102010706020507" pitchFamily="18" charset="2"/>
              <a:buChar char=""/>
              <a:tabLst>
                <a:tab pos="685800" algn="l"/>
              </a:tabLst>
            </a:pPr>
            <a:r>
              <a:rPr lang="en-IN" sz="2400" b="1" dirty="0">
                <a:latin typeface="Calibri" panose="020F0502020204030204" pitchFamily="34" charset="0"/>
                <a:ea typeface="Calibri" panose="020F0502020204030204" pitchFamily="34" charset="0"/>
                <a:cs typeface="Times New Roman" panose="02020603050405020304" pitchFamily="18" charset="0"/>
              </a:rPr>
              <a:t>Content loss</a:t>
            </a:r>
            <a:r>
              <a:rPr lang="en-IN" sz="2400" dirty="0">
                <a:latin typeface="Calibri" panose="020F0502020204030204" pitchFamily="34" charset="0"/>
                <a:ea typeface="Calibri" panose="020F0502020204030204" pitchFamily="34" charset="0"/>
                <a:cs typeface="Times New Roman" panose="02020603050405020304" pitchFamily="18" charset="0"/>
              </a:rPr>
              <a:t> (distance between the output and input images - we strive to preserve </a:t>
            </a:r>
            <a:r>
              <a:rPr lang="en-IN" sz="2400" dirty="0" smtClean="0">
                <a:latin typeface="Calibri" panose="020F0502020204030204" pitchFamily="34" charset="0"/>
                <a:ea typeface="Calibri" panose="020F0502020204030204" pitchFamily="34" charset="0"/>
                <a:cs typeface="Times New Roman" panose="02020603050405020304" pitchFamily="18" charset="0"/>
              </a:rPr>
              <a:t>the content</a:t>
            </a:r>
            <a:r>
              <a:rPr lang="en-IN" sz="2400"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800"/>
              </a:spcAft>
              <a:buSzPts val="1000"/>
              <a:buFont typeface="Symbol" panose="05050102010706020507" pitchFamily="18" charset="2"/>
              <a:buChar char=""/>
              <a:tabLst>
                <a:tab pos="685800" algn="l"/>
              </a:tabLst>
            </a:pPr>
            <a:r>
              <a:rPr lang="en-IN" sz="2400" b="1" dirty="0">
                <a:latin typeface="Calibri" panose="020F0502020204030204" pitchFamily="34" charset="0"/>
                <a:ea typeface="Calibri" panose="020F0502020204030204" pitchFamily="34" charset="0"/>
                <a:cs typeface="Times New Roman" panose="02020603050405020304" pitchFamily="18" charset="0"/>
              </a:rPr>
              <a:t>Style loss</a:t>
            </a:r>
            <a:r>
              <a:rPr lang="en-IN" sz="2400" dirty="0">
                <a:latin typeface="Calibri" panose="020F0502020204030204" pitchFamily="34" charset="0"/>
                <a:ea typeface="Calibri" panose="020F0502020204030204" pitchFamily="34" charset="0"/>
                <a:cs typeface="Times New Roman" panose="02020603050405020304" pitchFamily="18" charset="0"/>
              </a:rPr>
              <a:t> (distance between the output and style images - we strive to apply a new style)</a:t>
            </a:r>
          </a:p>
          <a:p>
            <a:pPr marL="342900" lvl="0" indent="-342900">
              <a:lnSpc>
                <a:spcPct val="115000"/>
              </a:lnSpc>
              <a:spcAft>
                <a:spcPts val="800"/>
              </a:spcAft>
              <a:buSzPts val="1000"/>
              <a:buFont typeface="Symbol" panose="05050102010706020507" pitchFamily="18" charset="2"/>
              <a:buChar char=""/>
              <a:tabLst>
                <a:tab pos="685800" algn="l"/>
              </a:tabLst>
            </a:pPr>
            <a:r>
              <a:rPr lang="en-IN" sz="2400" b="1" dirty="0">
                <a:latin typeface="Calibri" panose="020F0502020204030204" pitchFamily="34" charset="0"/>
                <a:ea typeface="Calibri" panose="020F0502020204030204" pitchFamily="34" charset="0"/>
                <a:cs typeface="Times New Roman" panose="02020603050405020304" pitchFamily="18" charset="0"/>
              </a:rPr>
              <a:t>Total variation loss</a:t>
            </a:r>
            <a:r>
              <a:rPr lang="en-IN" sz="2400" dirty="0">
                <a:latin typeface="Calibri" panose="020F0502020204030204" pitchFamily="34" charset="0"/>
                <a:ea typeface="Calibri" panose="020F0502020204030204" pitchFamily="34" charset="0"/>
                <a:cs typeface="Times New Roman" panose="02020603050405020304" pitchFamily="18" charset="0"/>
              </a:rPr>
              <a:t> (regularisation - spatial smoothness to de-noise the output image) </a:t>
            </a:r>
          </a:p>
          <a:p>
            <a:pPr lvl="0">
              <a:lnSpc>
                <a:spcPct val="115000"/>
              </a:lnSpc>
              <a:spcAft>
                <a:spcPts val="800"/>
              </a:spcAft>
              <a:tabLst>
                <a:tab pos="457200" algn="l"/>
              </a:tabLst>
            </a:pPr>
            <a:r>
              <a:rPr lang="en-IN" sz="2400" dirty="0">
                <a:latin typeface="Calibri" panose="020F0502020204030204" pitchFamily="34" charset="0"/>
              </a:rPr>
              <a:t>5.	Set the gradients and perform optimization.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416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1919" y="1508761"/>
            <a:ext cx="11932921" cy="45110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marL="457200" indent="-457200">
              <a:lnSpc>
                <a:spcPct val="100000"/>
              </a:lnSpc>
              <a:buFont typeface="Arial" panose="020B0604020202020204" pitchFamily="34" charset="0"/>
              <a:buChar char="•"/>
            </a:pPr>
            <a:r>
              <a:rPr lang="en-IN" sz="2400" b="0" dirty="0">
                <a:latin typeface="Calibri" panose="020F0502020204030204" pitchFamily="34" charset="0"/>
              </a:rPr>
              <a:t>I have made use of the L-BFGS optimization algorithm (Limited-memory </a:t>
            </a:r>
            <a:r>
              <a:rPr lang="en-IN" sz="2400" b="0" dirty="0" err="1">
                <a:latin typeface="Calibri" panose="020F0502020204030204" pitchFamily="34" charset="0"/>
              </a:rPr>
              <a:t>Broyden</a:t>
            </a:r>
            <a:r>
              <a:rPr lang="en-IN" sz="2400" b="0" dirty="0">
                <a:latin typeface="Calibri" panose="020F0502020204030204" pitchFamily="34" charset="0"/>
              </a:rPr>
              <a:t>–Fletcher–Goldfarb–</a:t>
            </a:r>
            <a:r>
              <a:rPr lang="en-IN" sz="2400" b="0" dirty="0" err="1">
                <a:latin typeface="Calibri" panose="020F0502020204030204" pitchFamily="34" charset="0"/>
              </a:rPr>
              <a:t>Shanno</a:t>
            </a:r>
            <a:r>
              <a:rPr lang="en-IN" sz="2400" b="0" dirty="0">
                <a:latin typeface="Calibri" panose="020F0502020204030204" pitchFamily="34" charset="0"/>
              </a:rPr>
              <a:t> algorithm), which is generally used in machine learning for parameter estimation. </a:t>
            </a:r>
            <a:endParaRPr lang="en-IN" sz="2400" b="0" dirty="0" smtClean="0">
              <a:latin typeface="Calibri" panose="020F0502020204030204" pitchFamily="34" charset="0"/>
            </a:endParaRPr>
          </a:p>
          <a:p>
            <a:pPr marL="457200" indent="-457200">
              <a:lnSpc>
                <a:spcPct val="100000"/>
              </a:lnSpc>
              <a:buFont typeface="Arial" panose="020B0604020202020204" pitchFamily="34" charset="0"/>
              <a:buChar char="•"/>
            </a:pPr>
            <a:r>
              <a:rPr lang="en-IN" sz="2400" b="0" dirty="0">
                <a:latin typeface="Calibri" panose="020F0502020204030204" pitchFamily="34" charset="0"/>
              </a:rPr>
              <a:t>NST uses a pre-trained convolution neural network (CNN) to transfer styles from a given image to another. This is done by defining a loss function that tries to minimise the differences between a style image and a content image, by blending them both seamlessly together to create a generated image.</a:t>
            </a:r>
          </a:p>
          <a:p>
            <a:pPr marL="457200" indent="-457200">
              <a:lnSpc>
                <a:spcPct val="100000"/>
              </a:lnSpc>
              <a:buFont typeface="Arial" panose="020B0604020202020204" pitchFamily="34" charset="0"/>
              <a:buChar char="•"/>
            </a:pPr>
            <a:r>
              <a:rPr lang="en-IN" sz="2400" b="0" dirty="0">
                <a:latin typeface="Calibri" panose="020F0502020204030204" pitchFamily="34" charset="0"/>
                <a:ea typeface="Calibri" panose="020F0502020204030204" pitchFamily="34" charset="0"/>
                <a:cs typeface="Times New Roman" panose="02020603050405020304" pitchFamily="18" charset="0"/>
              </a:rPr>
              <a:t>Two networks namely, a pre-trained feature extractor and a transfer network are required to train a style transfer </a:t>
            </a:r>
            <a:r>
              <a:rPr lang="en-IN" sz="2400" b="0" dirty="0" smtClean="0">
                <a:latin typeface="Calibri" panose="020F0502020204030204" pitchFamily="34" charset="0"/>
                <a:ea typeface="Calibri" panose="020F0502020204030204" pitchFamily="34" charset="0"/>
                <a:cs typeface="Times New Roman" panose="02020603050405020304" pitchFamily="18" charset="0"/>
              </a:rPr>
              <a:t>model.</a:t>
            </a:r>
          </a:p>
          <a:p>
            <a:pPr marL="457200" indent="-457200">
              <a:lnSpc>
                <a:spcPct val="100000"/>
              </a:lnSpc>
              <a:spcAft>
                <a:spcPts val="800"/>
              </a:spcAft>
              <a:buFont typeface="Arial" panose="020B0604020202020204" pitchFamily="34" charset="0"/>
              <a:buChar char="•"/>
            </a:pPr>
            <a:r>
              <a:rPr lang="en-IN" sz="2400" b="0" dirty="0" smtClean="0">
                <a:latin typeface="Calibri" panose="020F0502020204030204" pitchFamily="34" charset="0"/>
                <a:ea typeface="Calibri" panose="020F0502020204030204" pitchFamily="34" charset="0"/>
                <a:cs typeface="Times New Roman" panose="02020603050405020304" pitchFamily="18" charset="0"/>
              </a:rPr>
              <a:t>Style </a:t>
            </a:r>
            <a:r>
              <a:rPr lang="en-IN" sz="2400" b="0" dirty="0">
                <a:latin typeface="Calibri" panose="020F0502020204030204" pitchFamily="34" charset="0"/>
                <a:ea typeface="Calibri" panose="020F0502020204030204" pitchFamily="34" charset="0"/>
                <a:cs typeface="Times New Roman" panose="02020603050405020304" pitchFamily="18" charset="0"/>
              </a:rPr>
              <a:t>transfer runs the two images through a pre-trained NN where it compares the similarity of the pre-trained network’s output at multiple different layers. </a:t>
            </a:r>
          </a:p>
          <a:p>
            <a:pPr marL="457200" indent="-457200">
              <a:lnSpc>
                <a:spcPct val="100000"/>
              </a:lnSpc>
              <a:spcAft>
                <a:spcPts val="800"/>
              </a:spcAft>
              <a:buFont typeface="Arial" panose="020B0604020202020204" pitchFamily="34" charset="0"/>
              <a:buChar char="•"/>
            </a:pPr>
            <a:r>
              <a:rPr lang="en-IN" sz="2400" b="0" dirty="0" smtClean="0">
                <a:latin typeface="Calibri" panose="020F0502020204030204" pitchFamily="34" charset="0"/>
                <a:ea typeface="Calibri" panose="020F0502020204030204" pitchFamily="34" charset="0"/>
                <a:cs typeface="Times New Roman" panose="02020603050405020304" pitchFamily="18" charset="0"/>
              </a:rPr>
              <a:t>Images </a:t>
            </a:r>
            <a:r>
              <a:rPr lang="en-IN" sz="2400" b="0" dirty="0">
                <a:latin typeface="Calibri" panose="020F0502020204030204" pitchFamily="34" charset="0"/>
                <a:ea typeface="Calibri" panose="020F0502020204030204" pitchFamily="34" charset="0"/>
                <a:cs typeface="Times New Roman" panose="02020603050405020304" pitchFamily="18" charset="0"/>
              </a:rPr>
              <a:t>producing similar output at one of the pre-trained model’s layers most likely has similar content while having a similar style with matching output at another layer. </a:t>
            </a:r>
            <a:endParaRPr lang="en-IN" sz="2400" b="0" dirty="0" smtClean="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0000"/>
              </a:lnSpc>
              <a:spcAft>
                <a:spcPts val="800"/>
              </a:spcAft>
              <a:buFont typeface="Arial" panose="020B0604020202020204" pitchFamily="34" charset="0"/>
              <a:buChar char="•"/>
            </a:pPr>
            <a:r>
              <a:rPr lang="en-IN" sz="2400" b="0" dirty="0" smtClean="0">
                <a:latin typeface="Calibri" panose="020F0502020204030204" pitchFamily="34" charset="0"/>
                <a:ea typeface="Calibri" panose="020F0502020204030204" pitchFamily="34" charset="0"/>
                <a:cs typeface="Times New Roman" panose="02020603050405020304" pitchFamily="18" charset="0"/>
              </a:rPr>
              <a:t>The </a:t>
            </a:r>
            <a:r>
              <a:rPr lang="en-IN" sz="2400" b="0" dirty="0">
                <a:latin typeface="Calibri" panose="020F0502020204030204" pitchFamily="34" charset="0"/>
                <a:ea typeface="Calibri" panose="020F0502020204030204" pitchFamily="34" charset="0"/>
                <a:cs typeface="Times New Roman" panose="02020603050405020304" pitchFamily="18" charset="0"/>
              </a:rPr>
              <a:t>transfer network has an encoder-decoder architecture which helps us to create the stylized image since the pre-trained model only which lets us compare the content and style of both the images.</a:t>
            </a:r>
          </a:p>
          <a:p>
            <a:r>
              <a:rPr lang="en-US" sz="2000" b="0" dirty="0" smtClean="0">
                <a:latin typeface="Calibri" panose="020F0502020204030204" pitchFamily="34" charset="0"/>
                <a:cs typeface="Times New Roman" panose="02020603050405020304" pitchFamily="18" charset="0"/>
              </a:rPr>
              <a:t/>
            </a:r>
            <a:br>
              <a:rPr lang="en-US" sz="2000" b="0" dirty="0" smtClean="0">
                <a:latin typeface="Calibri" panose="020F0502020204030204" pitchFamily="34" charset="0"/>
                <a:cs typeface="Times New Roman" panose="02020603050405020304" pitchFamily="18" charset="0"/>
              </a:rPr>
            </a:br>
            <a:endParaRPr lang="en-IN" sz="2000" b="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960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765" y="346585"/>
            <a:ext cx="7740015" cy="799635"/>
          </a:xfrm>
        </p:spPr>
        <p:txBody>
          <a:bodyPr/>
          <a:lstStyle/>
          <a:p>
            <a:r>
              <a:rPr lang="en-IN" dirty="0" smtClean="0">
                <a:latin typeface="Times New Roman" panose="02020603050405020304" pitchFamily="18" charset="0"/>
                <a:cs typeface="Times New Roman" panose="02020603050405020304" pitchFamily="18" charset="0"/>
              </a:rPr>
              <a:t>Literature Review </a:t>
            </a:r>
            <a:endParaRPr lang="en-IN"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614855" y="662153"/>
            <a:ext cx="10909738" cy="6195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marL="342900" indent="-342900">
              <a:buFont typeface="Arial" panose="020B0604020202020204" pitchFamily="34" charset="0"/>
              <a:buChar char="•"/>
            </a:pPr>
            <a:r>
              <a:rPr lang="en-IN" sz="2400" b="0" dirty="0" smtClean="0">
                <a:latin typeface="Calibri" panose="020F0502020204030204" pitchFamily="34" charset="0"/>
              </a:rPr>
              <a:t>In 2015, </a:t>
            </a:r>
            <a:r>
              <a:rPr lang="en-IN" sz="2400" dirty="0" err="1">
                <a:latin typeface="Calibri" panose="020F0502020204030204" pitchFamily="34" charset="0"/>
                <a:ea typeface="Calibri" panose="020F0502020204030204" pitchFamily="34" charset="0"/>
                <a:cs typeface="Times New Roman" panose="02020603050405020304" pitchFamily="18" charset="0"/>
              </a:rPr>
              <a:t>Gatys</a:t>
            </a:r>
            <a:r>
              <a:rPr lang="en-IN" sz="2400" dirty="0">
                <a:latin typeface="Calibri" panose="020F0502020204030204" pitchFamily="34" charset="0"/>
                <a:ea typeface="Calibri" panose="020F0502020204030204" pitchFamily="34" charset="0"/>
                <a:cs typeface="Times New Roman" panose="02020603050405020304" pitchFamily="18" charset="0"/>
              </a:rPr>
              <a:t> et al</a:t>
            </a:r>
            <a:r>
              <a:rPr lang="en-IN" sz="2400" dirty="0" smtClean="0">
                <a:latin typeface="Calibri" panose="020F0502020204030204" pitchFamily="34" charset="0"/>
                <a:ea typeface="Calibri" panose="020F0502020204030204" pitchFamily="34" charset="0"/>
                <a:cs typeface="Times New Roman" panose="02020603050405020304" pitchFamily="18" charset="0"/>
              </a:rPr>
              <a:t>. </a:t>
            </a:r>
            <a:r>
              <a:rPr lang="en-IN" sz="2400" b="0" dirty="0" smtClean="0">
                <a:latin typeface="Calibri" panose="020F0502020204030204" pitchFamily="34" charset="0"/>
              </a:rPr>
              <a:t>introduced </a:t>
            </a:r>
            <a:r>
              <a:rPr lang="en-IN" sz="2400" b="0" dirty="0">
                <a:latin typeface="Calibri" panose="020F0502020204030204" pitchFamily="34" charset="0"/>
              </a:rPr>
              <a:t>an artificial system based on a Deep Neural Network that creates artistic images of high perceptual quality. The system </a:t>
            </a:r>
            <a:r>
              <a:rPr lang="en-IN" sz="2400" b="0" dirty="0" smtClean="0">
                <a:latin typeface="Calibri" panose="020F0502020204030204" pitchFamily="34" charset="0"/>
              </a:rPr>
              <a:t>used </a:t>
            </a:r>
            <a:r>
              <a:rPr lang="en-IN" sz="2400" b="0" dirty="0">
                <a:latin typeface="Calibri" panose="020F0502020204030204" pitchFamily="34" charset="0"/>
              </a:rPr>
              <a:t>neural representations to separate and recombine content and style of arbitrary images, providing a neural algorithm for the creation of artistic images. </a:t>
            </a:r>
            <a:r>
              <a:rPr lang="en-IN" sz="2400" b="0" dirty="0" smtClean="0">
                <a:latin typeface="Calibri" panose="020F0502020204030204" pitchFamily="34" charset="0"/>
              </a:rPr>
              <a:t>Their work offered </a:t>
            </a:r>
            <a:r>
              <a:rPr lang="en-IN" sz="2400" b="0" dirty="0">
                <a:latin typeface="Calibri" panose="020F0502020204030204" pitchFamily="34" charset="0"/>
              </a:rPr>
              <a:t>a path forward to an algorithmic understanding of how humans create and perceive artistic imagery</a:t>
            </a:r>
            <a:r>
              <a:rPr lang="en-IN" sz="2400" b="0" dirty="0" smtClean="0">
                <a:latin typeface="Calibri" panose="020F0502020204030204" pitchFamily="34" charset="0"/>
              </a:rPr>
              <a:t>.</a:t>
            </a:r>
          </a:p>
          <a:p>
            <a:endParaRPr lang="en-US" sz="2400" b="0" dirty="0" smtClean="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b="0" dirty="0" smtClean="0">
                <a:latin typeface="Calibri" panose="020F0502020204030204" pitchFamily="34" charset="0"/>
                <a:cs typeface="Times New Roman" panose="02020603050405020304" pitchFamily="18" charset="0"/>
              </a:rPr>
              <a:t>In 2017, </a:t>
            </a:r>
            <a:r>
              <a:rPr lang="en-IN" sz="2400" b="0" dirty="0">
                <a:latin typeface="Calibri" panose="020F0502020204030204" pitchFamily="34" charset="0"/>
              </a:rPr>
              <a:t>Vincent </a:t>
            </a:r>
            <a:r>
              <a:rPr lang="en-IN" sz="2400" b="0" dirty="0" err="1">
                <a:latin typeface="Calibri" panose="020F0502020204030204" pitchFamily="34" charset="0"/>
              </a:rPr>
              <a:t>Dumoulin</a:t>
            </a:r>
            <a:r>
              <a:rPr lang="en-IN" sz="2400" b="0" dirty="0">
                <a:latin typeface="Calibri" panose="020F0502020204030204" pitchFamily="34" charset="0"/>
              </a:rPr>
              <a:t> &amp; Jonathon </a:t>
            </a:r>
            <a:r>
              <a:rPr lang="en-IN" sz="2400" b="0" dirty="0" err="1">
                <a:latin typeface="Calibri" panose="020F0502020204030204" pitchFamily="34" charset="0"/>
              </a:rPr>
              <a:t>Shlens</a:t>
            </a:r>
            <a:r>
              <a:rPr lang="en-IN" sz="2400" b="0" dirty="0">
                <a:latin typeface="Calibri" panose="020F0502020204030204" pitchFamily="34" charset="0"/>
              </a:rPr>
              <a:t> &amp; </a:t>
            </a:r>
            <a:r>
              <a:rPr lang="en-IN" sz="2400" b="0" dirty="0" err="1">
                <a:latin typeface="Calibri" panose="020F0502020204030204" pitchFamily="34" charset="0"/>
              </a:rPr>
              <a:t>Manjunath</a:t>
            </a:r>
            <a:r>
              <a:rPr lang="en-IN" sz="2400" b="0" dirty="0">
                <a:latin typeface="Calibri" panose="020F0502020204030204" pitchFamily="34" charset="0"/>
              </a:rPr>
              <a:t> </a:t>
            </a:r>
            <a:r>
              <a:rPr lang="en-IN" sz="2400" b="0" dirty="0" err="1">
                <a:latin typeface="Calibri" panose="020F0502020204030204" pitchFamily="34" charset="0"/>
              </a:rPr>
              <a:t>Kudlur</a:t>
            </a:r>
            <a:r>
              <a:rPr lang="en-IN" sz="2400" b="0" dirty="0">
                <a:latin typeface="Calibri" panose="020F0502020204030204" pitchFamily="34" charset="0"/>
              </a:rPr>
              <a:t> </a:t>
            </a:r>
            <a:r>
              <a:rPr lang="en-IN" sz="2400" b="0" dirty="0" smtClean="0">
                <a:latin typeface="Calibri" panose="020F0502020204030204" pitchFamily="34" charset="0"/>
              </a:rPr>
              <a:t>investigated </a:t>
            </a:r>
            <a:r>
              <a:rPr lang="en-IN" sz="2400" b="0" dirty="0">
                <a:latin typeface="Calibri" panose="020F0502020204030204" pitchFamily="34" charset="0"/>
              </a:rPr>
              <a:t>the </a:t>
            </a:r>
            <a:r>
              <a:rPr lang="en-IN" sz="2400" b="0" dirty="0" smtClean="0">
                <a:latin typeface="Calibri" panose="020F0502020204030204" pitchFamily="34" charset="0"/>
              </a:rPr>
              <a:t>construction of </a:t>
            </a:r>
            <a:r>
              <a:rPr lang="en-IN" sz="2400" b="0" dirty="0">
                <a:latin typeface="Calibri" panose="020F0502020204030204" pitchFamily="34" charset="0"/>
              </a:rPr>
              <a:t>a single, scalable deep network that can parsimoniously capture </a:t>
            </a:r>
            <a:r>
              <a:rPr lang="en-IN" sz="2400" b="0" dirty="0" smtClean="0">
                <a:latin typeface="Calibri" panose="020F0502020204030204" pitchFamily="34" charset="0"/>
              </a:rPr>
              <a:t>the artistic </a:t>
            </a:r>
            <a:r>
              <a:rPr lang="en-IN" sz="2400" b="0" dirty="0">
                <a:latin typeface="Calibri" panose="020F0502020204030204" pitchFamily="34" charset="0"/>
              </a:rPr>
              <a:t>style of a diversity of paintings. </a:t>
            </a:r>
            <a:r>
              <a:rPr lang="en-IN" sz="2400" b="0" dirty="0" smtClean="0">
                <a:latin typeface="Calibri" panose="020F0502020204030204" pitchFamily="34" charset="0"/>
              </a:rPr>
              <a:t>They demonstrated </a:t>
            </a:r>
            <a:r>
              <a:rPr lang="en-IN" sz="2400" b="0" dirty="0">
                <a:latin typeface="Calibri" panose="020F0502020204030204" pitchFamily="34" charset="0"/>
              </a:rPr>
              <a:t>that such a network </a:t>
            </a:r>
            <a:r>
              <a:rPr lang="en-IN" sz="2400" b="0" dirty="0" smtClean="0">
                <a:latin typeface="Calibri" panose="020F0502020204030204" pitchFamily="34" charset="0"/>
              </a:rPr>
              <a:t>generalizes across </a:t>
            </a:r>
            <a:r>
              <a:rPr lang="en-IN" sz="2400" b="0" dirty="0">
                <a:latin typeface="Calibri" panose="020F0502020204030204" pitchFamily="34" charset="0"/>
              </a:rPr>
              <a:t>a diversity of artistic styles by reducing a painting to a point in </a:t>
            </a:r>
            <a:r>
              <a:rPr lang="en-IN" sz="2400" b="0" dirty="0" smtClean="0">
                <a:latin typeface="Calibri" panose="020F0502020204030204" pitchFamily="34" charset="0"/>
              </a:rPr>
              <a:t>an embedding space and this model also </a:t>
            </a:r>
            <a:r>
              <a:rPr lang="en-IN" sz="2400" b="0" dirty="0">
                <a:latin typeface="Calibri" panose="020F0502020204030204" pitchFamily="34" charset="0"/>
              </a:rPr>
              <a:t>permits a user to explore new </a:t>
            </a:r>
            <a:r>
              <a:rPr lang="en-IN" sz="2400" b="0" dirty="0" smtClean="0">
                <a:latin typeface="Calibri" panose="020F0502020204030204" pitchFamily="34" charset="0"/>
              </a:rPr>
              <a:t>painting styles </a:t>
            </a:r>
            <a:r>
              <a:rPr lang="en-IN" sz="2400" b="0" dirty="0">
                <a:latin typeface="Calibri" panose="020F0502020204030204" pitchFamily="34" charset="0"/>
              </a:rPr>
              <a:t>by arbitrarily combining the styles learned from individual paintings</a:t>
            </a:r>
            <a:r>
              <a:rPr lang="en-IN" sz="2400" b="0" dirty="0" smtClean="0">
                <a:latin typeface="Calibri" panose="020F0502020204030204" pitchFamily="34" charset="0"/>
              </a:rPr>
              <a:t>.</a:t>
            </a:r>
          </a:p>
        </p:txBody>
      </p:sp>
    </p:spTree>
    <p:extLst>
      <p:ext uri="{BB962C8B-B14F-4D97-AF65-F5344CB8AC3E}">
        <p14:creationId xmlns:p14="http://schemas.microsoft.com/office/powerpoint/2010/main" val="72536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7730" y="347729"/>
            <a:ext cx="11256135" cy="6163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marL="342900" indent="-342900" algn="just">
              <a:buFont typeface="Arial" panose="020B0604020202020204" pitchFamily="34" charset="0"/>
              <a:buChar char="•"/>
            </a:pPr>
            <a:r>
              <a:rPr lang="en-IN" sz="2400" b="0" dirty="0">
                <a:latin typeface="Calibri" panose="020F0502020204030204" pitchFamily="34" charset="0"/>
              </a:rPr>
              <a:t>In 2016, Dmitry Ulyanov, Andrea </a:t>
            </a:r>
            <a:r>
              <a:rPr lang="en-IN" sz="2400" b="0" dirty="0" err="1">
                <a:latin typeface="Calibri" panose="020F0502020204030204" pitchFamily="34" charset="0"/>
              </a:rPr>
              <a:t>Vedaldi</a:t>
            </a:r>
            <a:r>
              <a:rPr lang="en-IN" sz="2400" b="0" dirty="0">
                <a:latin typeface="Calibri" panose="020F0502020204030204" pitchFamily="34" charset="0"/>
              </a:rPr>
              <a:t>, Victor </a:t>
            </a:r>
            <a:r>
              <a:rPr lang="en-IN" sz="2400" b="0" dirty="0" err="1">
                <a:latin typeface="Calibri" panose="020F0502020204030204" pitchFamily="34" charset="0"/>
              </a:rPr>
              <a:t>Lempitsky</a:t>
            </a:r>
            <a:r>
              <a:rPr lang="en-IN" sz="2400" b="0" dirty="0">
                <a:latin typeface="Calibri" panose="020F0502020204030204" pitchFamily="34" charset="0"/>
              </a:rPr>
              <a:t> showed how a small change in the stylization architecture resulted in a significant qualitative improvement in the generated images. The change </a:t>
            </a:r>
            <a:r>
              <a:rPr lang="en-IN" sz="2400" b="0" dirty="0" smtClean="0">
                <a:latin typeface="Calibri" panose="020F0502020204030204" pitchFamily="34" charset="0"/>
              </a:rPr>
              <a:t>was </a:t>
            </a:r>
            <a:r>
              <a:rPr lang="en-IN" sz="2400" b="0" dirty="0">
                <a:latin typeface="Calibri" panose="020F0502020204030204" pitchFamily="34" charset="0"/>
              </a:rPr>
              <a:t>limited to swapping batch normalization with instance normalization, and to apply the latter both at training and testing times. The resulting method </a:t>
            </a:r>
            <a:r>
              <a:rPr lang="en-IN" sz="2400" b="0" dirty="0" smtClean="0">
                <a:latin typeface="Calibri" panose="020F0502020204030204" pitchFamily="34" charset="0"/>
              </a:rPr>
              <a:t>could </a:t>
            </a:r>
            <a:r>
              <a:rPr lang="en-IN" sz="2400" b="0" dirty="0">
                <a:latin typeface="Calibri" panose="020F0502020204030204" pitchFamily="34" charset="0"/>
              </a:rPr>
              <a:t>be used to </a:t>
            </a:r>
            <a:r>
              <a:rPr lang="en-IN" sz="2400" b="0" dirty="0" smtClean="0">
                <a:latin typeface="Calibri" panose="020F0502020204030204" pitchFamily="34" charset="0"/>
              </a:rPr>
              <a:t>train high-performance </a:t>
            </a:r>
            <a:r>
              <a:rPr lang="en-IN" sz="2400" b="0" dirty="0">
                <a:latin typeface="Calibri" panose="020F0502020204030204" pitchFamily="34" charset="0"/>
              </a:rPr>
              <a:t>architectures for real-time image generation. </a:t>
            </a:r>
            <a:endParaRPr lang="en-IN" sz="2400" b="0" dirty="0" smtClean="0">
              <a:latin typeface="Calibri" panose="020F0502020204030204" pitchFamily="34" charset="0"/>
            </a:endParaRPr>
          </a:p>
          <a:p>
            <a:pPr algn="just"/>
            <a:endParaRPr lang="en-IN" sz="2400" b="0" dirty="0" smtClean="0">
              <a:latin typeface="Calibri" panose="020F0502020204030204" pitchFamily="34" charset="0"/>
            </a:endParaRPr>
          </a:p>
          <a:p>
            <a:pPr marL="342900" lvl="0" indent="-342900">
              <a:lnSpc>
                <a:spcPct val="100000"/>
              </a:lnSpc>
              <a:spcBef>
                <a:spcPts val="0"/>
              </a:spcBef>
              <a:buFont typeface="Arial" panose="020B0604020202020204" pitchFamily="34" charset="0"/>
              <a:buChar char="•"/>
            </a:pPr>
            <a:r>
              <a:rPr lang="en-IN" sz="2400" b="0" dirty="0">
                <a:solidFill>
                  <a:prstClr val="black"/>
                </a:solidFill>
                <a:latin typeface="Calibri" panose="020F0502020204030204" pitchFamily="34" charset="0"/>
                <a:ea typeface="+mn-ea"/>
                <a:cs typeface="Times New Roman" panose="02020603050405020304" pitchFamily="18" charset="0"/>
              </a:rPr>
              <a:t>In 2017,</a:t>
            </a:r>
            <a:r>
              <a:rPr lang="en-IN" sz="2400" b="0" dirty="0">
                <a:solidFill>
                  <a:prstClr val="black"/>
                </a:solidFill>
                <a:latin typeface="Calibri" panose="020F0502020204030204" pitchFamily="34" charset="0"/>
                <a:ea typeface="+mn-ea"/>
                <a:cs typeface="+mn-cs"/>
              </a:rPr>
              <a:t> </a:t>
            </a:r>
            <a:r>
              <a:rPr lang="en-IN" sz="2400" b="0" dirty="0" err="1">
                <a:solidFill>
                  <a:prstClr val="black"/>
                </a:solidFill>
                <a:latin typeface="Calibri" panose="020F0502020204030204" pitchFamily="34" charset="0"/>
                <a:ea typeface="+mn-ea"/>
                <a:cs typeface="+mn-cs"/>
              </a:rPr>
              <a:t>Xun</a:t>
            </a:r>
            <a:r>
              <a:rPr lang="en-IN" sz="2400" b="0" dirty="0">
                <a:solidFill>
                  <a:prstClr val="black"/>
                </a:solidFill>
                <a:latin typeface="Calibri" panose="020F0502020204030204" pitchFamily="34" charset="0"/>
                <a:ea typeface="+mn-ea"/>
                <a:cs typeface="+mn-cs"/>
              </a:rPr>
              <a:t> Huang, Serge </a:t>
            </a:r>
            <a:r>
              <a:rPr lang="en-IN" sz="2400" b="0" dirty="0" err="1">
                <a:solidFill>
                  <a:prstClr val="black"/>
                </a:solidFill>
                <a:latin typeface="Calibri" panose="020F0502020204030204" pitchFamily="34" charset="0"/>
                <a:ea typeface="+mn-ea"/>
                <a:cs typeface="+mn-cs"/>
              </a:rPr>
              <a:t>Belongie</a:t>
            </a:r>
            <a:r>
              <a:rPr lang="en-US" sz="2400" b="0" dirty="0">
                <a:solidFill>
                  <a:prstClr val="black"/>
                </a:solidFill>
                <a:latin typeface="Calibri" panose="020F0502020204030204" pitchFamily="34" charset="0"/>
                <a:ea typeface="+mn-ea"/>
                <a:cs typeface="Times New Roman" panose="02020603050405020304" pitchFamily="18" charset="0"/>
              </a:rPr>
              <a:t> </a:t>
            </a:r>
            <a:r>
              <a:rPr lang="en-IN" sz="2400" b="0" dirty="0">
                <a:solidFill>
                  <a:prstClr val="black"/>
                </a:solidFill>
                <a:latin typeface="Calibri" panose="020F0502020204030204" pitchFamily="34" charset="0"/>
                <a:ea typeface="+mn-ea"/>
                <a:cs typeface="+mn-cs"/>
              </a:rPr>
              <a:t>presented a simple yet effective approach that enabled arbitrary style transfer in real-time for the first time. They used adaptive instance normalization (</a:t>
            </a:r>
            <a:r>
              <a:rPr lang="en-IN" sz="2400" b="0" dirty="0" err="1">
                <a:solidFill>
                  <a:prstClr val="black"/>
                </a:solidFill>
                <a:latin typeface="Calibri" panose="020F0502020204030204" pitchFamily="34" charset="0"/>
                <a:ea typeface="+mn-ea"/>
                <a:cs typeface="+mn-cs"/>
              </a:rPr>
              <a:t>AdaIN</a:t>
            </a:r>
            <a:r>
              <a:rPr lang="en-IN" sz="2400" b="0" dirty="0">
                <a:solidFill>
                  <a:prstClr val="black"/>
                </a:solidFill>
                <a:latin typeface="Calibri" panose="020F0502020204030204" pitchFamily="34" charset="0"/>
                <a:ea typeface="+mn-ea"/>
                <a:cs typeface="+mn-cs"/>
              </a:rPr>
              <a:t>) layer to align the mean and variance of the content features with those of the style features and achieved speed comparable to the fastest existing approach, without the restriction to a pre-defined set of styles. Their approach also allowed flexible user controls such as content-style trade-off, style interpolation, </a:t>
            </a:r>
            <a:r>
              <a:rPr lang="en-IN" sz="2400" b="0" dirty="0" err="1">
                <a:solidFill>
                  <a:prstClr val="black"/>
                </a:solidFill>
                <a:latin typeface="Calibri" panose="020F0502020204030204" pitchFamily="34" charset="0"/>
                <a:ea typeface="+mn-ea"/>
                <a:cs typeface="+mn-cs"/>
              </a:rPr>
              <a:t>color</a:t>
            </a:r>
            <a:r>
              <a:rPr lang="en-IN" sz="2400" b="0" dirty="0">
                <a:solidFill>
                  <a:prstClr val="black"/>
                </a:solidFill>
                <a:latin typeface="Calibri" panose="020F0502020204030204" pitchFamily="34" charset="0"/>
                <a:ea typeface="+mn-ea"/>
                <a:cs typeface="+mn-cs"/>
              </a:rPr>
              <a:t> &amp; spatial controls, all using a single feed-forward neural network. </a:t>
            </a:r>
            <a:endParaRPr lang="en-US" sz="2400" b="0" dirty="0">
              <a:solidFill>
                <a:prstClr val="black"/>
              </a:solidFill>
              <a:latin typeface="Calibri" panose="020F0502020204030204" pitchFamily="34" charset="0"/>
              <a:ea typeface="+mn-ea"/>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012864"/>
      </p:ext>
    </p:extLst>
  </p:cSld>
  <p:clrMapOvr>
    <a:masterClrMapping/>
  </p:clrMapOvr>
</p:sld>
</file>

<file path=ppt/theme/theme1.xml><?xml version="1.0" encoding="utf-8"?>
<a:theme xmlns:a="http://schemas.openxmlformats.org/drawingml/2006/main" name="Office Theme">
  <a:themeElements>
    <a:clrScheme name="IntSec White">
      <a:dk1>
        <a:sysClr val="windowText" lastClr="000000"/>
      </a:dk1>
      <a:lt1>
        <a:sysClr val="window" lastClr="FFFFFF"/>
      </a:lt1>
      <a:dk2>
        <a:srgbClr val="262626"/>
      </a:dk2>
      <a:lt2>
        <a:srgbClr val="FFFFFF"/>
      </a:lt2>
      <a:accent1>
        <a:srgbClr val="3B5CBF"/>
      </a:accent1>
      <a:accent2>
        <a:srgbClr val="1C2B59"/>
      </a:accent2>
      <a:accent3>
        <a:srgbClr val="34BFBF"/>
      </a:accent3>
      <a:accent4>
        <a:srgbClr val="F29D52"/>
      </a:accent4>
      <a:accent5>
        <a:srgbClr val="FF553C"/>
      </a:accent5>
      <a:accent6>
        <a:srgbClr val="07598C"/>
      </a:accent6>
      <a:hlink>
        <a:srgbClr val="0563C1"/>
      </a:hlink>
      <a:folHlink>
        <a:srgbClr val="954F72"/>
      </a:folHlink>
    </a:clrScheme>
    <a:fontScheme name="Cloud">
      <a:majorFont>
        <a:latin typeface="Lato Heavy"/>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17261</TotalTime>
  <Words>1857</Words>
  <Application>Microsoft Office PowerPoint</Application>
  <PresentationFormat>Widescreen</PresentationFormat>
  <Paragraphs>158</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Helvetica</vt:lpstr>
      <vt:lpstr>Lato</vt:lpstr>
      <vt:lpstr>Lato Heavy</vt:lpstr>
      <vt:lpstr>Lucida Sans Unicode</vt:lpstr>
      <vt:lpstr>Symbol</vt:lpstr>
      <vt:lpstr>Times New Roman</vt:lpstr>
      <vt:lpstr>Office Theme</vt:lpstr>
      <vt:lpstr>Neural Artistic Style Transfer Exploration</vt:lpstr>
      <vt:lpstr>PowerPoint Presentation</vt:lpstr>
      <vt:lpstr>PowerPoint Presentation</vt:lpstr>
      <vt:lpstr>PowerPoint Presentation</vt:lpstr>
      <vt:lpstr>Introduction </vt:lpstr>
      <vt:lpstr>PowerPoint Presentation</vt:lpstr>
      <vt:lpstr>PowerPoint Presentation</vt:lpstr>
      <vt:lpstr>Literature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TARP</dc:title>
  <dc:creator>Chinmay Kalvade</dc:creator>
  <cp:lastModifiedBy>sudeshna dasgupta</cp:lastModifiedBy>
  <cp:revision>344</cp:revision>
  <dcterms:created xsi:type="dcterms:W3CDTF">2020-02-13T03:23:00Z</dcterms:created>
  <dcterms:modified xsi:type="dcterms:W3CDTF">2020-12-18T14:06:29Z</dcterms:modified>
</cp:coreProperties>
</file>