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5"/>
  </p:notesMasterIdLst>
  <p:sldIdLst>
    <p:sldId id="256" r:id="rId2"/>
    <p:sldId id="257" r:id="rId3"/>
    <p:sldId id="262" r:id="rId4"/>
    <p:sldId id="260" r:id="rId5"/>
    <p:sldId id="258" r:id="rId6"/>
    <p:sldId id="259" r:id="rId7"/>
    <p:sldId id="268" r:id="rId8"/>
    <p:sldId id="261" r:id="rId9"/>
    <p:sldId id="263" r:id="rId10"/>
    <p:sldId id="314" r:id="rId11"/>
    <p:sldId id="315" r:id="rId12"/>
    <p:sldId id="266" r:id="rId13"/>
    <p:sldId id="264" r:id="rId14"/>
    <p:sldId id="316" r:id="rId15"/>
    <p:sldId id="317" r:id="rId16"/>
    <p:sldId id="271" r:id="rId17"/>
    <p:sldId id="274" r:id="rId18"/>
    <p:sldId id="272" r:id="rId19"/>
    <p:sldId id="318" r:id="rId20"/>
    <p:sldId id="275" r:id="rId21"/>
    <p:sldId id="269" r:id="rId22"/>
    <p:sldId id="270" r:id="rId23"/>
    <p:sldId id="319" r:id="rId24"/>
  </p:sldIdLst>
  <p:sldSz cx="9144000" cy="5143500" type="screen16x9"/>
  <p:notesSz cx="6858000" cy="9144000"/>
  <p:embeddedFontLst>
    <p:embeddedFont>
      <p:font typeface="Bookman Old Style" panose="02050604050505020204" pitchFamily="18" charset="0"/>
      <p:regular r:id="rId26"/>
      <p:bold r:id="rId27"/>
      <p:italic r:id="rId28"/>
      <p:boldItalic r:id="rId29"/>
    </p:embeddedFont>
    <p:embeddedFont>
      <p:font typeface="Open Sans" panose="020B0604020202020204" charset="0"/>
      <p:regular r:id="rId30"/>
      <p:bold r:id="rId31"/>
      <p:italic r:id="rId32"/>
      <p:boldItalic r:id="rId33"/>
    </p:embeddedFont>
    <p:embeddedFont>
      <p:font typeface="Signika"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B2B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CE6DF5-CF6E-417C-A7BC-1C4C23F0F502}">
  <a:tblStyle styleId="{94CE6DF5-CF6E-417C-A7BC-1C4C23F0F5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3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4"/>
        <p:cNvGrpSpPr/>
        <p:nvPr/>
      </p:nvGrpSpPr>
      <p:grpSpPr>
        <a:xfrm>
          <a:off x="0" y="0"/>
          <a:ext cx="0" cy="0"/>
          <a:chOff x="0" y="0"/>
          <a:chExt cx="0" cy="0"/>
        </a:xfrm>
      </p:grpSpPr>
      <p:sp>
        <p:nvSpPr>
          <p:cNvPr id="4215" name="Google Shape;42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6" name="Google Shape;42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555555"/>
                </a:solidFill>
                <a:effectLst/>
                <a:latin typeface="+mn-lt"/>
              </a:rPr>
              <a:t>It is very obvious that </a:t>
            </a:r>
            <a:r>
              <a:rPr lang="en-US" b="0" i="0" dirty="0" err="1">
                <a:solidFill>
                  <a:srgbClr val="555555"/>
                </a:solidFill>
                <a:effectLst/>
                <a:latin typeface="+mn-lt"/>
              </a:rPr>
              <a:t>moast</a:t>
            </a:r>
            <a:r>
              <a:rPr lang="en-US" b="0" i="0" dirty="0">
                <a:solidFill>
                  <a:srgbClr val="555555"/>
                </a:solidFill>
                <a:effectLst/>
                <a:latin typeface="+mn-lt"/>
              </a:rPr>
              <a:t> users made their orders </a:t>
            </a:r>
            <a:r>
              <a:rPr lang="en-US" b="1" i="0" dirty="0">
                <a:solidFill>
                  <a:srgbClr val="555555"/>
                </a:solidFill>
                <a:effectLst/>
                <a:latin typeface="+mn-lt"/>
              </a:rPr>
              <a:t>weekly (every 7 days) and monthly (every 30 days)</a:t>
            </a:r>
            <a:r>
              <a:rPr lang="en-US" b="0" i="0" dirty="0">
                <a:solidFill>
                  <a:srgbClr val="555555"/>
                </a:solidFill>
                <a:effectLst/>
                <a:latin typeface="+mn-lt"/>
              </a:rPr>
              <a:t>. See the peak of day 7 and day 30 in the chart below.</a:t>
            </a:r>
          </a:p>
          <a:p>
            <a:pPr marL="158750" indent="0">
              <a:buNone/>
            </a:pPr>
            <a:endParaRPr lang="en-CA" dirty="0"/>
          </a:p>
        </p:txBody>
      </p:sp>
    </p:spTree>
    <p:extLst>
      <p:ext uri="{BB962C8B-B14F-4D97-AF65-F5344CB8AC3E}">
        <p14:creationId xmlns:p14="http://schemas.microsoft.com/office/powerpoint/2010/main" val="2960889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0"/>
        <p:cNvGrpSpPr/>
        <p:nvPr/>
      </p:nvGrpSpPr>
      <p:grpSpPr>
        <a:xfrm>
          <a:off x="0" y="0"/>
          <a:ext cx="0" cy="0"/>
          <a:chOff x="0" y="0"/>
          <a:chExt cx="0" cy="0"/>
        </a:xfrm>
      </p:grpSpPr>
      <p:sp>
        <p:nvSpPr>
          <p:cNvPr id="4751" name="Google Shape;4751;g8bcf2ff405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2" name="Google Shape;4752;g8bcf2ff405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6"/>
        <p:cNvGrpSpPr/>
        <p:nvPr/>
      </p:nvGrpSpPr>
      <p:grpSpPr>
        <a:xfrm>
          <a:off x="0" y="0"/>
          <a:ext cx="0" cy="0"/>
          <a:chOff x="0" y="0"/>
          <a:chExt cx="0" cy="0"/>
        </a:xfrm>
      </p:grpSpPr>
      <p:sp>
        <p:nvSpPr>
          <p:cNvPr id="4667" name="Google Shape;4667;g8bcf2ff405_0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8" name="Google Shape;4668;g8bcf2ff405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6"/>
        <p:cNvGrpSpPr/>
        <p:nvPr/>
      </p:nvGrpSpPr>
      <p:grpSpPr>
        <a:xfrm>
          <a:off x="0" y="0"/>
          <a:ext cx="0" cy="0"/>
          <a:chOff x="0" y="0"/>
          <a:chExt cx="0" cy="0"/>
        </a:xfrm>
      </p:grpSpPr>
      <p:sp>
        <p:nvSpPr>
          <p:cNvPr id="4667" name="Google Shape;4667;g8bcf2ff405_0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8" name="Google Shape;4668;g8bcf2ff405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742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9"/>
        <p:cNvGrpSpPr/>
        <p:nvPr/>
      </p:nvGrpSpPr>
      <p:grpSpPr>
        <a:xfrm>
          <a:off x="0" y="0"/>
          <a:ext cx="0" cy="0"/>
          <a:chOff x="0" y="0"/>
          <a:chExt cx="0" cy="0"/>
        </a:xfrm>
      </p:grpSpPr>
      <p:sp>
        <p:nvSpPr>
          <p:cNvPr id="4250" name="Google Shape;4250;g8232d36057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1" name="Google Shape;4251;g8232d36057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216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9"/>
        <p:cNvGrpSpPr/>
        <p:nvPr/>
      </p:nvGrpSpPr>
      <p:grpSpPr>
        <a:xfrm>
          <a:off x="0" y="0"/>
          <a:ext cx="0" cy="0"/>
          <a:chOff x="0" y="0"/>
          <a:chExt cx="0" cy="0"/>
        </a:xfrm>
      </p:grpSpPr>
      <p:sp>
        <p:nvSpPr>
          <p:cNvPr id="4440" name="Google Shape;4440;g8a954121b3_0_1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1" name="Google Shape;4441;g8a954121b3_0_1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858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6"/>
        <p:cNvGrpSpPr/>
        <p:nvPr/>
      </p:nvGrpSpPr>
      <p:grpSpPr>
        <a:xfrm>
          <a:off x="0" y="0"/>
          <a:ext cx="0" cy="0"/>
          <a:chOff x="0" y="0"/>
          <a:chExt cx="0" cy="0"/>
        </a:xfrm>
      </p:grpSpPr>
      <p:sp>
        <p:nvSpPr>
          <p:cNvPr id="4227" name="Google Shape;4227;g8933a712fa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8" name="Google Shape;4228;g8933a712fa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451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9"/>
        <p:cNvGrpSpPr/>
        <p:nvPr/>
      </p:nvGrpSpPr>
      <p:grpSpPr>
        <a:xfrm>
          <a:off x="0" y="0"/>
          <a:ext cx="0" cy="0"/>
          <a:chOff x="0" y="0"/>
          <a:chExt cx="0" cy="0"/>
        </a:xfrm>
      </p:grpSpPr>
      <p:sp>
        <p:nvSpPr>
          <p:cNvPr id="4440" name="Google Shape;4440;g8a954121b3_0_1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1" name="Google Shape;4441;g8a954121b3_0_1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9"/>
        <p:cNvGrpSpPr/>
        <p:nvPr/>
      </p:nvGrpSpPr>
      <p:grpSpPr>
        <a:xfrm>
          <a:off x="0" y="0"/>
          <a:ext cx="0" cy="0"/>
          <a:chOff x="0" y="0"/>
          <a:chExt cx="0" cy="0"/>
        </a:xfrm>
      </p:grpSpPr>
      <p:sp>
        <p:nvSpPr>
          <p:cNvPr id="4250" name="Google Shape;4250;g8232d36057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1" name="Google Shape;4251;g8232d36057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384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5"/>
        <p:cNvGrpSpPr/>
        <p:nvPr/>
      </p:nvGrpSpPr>
      <p:grpSpPr>
        <a:xfrm>
          <a:off x="0" y="0"/>
          <a:ext cx="0" cy="0"/>
          <a:chOff x="0" y="0"/>
          <a:chExt cx="0" cy="0"/>
        </a:xfrm>
      </p:grpSpPr>
      <p:sp>
        <p:nvSpPr>
          <p:cNvPr id="4946" name="Google Shape;4946;g8bcf2ff405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7" name="Google Shape;4947;g8bcf2ff405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0"/>
        <p:cNvGrpSpPr/>
        <p:nvPr/>
      </p:nvGrpSpPr>
      <p:grpSpPr>
        <a:xfrm>
          <a:off x="0" y="0"/>
          <a:ext cx="0" cy="0"/>
          <a:chOff x="0" y="0"/>
          <a:chExt cx="0" cy="0"/>
        </a:xfrm>
      </p:grpSpPr>
      <p:sp>
        <p:nvSpPr>
          <p:cNvPr id="4221" name="Google Shape;4221;g8232d36057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2" name="Google Shape;4222;g8232d36057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3"/>
        <p:cNvGrpSpPr/>
        <p:nvPr/>
      </p:nvGrpSpPr>
      <p:grpSpPr>
        <a:xfrm>
          <a:off x="0" y="0"/>
          <a:ext cx="0" cy="0"/>
          <a:chOff x="0" y="0"/>
          <a:chExt cx="0" cy="0"/>
        </a:xfrm>
      </p:grpSpPr>
      <p:sp>
        <p:nvSpPr>
          <p:cNvPr id="5014" name="Google Shape;5014;g8a954121b3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5" name="Google Shape;5015;g8a954121b3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9"/>
        <p:cNvGrpSpPr/>
        <p:nvPr/>
      </p:nvGrpSpPr>
      <p:grpSpPr>
        <a:xfrm>
          <a:off x="0" y="0"/>
          <a:ext cx="0" cy="0"/>
          <a:chOff x="0" y="0"/>
          <a:chExt cx="0" cy="0"/>
        </a:xfrm>
      </p:grpSpPr>
      <p:sp>
        <p:nvSpPr>
          <p:cNvPr id="4610" name="Google Shape;4610;g8bcf2ff405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1" name="Google Shape;4611;g8bcf2ff405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9"/>
        <p:cNvGrpSpPr/>
        <p:nvPr/>
      </p:nvGrpSpPr>
      <p:grpSpPr>
        <a:xfrm>
          <a:off x="0" y="0"/>
          <a:ext cx="0" cy="0"/>
          <a:chOff x="0" y="0"/>
          <a:chExt cx="0" cy="0"/>
        </a:xfrm>
      </p:grpSpPr>
      <p:sp>
        <p:nvSpPr>
          <p:cNvPr id="4440" name="Google Shape;4440;g8a954121b3_0_1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1" name="Google Shape;4441;g8a954121b3_0_1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6"/>
        <p:cNvGrpSpPr/>
        <p:nvPr/>
      </p:nvGrpSpPr>
      <p:grpSpPr>
        <a:xfrm>
          <a:off x="0" y="0"/>
          <a:ext cx="0" cy="0"/>
          <a:chOff x="0" y="0"/>
          <a:chExt cx="0" cy="0"/>
        </a:xfrm>
      </p:grpSpPr>
      <p:sp>
        <p:nvSpPr>
          <p:cNvPr id="4227" name="Google Shape;4227;g8933a712fa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8" name="Google Shape;4228;g8933a712fa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9"/>
        <p:cNvGrpSpPr/>
        <p:nvPr/>
      </p:nvGrpSpPr>
      <p:grpSpPr>
        <a:xfrm>
          <a:off x="0" y="0"/>
          <a:ext cx="0" cy="0"/>
          <a:chOff x="0" y="0"/>
          <a:chExt cx="0" cy="0"/>
        </a:xfrm>
      </p:grpSpPr>
      <p:sp>
        <p:nvSpPr>
          <p:cNvPr id="4250" name="Google Shape;4250;g8232d36057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1" name="Google Shape;4251;g8232d36057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3"/>
        <p:cNvGrpSpPr/>
        <p:nvPr/>
      </p:nvGrpSpPr>
      <p:grpSpPr>
        <a:xfrm>
          <a:off x="0" y="0"/>
          <a:ext cx="0" cy="0"/>
          <a:chOff x="0" y="0"/>
          <a:chExt cx="0" cy="0"/>
        </a:xfrm>
      </p:grpSpPr>
      <p:sp>
        <p:nvSpPr>
          <p:cNvPr id="4904" name="Google Shape;4904;g8bcf2ff405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5" name="Google Shape;4905;g8bcf2ff405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5"/>
        <p:cNvGrpSpPr/>
        <p:nvPr/>
      </p:nvGrpSpPr>
      <p:grpSpPr>
        <a:xfrm>
          <a:off x="0" y="0"/>
          <a:ext cx="0" cy="0"/>
          <a:chOff x="0" y="0"/>
          <a:chExt cx="0" cy="0"/>
        </a:xfrm>
      </p:grpSpPr>
      <p:sp>
        <p:nvSpPr>
          <p:cNvPr id="4476" name="Google Shape;4476;g8bcf2ff405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7" name="Google Shape;4477;g8bcf2ff405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4"/>
        <p:cNvGrpSpPr/>
        <p:nvPr/>
      </p:nvGrpSpPr>
      <p:grpSpPr>
        <a:xfrm>
          <a:off x="0" y="0"/>
          <a:ext cx="0" cy="0"/>
          <a:chOff x="0" y="0"/>
          <a:chExt cx="0" cy="0"/>
        </a:xfrm>
      </p:grpSpPr>
      <p:sp>
        <p:nvSpPr>
          <p:cNvPr id="4645" name="Google Shape;4645;g8bcf2ff405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6" name="Google Shape;4646;g8bcf2ff405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0 being Monday to 6 being Sunday.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174704" y="4026996"/>
            <a:ext cx="61148" cy="57606"/>
          </a:xfrm>
          <a:custGeom>
            <a:avLst/>
            <a:gdLst/>
            <a:ahLst/>
            <a:cxnLst/>
            <a:rect l="l" t="t" r="r" b="b"/>
            <a:pathLst>
              <a:path w="1899" h="1789" extrusionOk="0">
                <a:moveTo>
                  <a:pt x="961" y="1"/>
                </a:moveTo>
                <a:cubicBezTo>
                  <a:pt x="534" y="1"/>
                  <a:pt x="165" y="289"/>
                  <a:pt x="59" y="674"/>
                </a:cubicBezTo>
                <a:cubicBezTo>
                  <a:pt x="0" y="1174"/>
                  <a:pt x="309" y="1660"/>
                  <a:pt x="736" y="1777"/>
                </a:cubicBezTo>
                <a:cubicBezTo>
                  <a:pt x="784" y="1785"/>
                  <a:pt x="832" y="1788"/>
                  <a:pt x="880" y="1788"/>
                </a:cubicBezTo>
                <a:cubicBezTo>
                  <a:pt x="1316" y="1788"/>
                  <a:pt x="1728" y="1493"/>
                  <a:pt x="1781" y="1042"/>
                </a:cubicBezTo>
                <a:cubicBezTo>
                  <a:pt x="1899" y="556"/>
                  <a:pt x="1590" y="129"/>
                  <a:pt x="1104" y="11"/>
                </a:cubicBezTo>
                <a:cubicBezTo>
                  <a:pt x="1056" y="4"/>
                  <a:pt x="1008" y="1"/>
                  <a:pt x="96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720370" y="2062134"/>
            <a:ext cx="61180" cy="57091"/>
          </a:xfrm>
          <a:custGeom>
            <a:avLst/>
            <a:gdLst/>
            <a:ahLst/>
            <a:cxnLst/>
            <a:rect l="l" t="t" r="r" b="b"/>
            <a:pathLst>
              <a:path w="1900" h="1773" extrusionOk="0">
                <a:moveTo>
                  <a:pt x="899" y="0"/>
                </a:moveTo>
                <a:cubicBezTo>
                  <a:pt x="502" y="0"/>
                  <a:pt x="173" y="286"/>
                  <a:pt x="60" y="702"/>
                </a:cubicBezTo>
                <a:cubicBezTo>
                  <a:pt x="1" y="1188"/>
                  <a:pt x="310" y="1688"/>
                  <a:pt x="795" y="1747"/>
                </a:cubicBezTo>
                <a:cubicBezTo>
                  <a:pt x="857" y="1764"/>
                  <a:pt x="920" y="1772"/>
                  <a:pt x="983" y="1772"/>
                </a:cubicBezTo>
                <a:cubicBezTo>
                  <a:pt x="1358" y="1772"/>
                  <a:pt x="1740" y="1486"/>
                  <a:pt x="1840" y="1070"/>
                </a:cubicBezTo>
                <a:cubicBezTo>
                  <a:pt x="1899" y="584"/>
                  <a:pt x="1590" y="143"/>
                  <a:pt x="1104" y="25"/>
                </a:cubicBezTo>
                <a:cubicBezTo>
                  <a:pt x="1035" y="8"/>
                  <a:pt x="966" y="0"/>
                  <a:pt x="89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55458" y="3140562"/>
            <a:ext cx="63080" cy="56994"/>
          </a:xfrm>
          <a:custGeom>
            <a:avLst/>
            <a:gdLst/>
            <a:ahLst/>
            <a:cxnLst/>
            <a:rect l="l" t="t" r="r" b="b"/>
            <a:pathLst>
              <a:path w="1959" h="1770" extrusionOk="0">
                <a:moveTo>
                  <a:pt x="979" y="1"/>
                </a:moveTo>
                <a:cubicBezTo>
                  <a:pt x="570" y="1"/>
                  <a:pt x="221" y="328"/>
                  <a:pt x="119" y="700"/>
                </a:cubicBezTo>
                <a:cubicBezTo>
                  <a:pt x="1" y="1186"/>
                  <a:pt x="310" y="1686"/>
                  <a:pt x="796" y="1745"/>
                </a:cubicBezTo>
                <a:cubicBezTo>
                  <a:pt x="865" y="1762"/>
                  <a:pt x="936" y="1770"/>
                  <a:pt x="1005" y="1770"/>
                </a:cubicBezTo>
                <a:cubicBezTo>
                  <a:pt x="1416" y="1770"/>
                  <a:pt x="1790" y="1484"/>
                  <a:pt x="1840" y="1068"/>
                </a:cubicBezTo>
                <a:cubicBezTo>
                  <a:pt x="1958" y="582"/>
                  <a:pt x="1649" y="156"/>
                  <a:pt x="1163" y="23"/>
                </a:cubicBezTo>
                <a:cubicBezTo>
                  <a:pt x="1101" y="8"/>
                  <a:pt x="1039" y="1"/>
                  <a:pt x="97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487152" y="1926218"/>
            <a:ext cx="63048" cy="56511"/>
          </a:xfrm>
          <a:custGeom>
            <a:avLst/>
            <a:gdLst/>
            <a:ahLst/>
            <a:cxnLst/>
            <a:rect l="l" t="t" r="r" b="b"/>
            <a:pathLst>
              <a:path w="1958" h="1755" extrusionOk="0">
                <a:moveTo>
                  <a:pt x="1043" y="1"/>
                </a:moveTo>
                <a:cubicBezTo>
                  <a:pt x="600" y="1"/>
                  <a:pt x="186" y="293"/>
                  <a:pt x="118" y="685"/>
                </a:cubicBezTo>
                <a:cubicBezTo>
                  <a:pt x="1" y="1171"/>
                  <a:pt x="310" y="1671"/>
                  <a:pt x="795" y="1730"/>
                </a:cubicBezTo>
                <a:cubicBezTo>
                  <a:pt x="867" y="1747"/>
                  <a:pt x="939" y="1755"/>
                  <a:pt x="1009" y="1755"/>
                </a:cubicBezTo>
                <a:cubicBezTo>
                  <a:pt x="1427" y="1755"/>
                  <a:pt x="1790" y="1469"/>
                  <a:pt x="1840" y="1053"/>
                </a:cubicBezTo>
                <a:cubicBezTo>
                  <a:pt x="1958" y="567"/>
                  <a:pt x="1663" y="126"/>
                  <a:pt x="1163" y="8"/>
                </a:cubicBezTo>
                <a:cubicBezTo>
                  <a:pt x="1123" y="3"/>
                  <a:pt x="1083" y="1"/>
                  <a:pt x="104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18902" y="1726155"/>
            <a:ext cx="61148" cy="57091"/>
          </a:xfrm>
          <a:custGeom>
            <a:avLst/>
            <a:gdLst/>
            <a:ahLst/>
            <a:cxnLst/>
            <a:rect l="l" t="t" r="r" b="b"/>
            <a:pathLst>
              <a:path w="1899" h="1773" extrusionOk="0">
                <a:moveTo>
                  <a:pt x="893" y="0"/>
                </a:moveTo>
                <a:cubicBezTo>
                  <a:pt x="487" y="0"/>
                  <a:pt x="160" y="287"/>
                  <a:pt x="59" y="702"/>
                </a:cubicBezTo>
                <a:cubicBezTo>
                  <a:pt x="1" y="1188"/>
                  <a:pt x="310" y="1688"/>
                  <a:pt x="795" y="1747"/>
                </a:cubicBezTo>
                <a:cubicBezTo>
                  <a:pt x="857" y="1764"/>
                  <a:pt x="919" y="1772"/>
                  <a:pt x="982" y="1772"/>
                </a:cubicBezTo>
                <a:cubicBezTo>
                  <a:pt x="1355" y="1772"/>
                  <a:pt x="1727" y="1486"/>
                  <a:pt x="1840" y="1070"/>
                </a:cubicBezTo>
                <a:cubicBezTo>
                  <a:pt x="1899" y="585"/>
                  <a:pt x="1590" y="84"/>
                  <a:pt x="1104" y="25"/>
                </a:cubicBezTo>
                <a:cubicBezTo>
                  <a:pt x="1032" y="8"/>
                  <a:pt x="962" y="0"/>
                  <a:pt x="893"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78204" y="1961474"/>
            <a:ext cx="61180" cy="56994"/>
          </a:xfrm>
          <a:custGeom>
            <a:avLst/>
            <a:gdLst/>
            <a:ahLst/>
            <a:cxnLst/>
            <a:rect l="l" t="t" r="r" b="b"/>
            <a:pathLst>
              <a:path w="1900" h="1770" extrusionOk="0">
                <a:moveTo>
                  <a:pt x="880" y="1"/>
                </a:moveTo>
                <a:cubicBezTo>
                  <a:pt x="492" y="1"/>
                  <a:pt x="171" y="284"/>
                  <a:pt x="60" y="694"/>
                </a:cubicBezTo>
                <a:cubicBezTo>
                  <a:pt x="1" y="1194"/>
                  <a:pt x="310" y="1680"/>
                  <a:pt x="795" y="1738"/>
                </a:cubicBezTo>
                <a:cubicBezTo>
                  <a:pt x="862" y="1759"/>
                  <a:pt x="931" y="1769"/>
                  <a:pt x="1000" y="1769"/>
                </a:cubicBezTo>
                <a:cubicBezTo>
                  <a:pt x="1370" y="1769"/>
                  <a:pt x="1741" y="1483"/>
                  <a:pt x="1840" y="1061"/>
                </a:cubicBezTo>
                <a:cubicBezTo>
                  <a:pt x="1899" y="576"/>
                  <a:pt x="1590" y="149"/>
                  <a:pt x="1105" y="31"/>
                </a:cubicBezTo>
                <a:cubicBezTo>
                  <a:pt x="1028" y="10"/>
                  <a:pt x="953" y="1"/>
                  <a:pt x="88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37501" y="4386832"/>
            <a:ext cx="669599" cy="750646"/>
          </a:xfrm>
          <a:custGeom>
            <a:avLst/>
            <a:gdLst/>
            <a:ahLst/>
            <a:cxnLst/>
            <a:rect l="l" t="t" r="r" b="b"/>
            <a:pathLst>
              <a:path w="20795" h="23312" fill="none" extrusionOk="0">
                <a:moveTo>
                  <a:pt x="15085" y="7300"/>
                </a:moveTo>
                <a:cubicBezTo>
                  <a:pt x="13922" y="7550"/>
                  <a:pt x="14408" y="5769"/>
                  <a:pt x="14408" y="5769"/>
                </a:cubicBezTo>
                <a:cubicBezTo>
                  <a:pt x="14408" y="5769"/>
                  <a:pt x="15938" y="1"/>
                  <a:pt x="12141" y="310"/>
                </a:cubicBezTo>
                <a:cubicBezTo>
                  <a:pt x="12141" y="310"/>
                  <a:pt x="6372" y="1722"/>
                  <a:pt x="3194" y="6255"/>
                </a:cubicBezTo>
                <a:cubicBezTo>
                  <a:pt x="0" y="10802"/>
                  <a:pt x="5946" y="10670"/>
                  <a:pt x="5946" y="10670"/>
                </a:cubicBezTo>
                <a:cubicBezTo>
                  <a:pt x="5946" y="10670"/>
                  <a:pt x="6446" y="10611"/>
                  <a:pt x="6623" y="11656"/>
                </a:cubicBezTo>
                <a:cubicBezTo>
                  <a:pt x="6814" y="12760"/>
                  <a:pt x="5578" y="12701"/>
                  <a:pt x="5578" y="12701"/>
                </a:cubicBezTo>
                <a:cubicBezTo>
                  <a:pt x="1722" y="13496"/>
                  <a:pt x="5342" y="18161"/>
                  <a:pt x="5342" y="18161"/>
                </a:cubicBezTo>
                <a:cubicBezTo>
                  <a:pt x="10728" y="23311"/>
                  <a:pt x="12024" y="17351"/>
                  <a:pt x="12759" y="16321"/>
                </a:cubicBezTo>
                <a:cubicBezTo>
                  <a:pt x="13495" y="15217"/>
                  <a:pt x="15335" y="17852"/>
                  <a:pt x="17351" y="16615"/>
                </a:cubicBezTo>
                <a:cubicBezTo>
                  <a:pt x="19441" y="15394"/>
                  <a:pt x="20795" y="13128"/>
                  <a:pt x="19617" y="8595"/>
                </a:cubicBezTo>
                <a:cubicBezTo>
                  <a:pt x="18396" y="4048"/>
                  <a:pt x="16247" y="7050"/>
                  <a:pt x="15085" y="7300"/>
                </a:cubicBezTo>
                <a:close/>
                <a:moveTo>
                  <a:pt x="17601" y="9139"/>
                </a:moveTo>
                <a:cubicBezTo>
                  <a:pt x="18705" y="13378"/>
                  <a:pt x="17115" y="14408"/>
                  <a:pt x="16306" y="14849"/>
                </a:cubicBezTo>
                <a:cubicBezTo>
                  <a:pt x="16129" y="14967"/>
                  <a:pt x="15879" y="14908"/>
                  <a:pt x="15143" y="14540"/>
                </a:cubicBezTo>
                <a:cubicBezTo>
                  <a:pt x="14408" y="14172"/>
                  <a:pt x="13127" y="13554"/>
                  <a:pt x="11832" y="14349"/>
                </a:cubicBezTo>
                <a:cubicBezTo>
                  <a:pt x="11523" y="14540"/>
                  <a:pt x="11288" y="14776"/>
                  <a:pt x="11038" y="15085"/>
                </a:cubicBezTo>
                <a:cubicBezTo>
                  <a:pt x="10787" y="15453"/>
                  <a:pt x="10670" y="15821"/>
                  <a:pt x="10493" y="16248"/>
                </a:cubicBezTo>
                <a:cubicBezTo>
                  <a:pt x="10243" y="16807"/>
                  <a:pt x="9757" y="17852"/>
                  <a:pt x="9257" y="18087"/>
                </a:cubicBezTo>
                <a:cubicBezTo>
                  <a:pt x="9080" y="18278"/>
                  <a:pt x="8212" y="18028"/>
                  <a:pt x="6932" y="16748"/>
                </a:cubicBezTo>
                <a:cubicBezTo>
                  <a:pt x="6446" y="16071"/>
                  <a:pt x="6004" y="15217"/>
                  <a:pt x="5887" y="14717"/>
                </a:cubicBezTo>
                <a:cubicBezTo>
                  <a:pt x="6255" y="14717"/>
                  <a:pt x="6814" y="14599"/>
                  <a:pt x="7358" y="14290"/>
                </a:cubicBezTo>
                <a:lnTo>
                  <a:pt x="7358" y="14290"/>
                </a:lnTo>
                <a:cubicBezTo>
                  <a:pt x="8344" y="13672"/>
                  <a:pt x="8830" y="12568"/>
                  <a:pt x="8653" y="11288"/>
                </a:cubicBezTo>
                <a:cubicBezTo>
                  <a:pt x="8344" y="9390"/>
                  <a:pt x="7049" y="8595"/>
                  <a:pt x="5887" y="8595"/>
                </a:cubicBezTo>
                <a:cubicBezTo>
                  <a:pt x="5342" y="8595"/>
                  <a:pt x="4724" y="8521"/>
                  <a:pt x="4356" y="8345"/>
                </a:cubicBezTo>
                <a:cubicBezTo>
                  <a:pt x="4415" y="8153"/>
                  <a:pt x="4533" y="7918"/>
                  <a:pt x="4842" y="7418"/>
                </a:cubicBezTo>
                <a:cubicBezTo>
                  <a:pt x="5769" y="6196"/>
                  <a:pt x="6990" y="5092"/>
                  <a:pt x="8521" y="4106"/>
                </a:cubicBezTo>
                <a:cubicBezTo>
                  <a:pt x="10302" y="3076"/>
                  <a:pt x="11965" y="2517"/>
                  <a:pt x="12509" y="2399"/>
                </a:cubicBezTo>
                <a:lnTo>
                  <a:pt x="12509" y="2399"/>
                </a:lnTo>
                <a:cubicBezTo>
                  <a:pt x="12759" y="2826"/>
                  <a:pt x="12700" y="4180"/>
                  <a:pt x="12450" y="5210"/>
                </a:cubicBezTo>
                <a:cubicBezTo>
                  <a:pt x="12259" y="5887"/>
                  <a:pt x="11965" y="7491"/>
                  <a:pt x="12995" y="8595"/>
                </a:cubicBezTo>
                <a:cubicBezTo>
                  <a:pt x="13613" y="9257"/>
                  <a:pt x="14540" y="9507"/>
                  <a:pt x="15511" y="9331"/>
                </a:cubicBezTo>
                <a:cubicBezTo>
                  <a:pt x="16012" y="9198"/>
                  <a:pt x="16438" y="8963"/>
                  <a:pt x="16806" y="8713"/>
                </a:cubicBezTo>
                <a:cubicBezTo>
                  <a:pt x="16924" y="8654"/>
                  <a:pt x="17042" y="8595"/>
                  <a:pt x="17115" y="8521"/>
                </a:cubicBezTo>
                <a:cubicBezTo>
                  <a:pt x="17233" y="8463"/>
                  <a:pt x="17292" y="8404"/>
                  <a:pt x="17351" y="8404"/>
                </a:cubicBezTo>
                <a:cubicBezTo>
                  <a:pt x="17410" y="8595"/>
                  <a:pt x="17542" y="8830"/>
                  <a:pt x="17601" y="913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721682" y="2303671"/>
            <a:ext cx="669148" cy="750614"/>
          </a:xfrm>
          <a:custGeom>
            <a:avLst/>
            <a:gdLst/>
            <a:ahLst/>
            <a:cxnLst/>
            <a:rect l="l" t="t" r="r" b="b"/>
            <a:pathLst>
              <a:path w="20781" h="23311" fill="none" extrusionOk="0">
                <a:moveTo>
                  <a:pt x="15085" y="7241"/>
                </a:moveTo>
                <a:cubicBezTo>
                  <a:pt x="13908" y="7491"/>
                  <a:pt x="14408" y="5769"/>
                  <a:pt x="14408" y="5769"/>
                </a:cubicBezTo>
                <a:cubicBezTo>
                  <a:pt x="14408" y="5769"/>
                  <a:pt x="15939" y="0"/>
                  <a:pt x="12142" y="309"/>
                </a:cubicBezTo>
                <a:cubicBezTo>
                  <a:pt x="12142" y="309"/>
                  <a:pt x="6373" y="1722"/>
                  <a:pt x="3179" y="6255"/>
                </a:cubicBezTo>
                <a:cubicBezTo>
                  <a:pt x="1" y="10743"/>
                  <a:pt x="5946" y="10611"/>
                  <a:pt x="5946" y="10611"/>
                </a:cubicBezTo>
                <a:cubicBezTo>
                  <a:pt x="5946" y="10611"/>
                  <a:pt x="6432" y="10611"/>
                  <a:pt x="6623" y="11597"/>
                </a:cubicBezTo>
                <a:cubicBezTo>
                  <a:pt x="6800" y="12700"/>
                  <a:pt x="5578" y="12642"/>
                  <a:pt x="5578" y="12642"/>
                </a:cubicBezTo>
                <a:cubicBezTo>
                  <a:pt x="1708" y="13436"/>
                  <a:pt x="5328" y="18101"/>
                  <a:pt x="5328" y="18101"/>
                </a:cubicBezTo>
                <a:cubicBezTo>
                  <a:pt x="10729" y="23311"/>
                  <a:pt x="12009" y="17292"/>
                  <a:pt x="12745" y="16262"/>
                </a:cubicBezTo>
                <a:cubicBezTo>
                  <a:pt x="13481" y="15217"/>
                  <a:pt x="15321" y="17851"/>
                  <a:pt x="17351" y="16630"/>
                </a:cubicBezTo>
                <a:cubicBezTo>
                  <a:pt x="19426" y="15335"/>
                  <a:pt x="20780" y="13127"/>
                  <a:pt x="19618" y="8595"/>
                </a:cubicBezTo>
                <a:cubicBezTo>
                  <a:pt x="18396" y="4047"/>
                  <a:pt x="16248" y="6990"/>
                  <a:pt x="15085" y="7241"/>
                </a:cubicBezTo>
                <a:close/>
                <a:moveTo>
                  <a:pt x="17587" y="9080"/>
                </a:moveTo>
                <a:cubicBezTo>
                  <a:pt x="18691" y="13377"/>
                  <a:pt x="17101" y="14349"/>
                  <a:pt x="16307" y="14849"/>
                </a:cubicBezTo>
                <a:cubicBezTo>
                  <a:pt x="16115" y="14908"/>
                  <a:pt x="15880" y="14849"/>
                  <a:pt x="15144" y="14540"/>
                </a:cubicBezTo>
                <a:cubicBezTo>
                  <a:pt x="14408" y="14172"/>
                  <a:pt x="13113" y="13554"/>
                  <a:pt x="11833" y="14290"/>
                </a:cubicBezTo>
                <a:cubicBezTo>
                  <a:pt x="11524" y="14540"/>
                  <a:pt x="11274" y="14790"/>
                  <a:pt x="11038" y="15084"/>
                </a:cubicBezTo>
                <a:cubicBezTo>
                  <a:pt x="10788" y="15394"/>
                  <a:pt x="10670" y="15761"/>
                  <a:pt x="10479" y="16188"/>
                </a:cubicBezTo>
                <a:cubicBezTo>
                  <a:pt x="10170" y="16747"/>
                  <a:pt x="9743" y="17792"/>
                  <a:pt x="9257" y="18101"/>
                </a:cubicBezTo>
                <a:cubicBezTo>
                  <a:pt x="9066" y="18219"/>
                  <a:pt x="8212" y="17969"/>
                  <a:pt x="6917" y="16747"/>
                </a:cubicBezTo>
                <a:cubicBezTo>
                  <a:pt x="6432" y="16070"/>
                  <a:pt x="6005" y="15217"/>
                  <a:pt x="5887" y="14717"/>
                </a:cubicBezTo>
                <a:cubicBezTo>
                  <a:pt x="6255" y="14658"/>
                  <a:pt x="6800" y="14599"/>
                  <a:pt x="7359" y="14231"/>
                </a:cubicBezTo>
                <a:lnTo>
                  <a:pt x="7359" y="14231"/>
                </a:lnTo>
                <a:cubicBezTo>
                  <a:pt x="8330" y="13613"/>
                  <a:pt x="8831" y="12509"/>
                  <a:pt x="8639" y="11288"/>
                </a:cubicBezTo>
                <a:cubicBezTo>
                  <a:pt x="8330" y="9330"/>
                  <a:pt x="6991" y="8536"/>
                  <a:pt x="5887" y="8595"/>
                </a:cubicBezTo>
                <a:cubicBezTo>
                  <a:pt x="5328" y="8595"/>
                  <a:pt x="4710" y="8462"/>
                  <a:pt x="4342" y="8344"/>
                </a:cubicBezTo>
                <a:cubicBezTo>
                  <a:pt x="4416" y="8168"/>
                  <a:pt x="4533" y="7859"/>
                  <a:pt x="4842" y="7432"/>
                </a:cubicBezTo>
                <a:cubicBezTo>
                  <a:pt x="5755" y="6137"/>
                  <a:pt x="6991" y="5033"/>
                  <a:pt x="8522" y="4121"/>
                </a:cubicBezTo>
                <a:cubicBezTo>
                  <a:pt x="10302" y="3017"/>
                  <a:pt x="11950" y="2517"/>
                  <a:pt x="12510" y="2340"/>
                </a:cubicBezTo>
                <a:lnTo>
                  <a:pt x="12510" y="2340"/>
                </a:lnTo>
                <a:cubicBezTo>
                  <a:pt x="12745" y="2767"/>
                  <a:pt x="12686" y="4180"/>
                  <a:pt x="12436" y="5224"/>
                </a:cubicBezTo>
                <a:cubicBezTo>
                  <a:pt x="12260" y="5887"/>
                  <a:pt x="11950" y="7432"/>
                  <a:pt x="12995" y="8536"/>
                </a:cubicBezTo>
                <a:cubicBezTo>
                  <a:pt x="13613" y="9198"/>
                  <a:pt x="14526" y="9507"/>
                  <a:pt x="15512" y="9271"/>
                </a:cubicBezTo>
                <a:cubicBezTo>
                  <a:pt x="15998" y="9139"/>
                  <a:pt x="16424" y="8904"/>
                  <a:pt x="16792" y="8712"/>
                </a:cubicBezTo>
                <a:cubicBezTo>
                  <a:pt x="16925" y="8653"/>
                  <a:pt x="17042" y="8595"/>
                  <a:pt x="17101" y="8536"/>
                </a:cubicBezTo>
                <a:cubicBezTo>
                  <a:pt x="17219" y="8462"/>
                  <a:pt x="17293" y="8403"/>
                  <a:pt x="17351" y="8344"/>
                </a:cubicBezTo>
                <a:cubicBezTo>
                  <a:pt x="17410" y="8536"/>
                  <a:pt x="17528" y="8771"/>
                  <a:pt x="17587" y="908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8417" y="2907853"/>
            <a:ext cx="335524" cy="375323"/>
          </a:xfrm>
          <a:custGeom>
            <a:avLst/>
            <a:gdLst/>
            <a:ahLst/>
            <a:cxnLst/>
            <a:rect l="l" t="t" r="r" b="b"/>
            <a:pathLst>
              <a:path w="10420" h="11656" fill="none" extrusionOk="0">
                <a:moveTo>
                  <a:pt x="7535" y="3621"/>
                </a:moveTo>
                <a:cubicBezTo>
                  <a:pt x="6990" y="3753"/>
                  <a:pt x="7241" y="2885"/>
                  <a:pt x="7241" y="2885"/>
                </a:cubicBezTo>
                <a:cubicBezTo>
                  <a:pt x="7241" y="2885"/>
                  <a:pt x="7977" y="1"/>
                  <a:pt x="6137" y="133"/>
                </a:cubicBezTo>
                <a:cubicBezTo>
                  <a:pt x="6137" y="133"/>
                  <a:pt x="3194" y="869"/>
                  <a:pt x="1590" y="3135"/>
                </a:cubicBezTo>
                <a:cubicBezTo>
                  <a:pt x="0" y="5402"/>
                  <a:pt x="3002" y="5343"/>
                  <a:pt x="3002" y="5343"/>
                </a:cubicBezTo>
                <a:cubicBezTo>
                  <a:pt x="3002" y="5343"/>
                  <a:pt x="3253" y="5284"/>
                  <a:pt x="3311" y="5828"/>
                </a:cubicBezTo>
                <a:cubicBezTo>
                  <a:pt x="3429" y="6388"/>
                  <a:pt x="2826" y="6329"/>
                  <a:pt x="2826" y="6329"/>
                </a:cubicBezTo>
                <a:cubicBezTo>
                  <a:pt x="854" y="6755"/>
                  <a:pt x="2693" y="9081"/>
                  <a:pt x="2693" y="9081"/>
                </a:cubicBezTo>
                <a:cubicBezTo>
                  <a:pt x="5401" y="11656"/>
                  <a:pt x="6004" y="8654"/>
                  <a:pt x="6372" y="8168"/>
                </a:cubicBezTo>
                <a:cubicBezTo>
                  <a:pt x="6740" y="7609"/>
                  <a:pt x="7667" y="8963"/>
                  <a:pt x="8712" y="8286"/>
                </a:cubicBezTo>
                <a:cubicBezTo>
                  <a:pt x="9742" y="7668"/>
                  <a:pt x="10419" y="6564"/>
                  <a:pt x="9816" y="4298"/>
                </a:cubicBezTo>
                <a:cubicBezTo>
                  <a:pt x="9257" y="2031"/>
                  <a:pt x="8153" y="3503"/>
                  <a:pt x="7535" y="3621"/>
                </a:cubicBezTo>
                <a:close/>
                <a:moveTo>
                  <a:pt x="8830" y="4548"/>
                </a:moveTo>
                <a:cubicBezTo>
                  <a:pt x="9375" y="6697"/>
                  <a:pt x="8580" y="7182"/>
                  <a:pt x="8153" y="7432"/>
                </a:cubicBezTo>
                <a:cubicBezTo>
                  <a:pt x="8094" y="7491"/>
                  <a:pt x="7977" y="7432"/>
                  <a:pt x="7609" y="7241"/>
                </a:cubicBezTo>
                <a:cubicBezTo>
                  <a:pt x="7241" y="7064"/>
                  <a:pt x="6564" y="6755"/>
                  <a:pt x="5946" y="7182"/>
                </a:cubicBezTo>
                <a:cubicBezTo>
                  <a:pt x="5769" y="7241"/>
                  <a:pt x="5637" y="7432"/>
                  <a:pt x="5519" y="7550"/>
                </a:cubicBezTo>
                <a:cubicBezTo>
                  <a:pt x="5460" y="7727"/>
                  <a:pt x="5328" y="7918"/>
                  <a:pt x="5269" y="8095"/>
                </a:cubicBezTo>
                <a:cubicBezTo>
                  <a:pt x="5151" y="8404"/>
                  <a:pt x="4901" y="8904"/>
                  <a:pt x="4665" y="9081"/>
                </a:cubicBezTo>
                <a:cubicBezTo>
                  <a:pt x="4533" y="9140"/>
                  <a:pt x="4106" y="9022"/>
                  <a:pt x="3488" y="8404"/>
                </a:cubicBezTo>
                <a:cubicBezTo>
                  <a:pt x="3253" y="8036"/>
                  <a:pt x="3002" y="7609"/>
                  <a:pt x="2943" y="7359"/>
                </a:cubicBezTo>
                <a:cubicBezTo>
                  <a:pt x="3120" y="7359"/>
                  <a:pt x="3429" y="7300"/>
                  <a:pt x="3679" y="7123"/>
                </a:cubicBezTo>
                <a:lnTo>
                  <a:pt x="3679" y="7123"/>
                </a:lnTo>
                <a:cubicBezTo>
                  <a:pt x="4224" y="6814"/>
                  <a:pt x="4474" y="6255"/>
                  <a:pt x="4356" y="5652"/>
                </a:cubicBezTo>
                <a:cubicBezTo>
                  <a:pt x="4165" y="4666"/>
                  <a:pt x="3562" y="4298"/>
                  <a:pt x="2943" y="4298"/>
                </a:cubicBezTo>
                <a:cubicBezTo>
                  <a:pt x="2693" y="4298"/>
                  <a:pt x="2384" y="4239"/>
                  <a:pt x="2208" y="4180"/>
                </a:cubicBezTo>
                <a:cubicBezTo>
                  <a:pt x="2208" y="4121"/>
                  <a:pt x="2267" y="3930"/>
                  <a:pt x="2458" y="3680"/>
                </a:cubicBezTo>
                <a:cubicBezTo>
                  <a:pt x="2885" y="3076"/>
                  <a:pt x="3488" y="2517"/>
                  <a:pt x="4297" y="2031"/>
                </a:cubicBezTo>
                <a:cubicBezTo>
                  <a:pt x="5210" y="1546"/>
                  <a:pt x="6004" y="1237"/>
                  <a:pt x="6255" y="1178"/>
                </a:cubicBezTo>
                <a:lnTo>
                  <a:pt x="6314" y="1178"/>
                </a:lnTo>
                <a:cubicBezTo>
                  <a:pt x="6372" y="1413"/>
                  <a:pt x="6372" y="2090"/>
                  <a:pt x="6255" y="2576"/>
                </a:cubicBezTo>
                <a:cubicBezTo>
                  <a:pt x="6137" y="2944"/>
                  <a:pt x="6004" y="3753"/>
                  <a:pt x="6505" y="4298"/>
                </a:cubicBezTo>
                <a:cubicBezTo>
                  <a:pt x="6799" y="4607"/>
                  <a:pt x="7300" y="4725"/>
                  <a:pt x="7785" y="4666"/>
                </a:cubicBezTo>
                <a:cubicBezTo>
                  <a:pt x="8035" y="4607"/>
                  <a:pt x="8271" y="4489"/>
                  <a:pt x="8462" y="4357"/>
                </a:cubicBezTo>
                <a:cubicBezTo>
                  <a:pt x="8462" y="4298"/>
                  <a:pt x="8521" y="4298"/>
                  <a:pt x="8580" y="4239"/>
                </a:cubicBezTo>
                <a:cubicBezTo>
                  <a:pt x="8639" y="4239"/>
                  <a:pt x="8639" y="4239"/>
                  <a:pt x="8712" y="4180"/>
                </a:cubicBezTo>
                <a:cubicBezTo>
                  <a:pt x="8771" y="4298"/>
                  <a:pt x="8771" y="4416"/>
                  <a:pt x="8830" y="4548"/>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585446" y="165501"/>
            <a:ext cx="1223914" cy="1277214"/>
            <a:chOff x="661655" y="13110"/>
            <a:chExt cx="1485153" cy="1549829"/>
          </a:xfrm>
        </p:grpSpPr>
        <p:sp>
          <p:nvSpPr>
            <p:cNvPr id="19" name="Google Shape;19;p2"/>
            <p:cNvSpPr/>
            <p:nvPr/>
          </p:nvSpPr>
          <p:spPr>
            <a:xfrm>
              <a:off x="1801334" y="335213"/>
              <a:ext cx="345474" cy="270319"/>
            </a:xfrm>
            <a:custGeom>
              <a:avLst/>
              <a:gdLst/>
              <a:ahLst/>
              <a:cxnLst/>
              <a:rect l="l" t="t" r="r" b="b"/>
              <a:pathLst>
                <a:path w="10729" h="8395" extrusionOk="0">
                  <a:moveTo>
                    <a:pt x="7859" y="1"/>
                  </a:moveTo>
                  <a:cubicBezTo>
                    <a:pt x="7772" y="1"/>
                    <a:pt x="7682" y="19"/>
                    <a:pt x="7594" y="58"/>
                  </a:cubicBezTo>
                  <a:cubicBezTo>
                    <a:pt x="6991" y="235"/>
                    <a:pt x="6858" y="1044"/>
                    <a:pt x="6314" y="1412"/>
                  </a:cubicBezTo>
                  <a:cubicBezTo>
                    <a:pt x="5946" y="1706"/>
                    <a:pt x="5387" y="1589"/>
                    <a:pt x="4901" y="1647"/>
                  </a:cubicBezTo>
                  <a:cubicBezTo>
                    <a:pt x="4415" y="1647"/>
                    <a:pt x="3797" y="1780"/>
                    <a:pt x="3680" y="2266"/>
                  </a:cubicBezTo>
                  <a:cubicBezTo>
                    <a:pt x="3606" y="2633"/>
                    <a:pt x="3797" y="3001"/>
                    <a:pt x="3680" y="3310"/>
                  </a:cubicBezTo>
                  <a:cubicBezTo>
                    <a:pt x="3606" y="3619"/>
                    <a:pt x="3238" y="3796"/>
                    <a:pt x="2944" y="3855"/>
                  </a:cubicBezTo>
                  <a:cubicBezTo>
                    <a:pt x="2635" y="3914"/>
                    <a:pt x="2267" y="3914"/>
                    <a:pt x="1958" y="3914"/>
                  </a:cubicBezTo>
                  <a:cubicBezTo>
                    <a:pt x="1031" y="4046"/>
                    <a:pt x="177" y="4841"/>
                    <a:pt x="1" y="5753"/>
                  </a:cubicBezTo>
                  <a:cubicBezTo>
                    <a:pt x="1" y="5827"/>
                    <a:pt x="1" y="5886"/>
                    <a:pt x="59" y="5945"/>
                  </a:cubicBezTo>
                  <a:cubicBezTo>
                    <a:pt x="59" y="6062"/>
                    <a:pt x="177" y="6062"/>
                    <a:pt x="295" y="6062"/>
                  </a:cubicBezTo>
                  <a:cubicBezTo>
                    <a:pt x="663" y="6121"/>
                    <a:pt x="1031" y="6313"/>
                    <a:pt x="1222" y="6680"/>
                  </a:cubicBezTo>
                  <a:cubicBezTo>
                    <a:pt x="1270" y="6288"/>
                    <a:pt x="1683" y="6088"/>
                    <a:pt x="2096" y="6088"/>
                  </a:cubicBezTo>
                  <a:cubicBezTo>
                    <a:pt x="2194" y="6088"/>
                    <a:pt x="2292" y="6099"/>
                    <a:pt x="2385" y="6121"/>
                  </a:cubicBezTo>
                  <a:cubicBezTo>
                    <a:pt x="2870" y="6313"/>
                    <a:pt x="3238" y="6680"/>
                    <a:pt x="3739" y="6798"/>
                  </a:cubicBezTo>
                  <a:cubicBezTo>
                    <a:pt x="3898" y="6833"/>
                    <a:pt x="4072" y="6842"/>
                    <a:pt x="4251" y="6842"/>
                  </a:cubicBezTo>
                  <a:cubicBezTo>
                    <a:pt x="4410" y="6842"/>
                    <a:pt x="4573" y="6835"/>
                    <a:pt x="4732" y="6835"/>
                  </a:cubicBezTo>
                  <a:cubicBezTo>
                    <a:pt x="5070" y="6835"/>
                    <a:pt x="5394" y="6864"/>
                    <a:pt x="5637" y="7048"/>
                  </a:cubicBezTo>
                  <a:cubicBezTo>
                    <a:pt x="6005" y="7416"/>
                    <a:pt x="6123" y="8093"/>
                    <a:pt x="6549" y="8329"/>
                  </a:cubicBezTo>
                  <a:cubicBezTo>
                    <a:pt x="6655" y="8376"/>
                    <a:pt x="6763" y="8395"/>
                    <a:pt x="6872" y="8395"/>
                  </a:cubicBezTo>
                  <a:cubicBezTo>
                    <a:pt x="7311" y="8395"/>
                    <a:pt x="7777" y="8089"/>
                    <a:pt x="8236" y="8089"/>
                  </a:cubicBezTo>
                  <a:cubicBezTo>
                    <a:pt x="8267" y="8089"/>
                    <a:pt x="8299" y="8090"/>
                    <a:pt x="8330" y="8093"/>
                  </a:cubicBezTo>
                  <a:cubicBezTo>
                    <a:pt x="8698" y="8093"/>
                    <a:pt x="9007" y="8270"/>
                    <a:pt x="9375" y="8329"/>
                  </a:cubicBezTo>
                  <a:cubicBezTo>
                    <a:pt x="9423" y="8335"/>
                    <a:pt x="9471" y="8338"/>
                    <a:pt x="9520" y="8338"/>
                  </a:cubicBezTo>
                  <a:cubicBezTo>
                    <a:pt x="10034" y="8338"/>
                    <a:pt x="10549" y="7991"/>
                    <a:pt x="10670" y="7534"/>
                  </a:cubicBezTo>
                  <a:cubicBezTo>
                    <a:pt x="10729" y="7416"/>
                    <a:pt x="10729" y="7225"/>
                    <a:pt x="10670" y="7166"/>
                  </a:cubicBezTo>
                  <a:cubicBezTo>
                    <a:pt x="10623" y="7103"/>
                    <a:pt x="10554" y="7085"/>
                    <a:pt x="10473" y="7085"/>
                  </a:cubicBezTo>
                  <a:cubicBezTo>
                    <a:pt x="10362" y="7085"/>
                    <a:pt x="10231" y="7120"/>
                    <a:pt x="10107" y="7120"/>
                  </a:cubicBezTo>
                  <a:cubicBezTo>
                    <a:pt x="10068" y="7120"/>
                    <a:pt x="10030" y="7116"/>
                    <a:pt x="9993" y="7107"/>
                  </a:cubicBezTo>
                  <a:cubicBezTo>
                    <a:pt x="9257" y="7048"/>
                    <a:pt x="9566" y="5577"/>
                    <a:pt x="8889" y="5385"/>
                  </a:cubicBezTo>
                  <a:cubicBezTo>
                    <a:pt x="8849" y="5374"/>
                    <a:pt x="8809" y="5369"/>
                    <a:pt x="8770" y="5369"/>
                  </a:cubicBezTo>
                  <a:cubicBezTo>
                    <a:pt x="8393" y="5369"/>
                    <a:pt x="8060" y="5838"/>
                    <a:pt x="7727" y="5945"/>
                  </a:cubicBezTo>
                  <a:cubicBezTo>
                    <a:pt x="7652" y="5966"/>
                    <a:pt x="7577" y="5976"/>
                    <a:pt x="7504" y="5976"/>
                  </a:cubicBezTo>
                  <a:cubicBezTo>
                    <a:pt x="6975" y="5976"/>
                    <a:pt x="6505" y="5457"/>
                    <a:pt x="6181" y="5018"/>
                  </a:cubicBezTo>
                  <a:cubicBezTo>
                    <a:pt x="6005" y="4723"/>
                    <a:pt x="5814" y="4473"/>
                    <a:pt x="5814" y="4105"/>
                  </a:cubicBezTo>
                  <a:cubicBezTo>
                    <a:pt x="5755" y="3796"/>
                    <a:pt x="5946" y="3428"/>
                    <a:pt x="6314" y="3369"/>
                  </a:cubicBezTo>
                  <a:cubicBezTo>
                    <a:pt x="6432" y="3369"/>
                    <a:pt x="6582" y="3422"/>
                    <a:pt x="6743" y="3422"/>
                  </a:cubicBezTo>
                  <a:cubicBezTo>
                    <a:pt x="6824" y="3422"/>
                    <a:pt x="6907" y="3409"/>
                    <a:pt x="6991" y="3369"/>
                  </a:cubicBezTo>
                  <a:cubicBezTo>
                    <a:pt x="7226" y="3252"/>
                    <a:pt x="7167" y="2810"/>
                    <a:pt x="7226" y="2516"/>
                  </a:cubicBezTo>
                  <a:cubicBezTo>
                    <a:pt x="7418" y="1839"/>
                    <a:pt x="8389" y="1647"/>
                    <a:pt x="8580" y="971"/>
                  </a:cubicBezTo>
                  <a:cubicBezTo>
                    <a:pt x="8729" y="512"/>
                    <a:pt x="8324" y="1"/>
                    <a:pt x="785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12235" y="139304"/>
              <a:ext cx="404722" cy="333399"/>
            </a:xfrm>
            <a:custGeom>
              <a:avLst/>
              <a:gdLst/>
              <a:ahLst/>
              <a:cxnLst/>
              <a:rect l="l" t="t" r="r" b="b"/>
              <a:pathLst>
                <a:path w="12569" h="10354" extrusionOk="0">
                  <a:moveTo>
                    <a:pt x="11361" y="1"/>
                  </a:moveTo>
                  <a:cubicBezTo>
                    <a:pt x="11006" y="1"/>
                    <a:pt x="10645" y="123"/>
                    <a:pt x="10361" y="373"/>
                  </a:cubicBezTo>
                  <a:cubicBezTo>
                    <a:pt x="9876" y="874"/>
                    <a:pt x="9625" y="1727"/>
                    <a:pt x="8948" y="1904"/>
                  </a:cubicBezTo>
                  <a:cubicBezTo>
                    <a:pt x="8895" y="1912"/>
                    <a:pt x="8841" y="1915"/>
                    <a:pt x="8787" y="1915"/>
                  </a:cubicBezTo>
                  <a:cubicBezTo>
                    <a:pt x="8495" y="1915"/>
                    <a:pt x="8207" y="1814"/>
                    <a:pt x="7951" y="1814"/>
                  </a:cubicBezTo>
                  <a:cubicBezTo>
                    <a:pt x="7829" y="1814"/>
                    <a:pt x="7714" y="1836"/>
                    <a:pt x="7609" y="1904"/>
                  </a:cubicBezTo>
                  <a:cubicBezTo>
                    <a:pt x="6932" y="2345"/>
                    <a:pt x="7609" y="3508"/>
                    <a:pt x="7182" y="4111"/>
                  </a:cubicBezTo>
                  <a:cubicBezTo>
                    <a:pt x="6623" y="4788"/>
                    <a:pt x="5343" y="4244"/>
                    <a:pt x="4784" y="4921"/>
                  </a:cubicBezTo>
                  <a:cubicBezTo>
                    <a:pt x="4534" y="5215"/>
                    <a:pt x="4607" y="5774"/>
                    <a:pt x="4534" y="6201"/>
                  </a:cubicBezTo>
                  <a:cubicBezTo>
                    <a:pt x="4416" y="6819"/>
                    <a:pt x="3871" y="7364"/>
                    <a:pt x="3253" y="7422"/>
                  </a:cubicBezTo>
                  <a:cubicBezTo>
                    <a:pt x="2885" y="7496"/>
                    <a:pt x="2458" y="7364"/>
                    <a:pt x="2149" y="7614"/>
                  </a:cubicBezTo>
                  <a:cubicBezTo>
                    <a:pt x="1782" y="7790"/>
                    <a:pt x="1723" y="8291"/>
                    <a:pt x="1531" y="8659"/>
                  </a:cubicBezTo>
                  <a:cubicBezTo>
                    <a:pt x="1222" y="9203"/>
                    <a:pt x="619" y="9512"/>
                    <a:pt x="1" y="9512"/>
                  </a:cubicBezTo>
                  <a:cubicBezTo>
                    <a:pt x="1" y="9979"/>
                    <a:pt x="513" y="10353"/>
                    <a:pt x="965" y="10353"/>
                  </a:cubicBezTo>
                  <a:cubicBezTo>
                    <a:pt x="1055" y="10353"/>
                    <a:pt x="1142" y="10339"/>
                    <a:pt x="1222" y="10307"/>
                  </a:cubicBezTo>
                  <a:cubicBezTo>
                    <a:pt x="1840" y="9998"/>
                    <a:pt x="2032" y="9085"/>
                    <a:pt x="2635" y="8968"/>
                  </a:cubicBezTo>
                  <a:cubicBezTo>
                    <a:pt x="2717" y="8946"/>
                    <a:pt x="2802" y="8938"/>
                    <a:pt x="2888" y="8938"/>
                  </a:cubicBezTo>
                  <a:cubicBezTo>
                    <a:pt x="3163" y="8938"/>
                    <a:pt x="3454" y="9021"/>
                    <a:pt x="3720" y="9021"/>
                  </a:cubicBezTo>
                  <a:cubicBezTo>
                    <a:pt x="3880" y="9021"/>
                    <a:pt x="4032" y="8991"/>
                    <a:pt x="4166" y="8894"/>
                  </a:cubicBezTo>
                  <a:cubicBezTo>
                    <a:pt x="4475" y="8600"/>
                    <a:pt x="4298" y="7982"/>
                    <a:pt x="4534" y="7555"/>
                  </a:cubicBezTo>
                  <a:cubicBezTo>
                    <a:pt x="4688" y="7246"/>
                    <a:pt x="5028" y="7128"/>
                    <a:pt x="5397" y="7128"/>
                  </a:cubicBezTo>
                  <a:cubicBezTo>
                    <a:pt x="5626" y="7128"/>
                    <a:pt x="5865" y="7173"/>
                    <a:pt x="6079" y="7246"/>
                  </a:cubicBezTo>
                  <a:cubicBezTo>
                    <a:pt x="6462" y="7385"/>
                    <a:pt x="6883" y="7608"/>
                    <a:pt x="7318" y="7608"/>
                  </a:cubicBezTo>
                  <a:cubicBezTo>
                    <a:pt x="7434" y="7608"/>
                    <a:pt x="7551" y="7592"/>
                    <a:pt x="7668" y="7555"/>
                  </a:cubicBezTo>
                  <a:cubicBezTo>
                    <a:pt x="8154" y="7364"/>
                    <a:pt x="8463" y="6760"/>
                    <a:pt x="8286" y="6260"/>
                  </a:cubicBezTo>
                  <a:cubicBezTo>
                    <a:pt x="8213" y="6083"/>
                    <a:pt x="8095" y="5892"/>
                    <a:pt x="8095" y="5715"/>
                  </a:cubicBezTo>
                  <a:cubicBezTo>
                    <a:pt x="8136" y="5416"/>
                    <a:pt x="8452" y="5262"/>
                    <a:pt x="8784" y="5262"/>
                  </a:cubicBezTo>
                  <a:cubicBezTo>
                    <a:pt x="8926" y="5262"/>
                    <a:pt x="9071" y="5290"/>
                    <a:pt x="9199" y="5347"/>
                  </a:cubicBezTo>
                  <a:cubicBezTo>
                    <a:pt x="9473" y="5423"/>
                    <a:pt x="9777" y="5529"/>
                    <a:pt x="10057" y="5529"/>
                  </a:cubicBezTo>
                  <a:cubicBezTo>
                    <a:pt x="10213" y="5529"/>
                    <a:pt x="10362" y="5496"/>
                    <a:pt x="10494" y="5406"/>
                  </a:cubicBezTo>
                  <a:cubicBezTo>
                    <a:pt x="10729" y="5156"/>
                    <a:pt x="10729" y="4788"/>
                    <a:pt x="10611" y="4479"/>
                  </a:cubicBezTo>
                  <a:cubicBezTo>
                    <a:pt x="10494" y="4185"/>
                    <a:pt x="10244" y="3994"/>
                    <a:pt x="9993" y="3743"/>
                  </a:cubicBezTo>
                  <a:cubicBezTo>
                    <a:pt x="9993" y="3449"/>
                    <a:pt x="10420" y="3317"/>
                    <a:pt x="10729" y="3317"/>
                  </a:cubicBezTo>
                  <a:cubicBezTo>
                    <a:pt x="10942" y="3357"/>
                    <a:pt x="11154" y="3432"/>
                    <a:pt x="11367" y="3432"/>
                  </a:cubicBezTo>
                  <a:cubicBezTo>
                    <a:pt x="11463" y="3432"/>
                    <a:pt x="11560" y="3417"/>
                    <a:pt x="11656" y="3375"/>
                  </a:cubicBezTo>
                  <a:cubicBezTo>
                    <a:pt x="11965" y="3317"/>
                    <a:pt x="12201" y="2949"/>
                    <a:pt x="12024" y="2713"/>
                  </a:cubicBezTo>
                  <a:cubicBezTo>
                    <a:pt x="11833" y="2522"/>
                    <a:pt x="11524" y="2581"/>
                    <a:pt x="11347" y="2463"/>
                  </a:cubicBezTo>
                  <a:cubicBezTo>
                    <a:pt x="11097" y="2213"/>
                    <a:pt x="11230" y="1845"/>
                    <a:pt x="11465" y="1668"/>
                  </a:cubicBezTo>
                  <a:cubicBezTo>
                    <a:pt x="11656" y="1477"/>
                    <a:pt x="11965" y="1418"/>
                    <a:pt x="12142" y="1242"/>
                  </a:cubicBezTo>
                  <a:cubicBezTo>
                    <a:pt x="12392" y="1050"/>
                    <a:pt x="12569" y="741"/>
                    <a:pt x="12451" y="506"/>
                  </a:cubicBezTo>
                  <a:cubicBezTo>
                    <a:pt x="12188" y="171"/>
                    <a:pt x="11779" y="1"/>
                    <a:pt x="1136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9318" y="13110"/>
              <a:ext cx="264459" cy="487122"/>
            </a:xfrm>
            <a:custGeom>
              <a:avLst/>
              <a:gdLst/>
              <a:ahLst/>
              <a:cxnLst/>
              <a:rect l="l" t="t" r="r" b="b"/>
              <a:pathLst>
                <a:path w="8213" h="15128" extrusionOk="0">
                  <a:moveTo>
                    <a:pt x="2928" y="0"/>
                  </a:moveTo>
                  <a:cubicBezTo>
                    <a:pt x="2183" y="0"/>
                    <a:pt x="1431" y="357"/>
                    <a:pt x="986" y="922"/>
                  </a:cubicBezTo>
                  <a:cubicBezTo>
                    <a:pt x="736" y="1172"/>
                    <a:pt x="619" y="1481"/>
                    <a:pt x="677" y="1776"/>
                  </a:cubicBezTo>
                  <a:cubicBezTo>
                    <a:pt x="736" y="2585"/>
                    <a:pt x="1531" y="2821"/>
                    <a:pt x="2149" y="3071"/>
                  </a:cubicBezTo>
                  <a:cubicBezTo>
                    <a:pt x="2767" y="3321"/>
                    <a:pt x="3429" y="3689"/>
                    <a:pt x="3429" y="4351"/>
                  </a:cubicBezTo>
                  <a:cubicBezTo>
                    <a:pt x="3429" y="4783"/>
                    <a:pt x="2990" y="4952"/>
                    <a:pt x="2539" y="4952"/>
                  </a:cubicBezTo>
                  <a:cubicBezTo>
                    <a:pt x="2407" y="4952"/>
                    <a:pt x="2273" y="4937"/>
                    <a:pt x="2149" y="4910"/>
                  </a:cubicBezTo>
                  <a:cubicBezTo>
                    <a:pt x="1958" y="4910"/>
                    <a:pt x="1781" y="4851"/>
                    <a:pt x="1590" y="4851"/>
                  </a:cubicBezTo>
                  <a:cubicBezTo>
                    <a:pt x="1163" y="4851"/>
                    <a:pt x="986" y="5455"/>
                    <a:pt x="1354" y="5705"/>
                  </a:cubicBezTo>
                  <a:lnTo>
                    <a:pt x="1781" y="5955"/>
                  </a:lnTo>
                  <a:cubicBezTo>
                    <a:pt x="2090" y="6132"/>
                    <a:pt x="1958" y="6500"/>
                    <a:pt x="1663" y="6559"/>
                  </a:cubicBezTo>
                  <a:cubicBezTo>
                    <a:pt x="1582" y="6590"/>
                    <a:pt x="1503" y="6608"/>
                    <a:pt x="1429" y="6608"/>
                  </a:cubicBezTo>
                  <a:cubicBezTo>
                    <a:pt x="1329" y="6608"/>
                    <a:pt x="1239" y="6576"/>
                    <a:pt x="1163" y="6500"/>
                  </a:cubicBezTo>
                  <a:cubicBezTo>
                    <a:pt x="1079" y="6479"/>
                    <a:pt x="993" y="6465"/>
                    <a:pt x="909" y="6465"/>
                  </a:cubicBezTo>
                  <a:cubicBezTo>
                    <a:pt x="757" y="6465"/>
                    <a:pt x="609" y="6509"/>
                    <a:pt x="486" y="6632"/>
                  </a:cubicBezTo>
                  <a:cubicBezTo>
                    <a:pt x="0" y="7118"/>
                    <a:pt x="736" y="7545"/>
                    <a:pt x="1163" y="7603"/>
                  </a:cubicBezTo>
                  <a:cubicBezTo>
                    <a:pt x="1472" y="7603"/>
                    <a:pt x="1722" y="7854"/>
                    <a:pt x="1722" y="8163"/>
                  </a:cubicBezTo>
                  <a:cubicBezTo>
                    <a:pt x="1722" y="8531"/>
                    <a:pt x="1296" y="8648"/>
                    <a:pt x="1045" y="8957"/>
                  </a:cubicBezTo>
                  <a:cubicBezTo>
                    <a:pt x="619" y="9325"/>
                    <a:pt x="854" y="10002"/>
                    <a:pt x="1104" y="10547"/>
                  </a:cubicBezTo>
                  <a:cubicBezTo>
                    <a:pt x="1296" y="11106"/>
                    <a:pt x="1222" y="12018"/>
                    <a:pt x="677" y="12269"/>
                  </a:cubicBezTo>
                  <a:cubicBezTo>
                    <a:pt x="1104" y="12445"/>
                    <a:pt x="1590" y="12695"/>
                    <a:pt x="1899" y="13122"/>
                  </a:cubicBezTo>
                  <a:cubicBezTo>
                    <a:pt x="1977" y="12923"/>
                    <a:pt x="2125" y="12835"/>
                    <a:pt x="2289" y="12835"/>
                  </a:cubicBezTo>
                  <a:cubicBezTo>
                    <a:pt x="2525" y="12835"/>
                    <a:pt x="2796" y="13018"/>
                    <a:pt x="2944" y="13313"/>
                  </a:cubicBezTo>
                  <a:cubicBezTo>
                    <a:pt x="3253" y="13799"/>
                    <a:pt x="3135" y="14535"/>
                    <a:pt x="3621" y="14962"/>
                  </a:cubicBezTo>
                  <a:cubicBezTo>
                    <a:pt x="3754" y="15064"/>
                    <a:pt x="3921" y="15128"/>
                    <a:pt x="4083" y="15128"/>
                  </a:cubicBezTo>
                  <a:cubicBezTo>
                    <a:pt x="4225" y="15128"/>
                    <a:pt x="4364" y="15079"/>
                    <a:pt x="4474" y="14962"/>
                  </a:cubicBezTo>
                  <a:cubicBezTo>
                    <a:pt x="4842" y="14653"/>
                    <a:pt x="4357" y="14226"/>
                    <a:pt x="4842" y="13917"/>
                  </a:cubicBezTo>
                  <a:cubicBezTo>
                    <a:pt x="4954" y="13848"/>
                    <a:pt x="5081" y="13819"/>
                    <a:pt x="5218" y="13819"/>
                  </a:cubicBezTo>
                  <a:cubicBezTo>
                    <a:pt x="5314" y="13819"/>
                    <a:pt x="5416" y="13834"/>
                    <a:pt x="5519" y="13858"/>
                  </a:cubicBezTo>
                  <a:cubicBezTo>
                    <a:pt x="6005" y="13990"/>
                    <a:pt x="6314" y="14476"/>
                    <a:pt x="6741" y="14726"/>
                  </a:cubicBezTo>
                  <a:cubicBezTo>
                    <a:pt x="6876" y="14780"/>
                    <a:pt x="7027" y="14807"/>
                    <a:pt x="7178" y="14807"/>
                  </a:cubicBezTo>
                  <a:cubicBezTo>
                    <a:pt x="7519" y="14807"/>
                    <a:pt x="7862" y="14672"/>
                    <a:pt x="8036" y="14417"/>
                  </a:cubicBezTo>
                  <a:cubicBezTo>
                    <a:pt x="8212" y="14167"/>
                    <a:pt x="8212" y="13917"/>
                    <a:pt x="8095" y="13681"/>
                  </a:cubicBezTo>
                  <a:cubicBezTo>
                    <a:pt x="7942" y="13372"/>
                    <a:pt x="7751" y="13283"/>
                    <a:pt x="7548" y="13283"/>
                  </a:cubicBezTo>
                  <a:cubicBezTo>
                    <a:pt x="7276" y="13283"/>
                    <a:pt x="6984" y="13442"/>
                    <a:pt x="6739" y="13442"/>
                  </a:cubicBezTo>
                  <a:cubicBezTo>
                    <a:pt x="6654" y="13442"/>
                    <a:pt x="6576" y="13423"/>
                    <a:pt x="6505" y="13372"/>
                  </a:cubicBezTo>
                  <a:cubicBezTo>
                    <a:pt x="6255" y="13122"/>
                    <a:pt x="6446" y="12695"/>
                    <a:pt x="6682" y="12445"/>
                  </a:cubicBezTo>
                  <a:cubicBezTo>
                    <a:pt x="6932" y="12210"/>
                    <a:pt x="7300" y="11901"/>
                    <a:pt x="7241" y="11533"/>
                  </a:cubicBezTo>
                  <a:cubicBezTo>
                    <a:pt x="7127" y="11311"/>
                    <a:pt x="6886" y="11202"/>
                    <a:pt x="6640" y="11202"/>
                  </a:cubicBezTo>
                  <a:cubicBezTo>
                    <a:pt x="6349" y="11202"/>
                    <a:pt x="6050" y="11355"/>
                    <a:pt x="5946" y="11650"/>
                  </a:cubicBezTo>
                  <a:cubicBezTo>
                    <a:pt x="5946" y="11842"/>
                    <a:pt x="5946" y="12077"/>
                    <a:pt x="5887" y="12269"/>
                  </a:cubicBezTo>
                  <a:cubicBezTo>
                    <a:pt x="5784" y="12631"/>
                    <a:pt x="5423" y="12781"/>
                    <a:pt x="5032" y="12781"/>
                  </a:cubicBezTo>
                  <a:cubicBezTo>
                    <a:pt x="4756" y="12781"/>
                    <a:pt x="4464" y="12706"/>
                    <a:pt x="4239" y="12578"/>
                  </a:cubicBezTo>
                  <a:cubicBezTo>
                    <a:pt x="3738" y="12210"/>
                    <a:pt x="3312" y="11474"/>
                    <a:pt x="3930" y="11047"/>
                  </a:cubicBezTo>
                  <a:cubicBezTo>
                    <a:pt x="4060" y="10949"/>
                    <a:pt x="4230" y="10892"/>
                    <a:pt x="4411" y="10892"/>
                  </a:cubicBezTo>
                  <a:cubicBezTo>
                    <a:pt x="4475" y="10892"/>
                    <a:pt x="4541" y="10899"/>
                    <a:pt x="4607" y="10915"/>
                  </a:cubicBezTo>
                  <a:lnTo>
                    <a:pt x="4666" y="10915"/>
                  </a:lnTo>
                  <a:cubicBezTo>
                    <a:pt x="5269" y="10915"/>
                    <a:pt x="5519" y="10120"/>
                    <a:pt x="4975" y="9811"/>
                  </a:cubicBezTo>
                  <a:lnTo>
                    <a:pt x="3989" y="9266"/>
                  </a:lnTo>
                  <a:cubicBezTo>
                    <a:pt x="3522" y="9026"/>
                    <a:pt x="3721" y="8336"/>
                    <a:pt x="4235" y="8336"/>
                  </a:cubicBezTo>
                  <a:cubicBezTo>
                    <a:pt x="4255" y="8336"/>
                    <a:pt x="4276" y="8337"/>
                    <a:pt x="4298" y="8339"/>
                  </a:cubicBezTo>
                  <a:cubicBezTo>
                    <a:pt x="4357" y="8339"/>
                    <a:pt x="4474" y="8339"/>
                    <a:pt x="4533" y="8398"/>
                  </a:cubicBezTo>
                  <a:cubicBezTo>
                    <a:pt x="4877" y="8489"/>
                    <a:pt x="5241" y="8663"/>
                    <a:pt x="5574" y="8663"/>
                  </a:cubicBezTo>
                  <a:cubicBezTo>
                    <a:pt x="5726" y="8663"/>
                    <a:pt x="5871" y="8627"/>
                    <a:pt x="6005" y="8531"/>
                  </a:cubicBezTo>
                  <a:cubicBezTo>
                    <a:pt x="6137" y="8472"/>
                    <a:pt x="6196" y="8398"/>
                    <a:pt x="6196" y="8280"/>
                  </a:cubicBezTo>
                  <a:cubicBezTo>
                    <a:pt x="6255" y="8030"/>
                    <a:pt x="5946" y="7854"/>
                    <a:pt x="5710" y="7736"/>
                  </a:cubicBezTo>
                  <a:lnTo>
                    <a:pt x="4533" y="7368"/>
                  </a:lnTo>
                  <a:cubicBezTo>
                    <a:pt x="4298" y="7236"/>
                    <a:pt x="4239" y="7000"/>
                    <a:pt x="4415" y="6809"/>
                  </a:cubicBezTo>
                  <a:cubicBezTo>
                    <a:pt x="4607" y="6559"/>
                    <a:pt x="5033" y="6441"/>
                    <a:pt x="5343" y="6441"/>
                  </a:cubicBezTo>
                  <a:cubicBezTo>
                    <a:pt x="5837" y="6441"/>
                    <a:pt x="6339" y="6646"/>
                    <a:pt x="6844" y="6646"/>
                  </a:cubicBezTo>
                  <a:cubicBezTo>
                    <a:pt x="7015" y="6646"/>
                    <a:pt x="7187" y="6622"/>
                    <a:pt x="7359" y="6559"/>
                  </a:cubicBezTo>
                  <a:cubicBezTo>
                    <a:pt x="7727" y="6382"/>
                    <a:pt x="7918" y="6073"/>
                    <a:pt x="7785" y="5705"/>
                  </a:cubicBezTo>
                  <a:cubicBezTo>
                    <a:pt x="7609" y="4969"/>
                    <a:pt x="6505" y="5278"/>
                    <a:pt x="5828" y="5028"/>
                  </a:cubicBezTo>
                  <a:cubicBezTo>
                    <a:pt x="5519" y="4910"/>
                    <a:pt x="5460" y="4542"/>
                    <a:pt x="5637" y="4292"/>
                  </a:cubicBezTo>
                  <a:cubicBezTo>
                    <a:pt x="5887" y="4116"/>
                    <a:pt x="6196" y="3924"/>
                    <a:pt x="6446" y="3865"/>
                  </a:cubicBezTo>
                  <a:cubicBezTo>
                    <a:pt x="6991" y="3615"/>
                    <a:pt x="7609" y="3439"/>
                    <a:pt x="7844" y="2821"/>
                  </a:cubicBezTo>
                  <a:cubicBezTo>
                    <a:pt x="7977" y="2453"/>
                    <a:pt x="7844" y="2026"/>
                    <a:pt x="7476" y="1908"/>
                  </a:cubicBezTo>
                  <a:cubicBezTo>
                    <a:pt x="7416" y="1889"/>
                    <a:pt x="7358" y="1880"/>
                    <a:pt x="7302" y="1880"/>
                  </a:cubicBezTo>
                  <a:cubicBezTo>
                    <a:pt x="6655" y="1880"/>
                    <a:pt x="6241" y="3026"/>
                    <a:pt x="5538" y="3026"/>
                  </a:cubicBezTo>
                  <a:cubicBezTo>
                    <a:pt x="5494" y="3026"/>
                    <a:pt x="5448" y="3022"/>
                    <a:pt x="5401" y="3012"/>
                  </a:cubicBezTo>
                  <a:cubicBezTo>
                    <a:pt x="5210" y="3012"/>
                    <a:pt x="5033" y="2821"/>
                    <a:pt x="4901" y="2644"/>
                  </a:cubicBezTo>
                  <a:cubicBezTo>
                    <a:pt x="4666" y="2217"/>
                    <a:pt x="4724" y="1658"/>
                    <a:pt x="4607" y="1172"/>
                  </a:cubicBezTo>
                  <a:cubicBezTo>
                    <a:pt x="4357" y="554"/>
                    <a:pt x="3738" y="128"/>
                    <a:pt x="3135" y="10"/>
                  </a:cubicBezTo>
                  <a:cubicBezTo>
                    <a:pt x="3066" y="4"/>
                    <a:pt x="2997" y="0"/>
                    <a:pt x="292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60169" y="480149"/>
              <a:ext cx="626000" cy="1082789"/>
            </a:xfrm>
            <a:custGeom>
              <a:avLst/>
              <a:gdLst/>
              <a:ahLst/>
              <a:cxnLst/>
              <a:rect l="l" t="t" r="r" b="b"/>
              <a:pathLst>
                <a:path w="19441" h="33627" extrusionOk="0">
                  <a:moveTo>
                    <a:pt x="15746" y="1"/>
                  </a:moveTo>
                  <a:cubicBezTo>
                    <a:pt x="14678" y="1"/>
                    <a:pt x="13579" y="401"/>
                    <a:pt x="12760" y="1076"/>
                  </a:cubicBezTo>
                  <a:cubicBezTo>
                    <a:pt x="11347" y="2121"/>
                    <a:pt x="10478" y="3710"/>
                    <a:pt x="9684" y="5299"/>
                  </a:cubicBezTo>
                  <a:cubicBezTo>
                    <a:pt x="7417" y="9847"/>
                    <a:pt x="5460" y="14571"/>
                    <a:pt x="3562" y="19280"/>
                  </a:cubicBezTo>
                  <a:cubicBezTo>
                    <a:pt x="1958" y="23327"/>
                    <a:pt x="309" y="27374"/>
                    <a:pt x="0" y="31671"/>
                  </a:cubicBezTo>
                  <a:cubicBezTo>
                    <a:pt x="0" y="32407"/>
                    <a:pt x="59" y="33261"/>
                    <a:pt x="736" y="33570"/>
                  </a:cubicBezTo>
                  <a:cubicBezTo>
                    <a:pt x="843" y="33609"/>
                    <a:pt x="951" y="33627"/>
                    <a:pt x="1059" y="33627"/>
                  </a:cubicBezTo>
                  <a:cubicBezTo>
                    <a:pt x="1637" y="33627"/>
                    <a:pt x="2216" y="33116"/>
                    <a:pt x="2576" y="32657"/>
                  </a:cubicBezTo>
                  <a:cubicBezTo>
                    <a:pt x="8639" y="25358"/>
                    <a:pt x="13790" y="17323"/>
                    <a:pt x="17910" y="8802"/>
                  </a:cubicBezTo>
                  <a:cubicBezTo>
                    <a:pt x="18573" y="7448"/>
                    <a:pt x="19249" y="6035"/>
                    <a:pt x="19308" y="4505"/>
                  </a:cubicBezTo>
                  <a:cubicBezTo>
                    <a:pt x="19441" y="3033"/>
                    <a:pt x="18882" y="1385"/>
                    <a:pt x="17660" y="517"/>
                  </a:cubicBezTo>
                  <a:cubicBezTo>
                    <a:pt x="17089" y="162"/>
                    <a:pt x="16424" y="1"/>
                    <a:pt x="1574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53018" y="648881"/>
              <a:ext cx="144095" cy="69230"/>
            </a:xfrm>
            <a:custGeom>
              <a:avLst/>
              <a:gdLst/>
              <a:ahLst/>
              <a:cxnLst/>
              <a:rect l="l" t="t" r="r" b="b"/>
              <a:pathLst>
                <a:path w="4475" h="2150" fill="none" extrusionOk="0">
                  <a:moveTo>
                    <a:pt x="0" y="1"/>
                  </a:moveTo>
                  <a:cubicBezTo>
                    <a:pt x="1590" y="619"/>
                    <a:pt x="3061" y="1296"/>
                    <a:pt x="4474" y="2149"/>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74818" y="822797"/>
              <a:ext cx="61148" cy="35581"/>
            </a:xfrm>
            <a:custGeom>
              <a:avLst/>
              <a:gdLst/>
              <a:ahLst/>
              <a:cxnLst/>
              <a:rect l="l" t="t" r="r" b="b"/>
              <a:pathLst>
                <a:path w="1899" h="1105" fill="none" extrusionOk="0">
                  <a:moveTo>
                    <a:pt x="0" y="0"/>
                  </a:moveTo>
                  <a:cubicBezTo>
                    <a:pt x="618" y="309"/>
                    <a:pt x="1281" y="677"/>
                    <a:pt x="1899" y="110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517002" y="1022312"/>
              <a:ext cx="102396" cy="57348"/>
            </a:xfrm>
            <a:custGeom>
              <a:avLst/>
              <a:gdLst/>
              <a:ahLst/>
              <a:cxnLst/>
              <a:rect l="l" t="t" r="r" b="b"/>
              <a:pathLst>
                <a:path w="3180" h="1781" fill="none" extrusionOk="0">
                  <a:moveTo>
                    <a:pt x="1" y="0"/>
                  </a:moveTo>
                  <a:cubicBezTo>
                    <a:pt x="972" y="427"/>
                    <a:pt x="1958" y="854"/>
                    <a:pt x="2870" y="1531"/>
                  </a:cubicBezTo>
                  <a:cubicBezTo>
                    <a:pt x="2944" y="1589"/>
                    <a:pt x="3062" y="1648"/>
                    <a:pt x="3179" y="178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67252" y="1181996"/>
              <a:ext cx="67330" cy="31781"/>
            </a:xfrm>
            <a:custGeom>
              <a:avLst/>
              <a:gdLst/>
              <a:ahLst/>
              <a:cxnLst/>
              <a:rect l="l" t="t" r="r" b="b"/>
              <a:pathLst>
                <a:path w="2091" h="987" fill="none" extrusionOk="0">
                  <a:moveTo>
                    <a:pt x="0" y="0"/>
                  </a:moveTo>
                  <a:cubicBezTo>
                    <a:pt x="736" y="251"/>
                    <a:pt x="1413" y="619"/>
                    <a:pt x="2090" y="98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66786" y="1344062"/>
              <a:ext cx="45531" cy="23731"/>
            </a:xfrm>
            <a:custGeom>
              <a:avLst/>
              <a:gdLst/>
              <a:ahLst/>
              <a:cxnLst/>
              <a:rect l="l" t="t" r="r" b="b"/>
              <a:pathLst>
                <a:path w="1414" h="737" fill="none" extrusionOk="0">
                  <a:moveTo>
                    <a:pt x="1" y="1"/>
                  </a:moveTo>
                  <a:cubicBezTo>
                    <a:pt x="486" y="251"/>
                    <a:pt x="913" y="486"/>
                    <a:pt x="1413" y="73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459653" y="1122746"/>
              <a:ext cx="35581" cy="23731"/>
            </a:xfrm>
            <a:custGeom>
              <a:avLst/>
              <a:gdLst/>
              <a:ahLst/>
              <a:cxnLst/>
              <a:rect l="l" t="t" r="r" b="b"/>
              <a:pathLst>
                <a:path w="1105" h="737" fill="none" extrusionOk="0">
                  <a:moveTo>
                    <a:pt x="1" y="1"/>
                  </a:moveTo>
                  <a:cubicBezTo>
                    <a:pt x="428" y="192"/>
                    <a:pt x="796" y="428"/>
                    <a:pt x="1105" y="737"/>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71969" y="1004280"/>
              <a:ext cx="45531" cy="21832"/>
            </a:xfrm>
            <a:custGeom>
              <a:avLst/>
              <a:gdLst/>
              <a:ahLst/>
              <a:cxnLst/>
              <a:rect l="l" t="t" r="r" b="b"/>
              <a:pathLst>
                <a:path w="1414" h="678" fill="none" extrusionOk="0">
                  <a:moveTo>
                    <a:pt x="1" y="1"/>
                  </a:moveTo>
                  <a:cubicBezTo>
                    <a:pt x="501" y="192"/>
                    <a:pt x="987" y="369"/>
                    <a:pt x="1414" y="678"/>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422235" y="1318462"/>
              <a:ext cx="27499" cy="15681"/>
            </a:xfrm>
            <a:custGeom>
              <a:avLst/>
              <a:gdLst/>
              <a:ahLst/>
              <a:cxnLst/>
              <a:rect l="l" t="t" r="r" b="b"/>
              <a:pathLst>
                <a:path w="854" h="487" fill="none" extrusionOk="0">
                  <a:moveTo>
                    <a:pt x="0" y="1"/>
                  </a:moveTo>
                  <a:cubicBezTo>
                    <a:pt x="236" y="177"/>
                    <a:pt x="545" y="310"/>
                    <a:pt x="854" y="48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643068" y="712380"/>
              <a:ext cx="138396" cy="76797"/>
            </a:xfrm>
            <a:custGeom>
              <a:avLst/>
              <a:gdLst/>
              <a:ahLst/>
              <a:cxnLst/>
              <a:rect l="l" t="t" r="r" b="b"/>
              <a:pathLst>
                <a:path w="4298" h="2385" fill="none" extrusionOk="0">
                  <a:moveTo>
                    <a:pt x="0" y="1"/>
                  </a:moveTo>
                  <a:cubicBezTo>
                    <a:pt x="1472" y="604"/>
                    <a:pt x="3002" y="1281"/>
                    <a:pt x="4297" y="2385"/>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653018" y="605764"/>
              <a:ext cx="96697" cy="47398"/>
            </a:xfrm>
            <a:custGeom>
              <a:avLst/>
              <a:gdLst/>
              <a:ahLst/>
              <a:cxnLst/>
              <a:rect l="l" t="t" r="r" b="b"/>
              <a:pathLst>
                <a:path w="3003" h="1472" fill="none" extrusionOk="0">
                  <a:moveTo>
                    <a:pt x="0" y="0"/>
                  </a:moveTo>
                  <a:cubicBezTo>
                    <a:pt x="1045" y="295"/>
                    <a:pt x="2090" y="854"/>
                    <a:pt x="3002" y="1472"/>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61655" y="389311"/>
              <a:ext cx="1050589" cy="711298"/>
            </a:xfrm>
            <a:custGeom>
              <a:avLst/>
              <a:gdLst/>
              <a:ahLst/>
              <a:cxnLst/>
              <a:rect l="l" t="t" r="r" b="b"/>
              <a:pathLst>
                <a:path w="32627" h="22090" extrusionOk="0">
                  <a:moveTo>
                    <a:pt x="27985" y="1"/>
                  </a:moveTo>
                  <a:cubicBezTo>
                    <a:pt x="27814" y="1"/>
                    <a:pt x="27644" y="9"/>
                    <a:pt x="27476" y="26"/>
                  </a:cubicBezTo>
                  <a:cubicBezTo>
                    <a:pt x="25754" y="277"/>
                    <a:pt x="24165" y="1130"/>
                    <a:pt x="22693" y="2116"/>
                  </a:cubicBezTo>
                  <a:cubicBezTo>
                    <a:pt x="18396" y="4809"/>
                    <a:pt x="14290" y="7885"/>
                    <a:pt x="10184" y="10946"/>
                  </a:cubicBezTo>
                  <a:cubicBezTo>
                    <a:pt x="6755" y="13521"/>
                    <a:pt x="3253" y="16156"/>
                    <a:pt x="736" y="19717"/>
                  </a:cubicBezTo>
                  <a:cubicBezTo>
                    <a:pt x="368" y="20261"/>
                    <a:pt x="0" y="21130"/>
                    <a:pt x="442" y="21674"/>
                  </a:cubicBezTo>
                  <a:cubicBezTo>
                    <a:pt x="655" y="21983"/>
                    <a:pt x="990" y="22090"/>
                    <a:pt x="1356" y="22090"/>
                  </a:cubicBezTo>
                  <a:cubicBezTo>
                    <a:pt x="1722" y="22090"/>
                    <a:pt x="2120" y="21983"/>
                    <a:pt x="2458" y="21866"/>
                  </a:cubicBezTo>
                  <a:cubicBezTo>
                    <a:pt x="11406" y="18731"/>
                    <a:pt x="20000" y="14507"/>
                    <a:pt x="27903" y="9357"/>
                  </a:cubicBezTo>
                  <a:cubicBezTo>
                    <a:pt x="29198" y="8562"/>
                    <a:pt x="30478" y="7635"/>
                    <a:pt x="31347" y="6413"/>
                  </a:cubicBezTo>
                  <a:cubicBezTo>
                    <a:pt x="32200" y="5177"/>
                    <a:pt x="32627" y="3529"/>
                    <a:pt x="31950" y="2116"/>
                  </a:cubicBezTo>
                  <a:cubicBezTo>
                    <a:pt x="31233" y="735"/>
                    <a:pt x="29568" y="1"/>
                    <a:pt x="27985"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351136" y="530414"/>
              <a:ext cx="88647" cy="132245"/>
            </a:xfrm>
            <a:custGeom>
              <a:avLst/>
              <a:gdLst/>
              <a:ahLst/>
              <a:cxnLst/>
              <a:rect l="l" t="t" r="r" b="b"/>
              <a:pathLst>
                <a:path w="2753" h="4107" fill="none" extrusionOk="0">
                  <a:moveTo>
                    <a:pt x="1" y="0"/>
                  </a:moveTo>
                  <a:cubicBezTo>
                    <a:pt x="1031" y="1295"/>
                    <a:pt x="1958" y="2708"/>
                    <a:pt x="2753" y="410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390486" y="656931"/>
              <a:ext cx="35581" cy="61180"/>
            </a:xfrm>
            <a:custGeom>
              <a:avLst/>
              <a:gdLst/>
              <a:ahLst/>
              <a:cxnLst/>
              <a:rect l="l" t="t" r="r" b="b"/>
              <a:pathLst>
                <a:path w="1105" h="1900" fill="none" extrusionOk="0">
                  <a:moveTo>
                    <a:pt x="0" y="1"/>
                  </a:moveTo>
                  <a:cubicBezTo>
                    <a:pt x="368" y="619"/>
                    <a:pt x="736" y="1222"/>
                    <a:pt x="1104" y="1899"/>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206620" y="682530"/>
              <a:ext cx="59248" cy="100947"/>
            </a:xfrm>
            <a:custGeom>
              <a:avLst/>
              <a:gdLst/>
              <a:ahLst/>
              <a:cxnLst/>
              <a:rect l="l" t="t" r="r" b="b"/>
              <a:pathLst>
                <a:path w="1840" h="3135" fill="none" extrusionOk="0">
                  <a:moveTo>
                    <a:pt x="0" y="0"/>
                  </a:moveTo>
                  <a:cubicBezTo>
                    <a:pt x="618" y="854"/>
                    <a:pt x="1295" y="1781"/>
                    <a:pt x="1663" y="2767"/>
                  </a:cubicBezTo>
                  <a:cubicBezTo>
                    <a:pt x="1722" y="2885"/>
                    <a:pt x="1781" y="3003"/>
                    <a:pt x="1840" y="3135"/>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27004" y="856446"/>
              <a:ext cx="41731" cy="64947"/>
            </a:xfrm>
            <a:custGeom>
              <a:avLst/>
              <a:gdLst/>
              <a:ahLst/>
              <a:cxnLst/>
              <a:rect l="l" t="t" r="r" b="b"/>
              <a:pathLst>
                <a:path w="1296" h="2017" fill="none" extrusionOk="0">
                  <a:moveTo>
                    <a:pt x="1" y="0"/>
                  </a:moveTo>
                  <a:cubicBezTo>
                    <a:pt x="501" y="677"/>
                    <a:pt x="928" y="1281"/>
                    <a:pt x="1296" y="201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57371" y="945063"/>
              <a:ext cx="25599" cy="43631"/>
            </a:xfrm>
            <a:custGeom>
              <a:avLst/>
              <a:gdLst/>
              <a:ahLst/>
              <a:cxnLst/>
              <a:rect l="l" t="t" r="r" b="b"/>
              <a:pathLst>
                <a:path w="795" h="1355" fill="none" extrusionOk="0">
                  <a:moveTo>
                    <a:pt x="0" y="0"/>
                  </a:moveTo>
                  <a:cubicBezTo>
                    <a:pt x="309" y="427"/>
                    <a:pt x="618" y="869"/>
                    <a:pt x="795" y="135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50704" y="802897"/>
              <a:ext cx="19932" cy="39831"/>
            </a:xfrm>
            <a:custGeom>
              <a:avLst/>
              <a:gdLst/>
              <a:ahLst/>
              <a:cxnLst/>
              <a:rect l="l" t="t" r="r" b="b"/>
              <a:pathLst>
                <a:path w="619" h="1237" fill="none" extrusionOk="0">
                  <a:moveTo>
                    <a:pt x="1" y="0"/>
                  </a:moveTo>
                  <a:cubicBezTo>
                    <a:pt x="251" y="368"/>
                    <a:pt x="427" y="795"/>
                    <a:pt x="619" y="1237"/>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208970" y="759780"/>
              <a:ext cx="29431" cy="41248"/>
            </a:xfrm>
            <a:custGeom>
              <a:avLst/>
              <a:gdLst/>
              <a:ahLst/>
              <a:cxnLst/>
              <a:rect l="l" t="t" r="r" b="b"/>
              <a:pathLst>
                <a:path w="914" h="1281" fill="none" extrusionOk="0">
                  <a:moveTo>
                    <a:pt x="1" y="0"/>
                  </a:moveTo>
                  <a:cubicBezTo>
                    <a:pt x="369" y="427"/>
                    <a:pt x="663" y="854"/>
                    <a:pt x="913" y="128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8022" y="968762"/>
              <a:ext cx="15681" cy="27982"/>
            </a:xfrm>
            <a:custGeom>
              <a:avLst/>
              <a:gdLst/>
              <a:ahLst/>
              <a:cxnLst/>
              <a:rect l="l" t="t" r="r" b="b"/>
              <a:pathLst>
                <a:path w="487" h="869" fill="none" extrusionOk="0">
                  <a:moveTo>
                    <a:pt x="1" y="0"/>
                  </a:moveTo>
                  <a:cubicBezTo>
                    <a:pt x="177" y="309"/>
                    <a:pt x="295" y="559"/>
                    <a:pt x="486" y="868"/>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119903" y="690581"/>
              <a:ext cx="79148" cy="137945"/>
            </a:xfrm>
            <a:custGeom>
              <a:avLst/>
              <a:gdLst/>
              <a:ahLst/>
              <a:cxnLst/>
              <a:rect l="l" t="t" r="r" b="b"/>
              <a:pathLst>
                <a:path w="2458" h="4284" fill="none" extrusionOk="0">
                  <a:moveTo>
                    <a:pt x="0" y="1"/>
                  </a:moveTo>
                  <a:cubicBezTo>
                    <a:pt x="986" y="1340"/>
                    <a:pt x="1899" y="2694"/>
                    <a:pt x="2458" y="4283"/>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485252" y="459315"/>
              <a:ext cx="57380" cy="91029"/>
            </a:xfrm>
            <a:custGeom>
              <a:avLst/>
              <a:gdLst/>
              <a:ahLst/>
              <a:cxnLst/>
              <a:rect l="l" t="t" r="r" b="b"/>
              <a:pathLst>
                <a:path w="1782" h="2827" fill="none" extrusionOk="0">
                  <a:moveTo>
                    <a:pt x="1" y="1"/>
                  </a:moveTo>
                  <a:cubicBezTo>
                    <a:pt x="736" y="869"/>
                    <a:pt x="1355" y="1782"/>
                    <a:pt x="1781" y="282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16588" y="431011"/>
              <a:ext cx="839261" cy="944329"/>
            </a:xfrm>
            <a:custGeom>
              <a:avLst/>
              <a:gdLst/>
              <a:ahLst/>
              <a:cxnLst/>
              <a:rect l="l" t="t" r="r" b="b"/>
              <a:pathLst>
                <a:path w="26064" h="29327" extrusionOk="0">
                  <a:moveTo>
                    <a:pt x="22056" y="1"/>
                  </a:moveTo>
                  <a:cubicBezTo>
                    <a:pt x="21347" y="1"/>
                    <a:pt x="20628" y="158"/>
                    <a:pt x="19986" y="453"/>
                  </a:cubicBezTo>
                  <a:cubicBezTo>
                    <a:pt x="18396" y="1130"/>
                    <a:pt x="17175" y="2484"/>
                    <a:pt x="15998" y="3823"/>
                  </a:cubicBezTo>
                  <a:cubicBezTo>
                    <a:pt x="12686" y="7694"/>
                    <a:pt x="9743" y="11858"/>
                    <a:pt x="6741" y="15964"/>
                  </a:cubicBezTo>
                  <a:cubicBezTo>
                    <a:pt x="4224" y="19467"/>
                    <a:pt x="1649" y="23087"/>
                    <a:pt x="369" y="27193"/>
                  </a:cubicBezTo>
                  <a:cubicBezTo>
                    <a:pt x="119" y="27870"/>
                    <a:pt x="1" y="28723"/>
                    <a:pt x="619" y="29150"/>
                  </a:cubicBezTo>
                  <a:cubicBezTo>
                    <a:pt x="796" y="29275"/>
                    <a:pt x="989" y="29327"/>
                    <a:pt x="1189" y="29327"/>
                  </a:cubicBezTo>
                  <a:cubicBezTo>
                    <a:pt x="1673" y="29327"/>
                    <a:pt x="2198" y="29025"/>
                    <a:pt x="2635" y="28723"/>
                  </a:cubicBezTo>
                  <a:cubicBezTo>
                    <a:pt x="10244" y="23087"/>
                    <a:pt x="17175" y="16524"/>
                    <a:pt x="23179" y="9224"/>
                  </a:cubicBezTo>
                  <a:cubicBezTo>
                    <a:pt x="24165" y="8062"/>
                    <a:pt x="25078" y="6825"/>
                    <a:pt x="25563" y="5354"/>
                  </a:cubicBezTo>
                  <a:cubicBezTo>
                    <a:pt x="26064" y="3956"/>
                    <a:pt x="25872" y="2234"/>
                    <a:pt x="24901" y="1130"/>
                  </a:cubicBezTo>
                  <a:cubicBezTo>
                    <a:pt x="24160" y="354"/>
                    <a:pt x="23118" y="1"/>
                    <a:pt x="2205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372485" y="668781"/>
              <a:ext cx="124646" cy="102879"/>
            </a:xfrm>
            <a:custGeom>
              <a:avLst/>
              <a:gdLst/>
              <a:ahLst/>
              <a:cxnLst/>
              <a:rect l="l" t="t" r="r" b="b"/>
              <a:pathLst>
                <a:path w="3871" h="3195" fill="none" extrusionOk="0">
                  <a:moveTo>
                    <a:pt x="0" y="1"/>
                  </a:moveTo>
                  <a:cubicBezTo>
                    <a:pt x="1413" y="987"/>
                    <a:pt x="2708" y="2017"/>
                    <a:pt x="3871" y="319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424135" y="753597"/>
              <a:ext cx="51198" cy="49330"/>
            </a:xfrm>
            <a:custGeom>
              <a:avLst/>
              <a:gdLst/>
              <a:ahLst/>
              <a:cxnLst/>
              <a:rect l="l" t="t" r="r" b="b"/>
              <a:pathLst>
                <a:path w="1590" h="1532" fill="none" extrusionOk="0">
                  <a:moveTo>
                    <a:pt x="0" y="1"/>
                  </a:moveTo>
                  <a:cubicBezTo>
                    <a:pt x="545" y="486"/>
                    <a:pt x="1104" y="987"/>
                    <a:pt x="1590" y="153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202820" y="996713"/>
              <a:ext cx="86747" cy="76797"/>
            </a:xfrm>
            <a:custGeom>
              <a:avLst/>
              <a:gdLst/>
              <a:ahLst/>
              <a:cxnLst/>
              <a:rect l="l" t="t" r="r" b="b"/>
              <a:pathLst>
                <a:path w="2694" h="2385" fill="none" extrusionOk="0">
                  <a:moveTo>
                    <a:pt x="1" y="0"/>
                  </a:moveTo>
                  <a:cubicBezTo>
                    <a:pt x="854" y="604"/>
                    <a:pt x="1722" y="1281"/>
                    <a:pt x="2399" y="2075"/>
                  </a:cubicBezTo>
                  <a:cubicBezTo>
                    <a:pt x="2517" y="2208"/>
                    <a:pt x="2576" y="2326"/>
                    <a:pt x="2694" y="238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204720" y="1045980"/>
              <a:ext cx="57380" cy="47431"/>
            </a:xfrm>
            <a:custGeom>
              <a:avLst/>
              <a:gdLst/>
              <a:ahLst/>
              <a:cxnLst/>
              <a:rect l="l" t="t" r="r" b="b"/>
              <a:pathLst>
                <a:path w="1782" h="1473" fill="none" extrusionOk="0">
                  <a:moveTo>
                    <a:pt x="0" y="1"/>
                  </a:moveTo>
                  <a:cubicBezTo>
                    <a:pt x="619" y="428"/>
                    <a:pt x="1237" y="913"/>
                    <a:pt x="1781" y="1473"/>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143603" y="1140779"/>
              <a:ext cx="37449" cy="31298"/>
            </a:xfrm>
            <a:custGeom>
              <a:avLst/>
              <a:gdLst/>
              <a:ahLst/>
              <a:cxnLst/>
              <a:rect l="l" t="t" r="r" b="b"/>
              <a:pathLst>
                <a:path w="1163" h="972" fill="none" extrusionOk="0">
                  <a:moveTo>
                    <a:pt x="0" y="0"/>
                  </a:moveTo>
                  <a:cubicBezTo>
                    <a:pt x="427" y="309"/>
                    <a:pt x="854" y="604"/>
                    <a:pt x="1163" y="97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303769" y="992430"/>
              <a:ext cx="27499" cy="31781"/>
            </a:xfrm>
            <a:custGeom>
              <a:avLst/>
              <a:gdLst/>
              <a:ahLst/>
              <a:cxnLst/>
              <a:rect l="l" t="t" r="r" b="b"/>
              <a:pathLst>
                <a:path w="854" h="987" fill="none" extrusionOk="0">
                  <a:moveTo>
                    <a:pt x="0" y="1"/>
                  </a:moveTo>
                  <a:cubicBezTo>
                    <a:pt x="295" y="310"/>
                    <a:pt x="604" y="619"/>
                    <a:pt x="854" y="987"/>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289536" y="842697"/>
              <a:ext cx="39831" cy="31298"/>
            </a:xfrm>
            <a:custGeom>
              <a:avLst/>
              <a:gdLst/>
              <a:ahLst/>
              <a:cxnLst/>
              <a:rect l="l" t="t" r="r" b="b"/>
              <a:pathLst>
                <a:path w="1237" h="972" fill="none" extrusionOk="0">
                  <a:moveTo>
                    <a:pt x="1" y="1"/>
                  </a:moveTo>
                  <a:cubicBezTo>
                    <a:pt x="442" y="295"/>
                    <a:pt x="869" y="604"/>
                    <a:pt x="1237" y="972"/>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17054" y="1198096"/>
              <a:ext cx="21832" cy="21381"/>
            </a:xfrm>
            <a:custGeom>
              <a:avLst/>
              <a:gdLst/>
              <a:ahLst/>
              <a:cxnLst/>
              <a:rect l="l" t="t" r="r" b="b"/>
              <a:pathLst>
                <a:path w="678" h="664" fill="none" extrusionOk="0">
                  <a:moveTo>
                    <a:pt x="1" y="1"/>
                  </a:moveTo>
                  <a:cubicBezTo>
                    <a:pt x="251" y="236"/>
                    <a:pt x="501" y="428"/>
                    <a:pt x="678" y="663"/>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447835" y="660730"/>
              <a:ext cx="116596" cy="108546"/>
            </a:xfrm>
            <a:custGeom>
              <a:avLst/>
              <a:gdLst/>
              <a:ahLst/>
              <a:cxnLst/>
              <a:rect l="l" t="t" r="r" b="b"/>
              <a:pathLst>
                <a:path w="3621" h="3371" fill="none" extrusionOk="0">
                  <a:moveTo>
                    <a:pt x="0" y="0"/>
                  </a:moveTo>
                  <a:cubicBezTo>
                    <a:pt x="1280" y="1045"/>
                    <a:pt x="2634" y="2031"/>
                    <a:pt x="3620" y="337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20802" y="530414"/>
              <a:ext cx="82947" cy="69198"/>
            </a:xfrm>
            <a:custGeom>
              <a:avLst/>
              <a:gdLst/>
              <a:ahLst/>
              <a:cxnLst/>
              <a:rect l="l" t="t" r="r" b="b"/>
              <a:pathLst>
                <a:path w="2576" h="2149" fill="none" extrusionOk="0">
                  <a:moveTo>
                    <a:pt x="0" y="0"/>
                  </a:moveTo>
                  <a:cubicBezTo>
                    <a:pt x="986" y="560"/>
                    <a:pt x="1840" y="1295"/>
                    <a:pt x="2576" y="2149"/>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a:off x="6484091" y="4402932"/>
            <a:ext cx="23731" cy="55030"/>
          </a:xfrm>
          <a:custGeom>
            <a:avLst/>
            <a:gdLst/>
            <a:ahLst/>
            <a:cxnLst/>
            <a:rect l="l" t="t" r="r" b="b"/>
            <a:pathLst>
              <a:path w="737" h="1709" fill="none" extrusionOk="0">
                <a:moveTo>
                  <a:pt x="192" y="1"/>
                </a:moveTo>
                <a:cubicBezTo>
                  <a:pt x="133" y="236"/>
                  <a:pt x="1" y="487"/>
                  <a:pt x="1" y="796"/>
                </a:cubicBezTo>
                <a:cubicBezTo>
                  <a:pt x="1" y="1222"/>
                  <a:pt x="310" y="1590"/>
                  <a:pt x="737" y="1708"/>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395475" y="4628047"/>
            <a:ext cx="23731" cy="39348"/>
          </a:xfrm>
          <a:custGeom>
            <a:avLst/>
            <a:gdLst/>
            <a:ahLst/>
            <a:cxnLst/>
            <a:rect l="l" t="t" r="r" b="b"/>
            <a:pathLst>
              <a:path w="737" h="1222" fill="none" extrusionOk="0">
                <a:moveTo>
                  <a:pt x="310" y="0"/>
                </a:moveTo>
                <a:cubicBezTo>
                  <a:pt x="310" y="177"/>
                  <a:pt x="118" y="295"/>
                  <a:pt x="60" y="486"/>
                </a:cubicBezTo>
                <a:cubicBezTo>
                  <a:pt x="1" y="662"/>
                  <a:pt x="60" y="913"/>
                  <a:pt x="177" y="1030"/>
                </a:cubicBezTo>
                <a:cubicBezTo>
                  <a:pt x="369" y="1163"/>
                  <a:pt x="545" y="1222"/>
                  <a:pt x="737" y="116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a:off x="5477111" y="3952766"/>
            <a:ext cx="1084239" cy="1034716"/>
            <a:chOff x="5477111" y="3952766"/>
            <a:chExt cx="1084239" cy="1034716"/>
          </a:xfrm>
        </p:grpSpPr>
        <p:sp>
          <p:nvSpPr>
            <p:cNvPr id="58" name="Google Shape;58;p2"/>
            <p:cNvSpPr/>
            <p:nvPr/>
          </p:nvSpPr>
          <p:spPr>
            <a:xfrm>
              <a:off x="5510761" y="4016202"/>
              <a:ext cx="1050589" cy="971281"/>
            </a:xfrm>
            <a:custGeom>
              <a:avLst/>
              <a:gdLst/>
              <a:ahLst/>
              <a:cxnLst/>
              <a:rect l="l" t="t" r="r" b="b"/>
              <a:pathLst>
                <a:path w="32627" h="30164" extrusionOk="0">
                  <a:moveTo>
                    <a:pt x="4798" y="1"/>
                  </a:moveTo>
                  <a:cubicBezTo>
                    <a:pt x="4402" y="1"/>
                    <a:pt x="4045" y="160"/>
                    <a:pt x="3870" y="532"/>
                  </a:cubicBezTo>
                  <a:cubicBezTo>
                    <a:pt x="3870" y="665"/>
                    <a:pt x="3929" y="782"/>
                    <a:pt x="3929" y="900"/>
                  </a:cubicBezTo>
                  <a:cubicBezTo>
                    <a:pt x="3870" y="974"/>
                    <a:pt x="3870" y="1091"/>
                    <a:pt x="3870" y="1150"/>
                  </a:cubicBezTo>
                  <a:cubicBezTo>
                    <a:pt x="3620" y="2372"/>
                    <a:pt x="3870" y="3784"/>
                    <a:pt x="3503" y="5079"/>
                  </a:cubicBezTo>
                  <a:cubicBezTo>
                    <a:pt x="3002" y="6610"/>
                    <a:pt x="1663" y="7773"/>
                    <a:pt x="986" y="9244"/>
                  </a:cubicBezTo>
                  <a:cubicBezTo>
                    <a:pt x="0" y="11393"/>
                    <a:pt x="368" y="14454"/>
                    <a:pt x="1236" y="16602"/>
                  </a:cubicBezTo>
                  <a:cubicBezTo>
                    <a:pt x="3561" y="22798"/>
                    <a:pt x="8889" y="27213"/>
                    <a:pt x="15143" y="29303"/>
                  </a:cubicBezTo>
                  <a:cubicBezTo>
                    <a:pt x="16631" y="29791"/>
                    <a:pt x="18167" y="30163"/>
                    <a:pt x="19705" y="30163"/>
                  </a:cubicBezTo>
                  <a:cubicBezTo>
                    <a:pt x="20068" y="30163"/>
                    <a:pt x="20431" y="30142"/>
                    <a:pt x="20794" y="30097"/>
                  </a:cubicBezTo>
                  <a:cubicBezTo>
                    <a:pt x="21766" y="29965"/>
                    <a:pt x="22811" y="29671"/>
                    <a:pt x="23738" y="29170"/>
                  </a:cubicBezTo>
                  <a:cubicBezTo>
                    <a:pt x="25018" y="28493"/>
                    <a:pt x="25209" y="26654"/>
                    <a:pt x="24047" y="25741"/>
                  </a:cubicBezTo>
                  <a:cubicBezTo>
                    <a:pt x="23797" y="25550"/>
                    <a:pt x="23546" y="25373"/>
                    <a:pt x="23311" y="25182"/>
                  </a:cubicBezTo>
                  <a:cubicBezTo>
                    <a:pt x="24282" y="25123"/>
                    <a:pt x="25268" y="24947"/>
                    <a:pt x="26181" y="24579"/>
                  </a:cubicBezTo>
                  <a:cubicBezTo>
                    <a:pt x="27108" y="24270"/>
                    <a:pt x="27961" y="23710"/>
                    <a:pt x="28697" y="23107"/>
                  </a:cubicBezTo>
                  <a:cubicBezTo>
                    <a:pt x="29742" y="22121"/>
                    <a:pt x="29492" y="20399"/>
                    <a:pt x="28212" y="19796"/>
                  </a:cubicBezTo>
                  <a:cubicBezTo>
                    <a:pt x="27844" y="19605"/>
                    <a:pt x="27476" y="19487"/>
                    <a:pt x="27049" y="19369"/>
                  </a:cubicBezTo>
                  <a:cubicBezTo>
                    <a:pt x="28020" y="19060"/>
                    <a:pt x="29006" y="18692"/>
                    <a:pt x="29801" y="18133"/>
                  </a:cubicBezTo>
                  <a:cubicBezTo>
                    <a:pt x="30596" y="17647"/>
                    <a:pt x="31331" y="16970"/>
                    <a:pt x="31832" y="16176"/>
                  </a:cubicBezTo>
                  <a:cubicBezTo>
                    <a:pt x="32626" y="15072"/>
                    <a:pt x="32008" y="13483"/>
                    <a:pt x="30728" y="13232"/>
                  </a:cubicBezTo>
                  <a:cubicBezTo>
                    <a:pt x="29875" y="13053"/>
                    <a:pt x="28994" y="12990"/>
                    <a:pt x="28096" y="12990"/>
                  </a:cubicBezTo>
                  <a:cubicBezTo>
                    <a:pt x="25952" y="12990"/>
                    <a:pt x="23716" y="13350"/>
                    <a:pt x="21557" y="13350"/>
                  </a:cubicBezTo>
                  <a:cubicBezTo>
                    <a:pt x="20907" y="13350"/>
                    <a:pt x="20263" y="13317"/>
                    <a:pt x="19632" y="13232"/>
                  </a:cubicBezTo>
                  <a:cubicBezTo>
                    <a:pt x="15953" y="12747"/>
                    <a:pt x="12759" y="10466"/>
                    <a:pt x="9993" y="8023"/>
                  </a:cubicBezTo>
                  <a:cubicBezTo>
                    <a:pt x="8712" y="6860"/>
                    <a:pt x="7417" y="5506"/>
                    <a:pt x="6990" y="3843"/>
                  </a:cubicBezTo>
                  <a:cubicBezTo>
                    <a:pt x="6755" y="2872"/>
                    <a:pt x="6873" y="1768"/>
                    <a:pt x="6313" y="841"/>
                  </a:cubicBezTo>
                  <a:cubicBezTo>
                    <a:pt x="6026" y="336"/>
                    <a:pt x="5372" y="1"/>
                    <a:pt x="4798"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72827" y="3993983"/>
              <a:ext cx="852978" cy="594283"/>
            </a:xfrm>
            <a:custGeom>
              <a:avLst/>
              <a:gdLst/>
              <a:ahLst/>
              <a:cxnLst/>
              <a:rect l="l" t="t" r="r" b="b"/>
              <a:pathLst>
                <a:path w="26490" h="18456" fill="none" extrusionOk="0">
                  <a:moveTo>
                    <a:pt x="0" y="1"/>
                  </a:moveTo>
                  <a:cubicBezTo>
                    <a:pt x="795" y="560"/>
                    <a:pt x="677" y="1899"/>
                    <a:pt x="912" y="2885"/>
                  </a:cubicBezTo>
                  <a:cubicBezTo>
                    <a:pt x="1280" y="4607"/>
                    <a:pt x="2575" y="5946"/>
                    <a:pt x="3929" y="7109"/>
                  </a:cubicBezTo>
                  <a:cubicBezTo>
                    <a:pt x="6622" y="9566"/>
                    <a:pt x="9816" y="11774"/>
                    <a:pt x="13495" y="12259"/>
                  </a:cubicBezTo>
                  <a:cubicBezTo>
                    <a:pt x="17174" y="12819"/>
                    <a:pt x="21089" y="11524"/>
                    <a:pt x="24591" y="12259"/>
                  </a:cubicBezTo>
                  <a:cubicBezTo>
                    <a:pt x="25931" y="12568"/>
                    <a:pt x="26490" y="14173"/>
                    <a:pt x="25754" y="15276"/>
                  </a:cubicBezTo>
                  <a:cubicBezTo>
                    <a:pt x="25195" y="16012"/>
                    <a:pt x="24532" y="16674"/>
                    <a:pt x="23723" y="17234"/>
                  </a:cubicBezTo>
                  <a:cubicBezTo>
                    <a:pt x="22869" y="17778"/>
                    <a:pt x="21957" y="18146"/>
                    <a:pt x="20971" y="1845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868060" y="4422382"/>
              <a:ext cx="612251" cy="84847"/>
            </a:xfrm>
            <a:custGeom>
              <a:avLst/>
              <a:gdLst/>
              <a:ahLst/>
              <a:cxnLst/>
              <a:rect l="l" t="t" r="r" b="b"/>
              <a:pathLst>
                <a:path w="19014" h="2635" fill="none" extrusionOk="0">
                  <a:moveTo>
                    <a:pt x="19014" y="560"/>
                  </a:moveTo>
                  <a:cubicBezTo>
                    <a:pt x="17366" y="1604"/>
                    <a:pt x="15453" y="2340"/>
                    <a:pt x="13495" y="2517"/>
                  </a:cubicBezTo>
                  <a:cubicBezTo>
                    <a:pt x="12951" y="2576"/>
                    <a:pt x="12392" y="2635"/>
                    <a:pt x="11847" y="2635"/>
                  </a:cubicBezTo>
                  <a:cubicBezTo>
                    <a:pt x="8771" y="2635"/>
                    <a:pt x="5960" y="2399"/>
                    <a:pt x="2767" y="1295"/>
                  </a:cubicBezTo>
                  <a:cubicBezTo>
                    <a:pt x="1913" y="1045"/>
                    <a:pt x="736" y="560"/>
                    <a:pt x="0"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678494" y="4029533"/>
              <a:ext cx="754446" cy="746364"/>
            </a:xfrm>
            <a:custGeom>
              <a:avLst/>
              <a:gdLst/>
              <a:ahLst/>
              <a:cxnLst/>
              <a:rect l="l" t="t" r="r" b="b"/>
              <a:pathLst>
                <a:path w="23430" h="23179" fill="none" extrusionOk="0">
                  <a:moveTo>
                    <a:pt x="74" y="0"/>
                  </a:moveTo>
                  <a:cubicBezTo>
                    <a:pt x="310" y="928"/>
                    <a:pt x="1" y="1958"/>
                    <a:pt x="74" y="2944"/>
                  </a:cubicBezTo>
                  <a:cubicBezTo>
                    <a:pt x="74" y="4724"/>
                    <a:pt x="1046" y="6373"/>
                    <a:pt x="2149" y="7844"/>
                  </a:cubicBezTo>
                  <a:cubicBezTo>
                    <a:pt x="4357" y="10979"/>
                    <a:pt x="7065" y="13922"/>
                    <a:pt x="10670" y="15276"/>
                  </a:cubicBezTo>
                  <a:cubicBezTo>
                    <a:pt x="14290" y="16615"/>
                    <a:pt x="18529" y="16247"/>
                    <a:pt x="21899" y="17778"/>
                  </a:cubicBezTo>
                  <a:cubicBezTo>
                    <a:pt x="23179" y="18337"/>
                    <a:pt x="23429" y="20059"/>
                    <a:pt x="22384" y="21030"/>
                  </a:cubicBezTo>
                  <a:cubicBezTo>
                    <a:pt x="21707" y="21707"/>
                    <a:pt x="20854" y="22193"/>
                    <a:pt x="19941" y="22561"/>
                  </a:cubicBezTo>
                  <a:cubicBezTo>
                    <a:pt x="19014" y="22870"/>
                    <a:pt x="18028" y="23120"/>
                    <a:pt x="17057" y="23179"/>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477111" y="3952766"/>
              <a:ext cx="809862" cy="987091"/>
            </a:xfrm>
            <a:custGeom>
              <a:avLst/>
              <a:gdLst/>
              <a:ahLst/>
              <a:cxnLst/>
              <a:rect l="l" t="t" r="r" b="b"/>
              <a:pathLst>
                <a:path w="25151" h="30655" fill="none" extrusionOk="0">
                  <a:moveTo>
                    <a:pt x="15158" y="29669"/>
                  </a:moveTo>
                  <a:cubicBezTo>
                    <a:pt x="8904" y="27520"/>
                    <a:pt x="3562" y="23105"/>
                    <a:pt x="1177" y="16983"/>
                  </a:cubicBezTo>
                  <a:cubicBezTo>
                    <a:pt x="309" y="14776"/>
                    <a:pt x="0" y="11700"/>
                    <a:pt x="986" y="9625"/>
                  </a:cubicBezTo>
                  <a:cubicBezTo>
                    <a:pt x="1663" y="8153"/>
                    <a:pt x="3017" y="6991"/>
                    <a:pt x="3444" y="5387"/>
                  </a:cubicBezTo>
                  <a:cubicBezTo>
                    <a:pt x="3929" y="3856"/>
                    <a:pt x="3444" y="2134"/>
                    <a:pt x="4121" y="663"/>
                  </a:cubicBezTo>
                  <a:cubicBezTo>
                    <a:pt x="4974" y="0"/>
                    <a:pt x="6255" y="1030"/>
                    <a:pt x="6328" y="2134"/>
                  </a:cubicBezTo>
                  <a:cubicBezTo>
                    <a:pt x="6387" y="3312"/>
                    <a:pt x="5769" y="4283"/>
                    <a:pt x="5519" y="5387"/>
                  </a:cubicBezTo>
                  <a:cubicBezTo>
                    <a:pt x="5092" y="7226"/>
                    <a:pt x="5710" y="9125"/>
                    <a:pt x="6387" y="10905"/>
                  </a:cubicBezTo>
                  <a:cubicBezTo>
                    <a:pt x="7918" y="14643"/>
                    <a:pt x="9875" y="18396"/>
                    <a:pt x="13186" y="20662"/>
                  </a:cubicBezTo>
                  <a:cubicBezTo>
                    <a:pt x="16497" y="22929"/>
                    <a:pt x="20971" y="23664"/>
                    <a:pt x="23988" y="26048"/>
                  </a:cubicBezTo>
                  <a:cubicBezTo>
                    <a:pt x="25151" y="27034"/>
                    <a:pt x="24959" y="28815"/>
                    <a:pt x="23679" y="29551"/>
                  </a:cubicBezTo>
                  <a:cubicBezTo>
                    <a:pt x="22752" y="30037"/>
                    <a:pt x="21781" y="30346"/>
                    <a:pt x="20736" y="30463"/>
                  </a:cubicBezTo>
                  <a:cubicBezTo>
                    <a:pt x="18837" y="30655"/>
                    <a:pt x="16924" y="30287"/>
                    <a:pt x="15158" y="2966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247158" y="4819481"/>
              <a:ext cx="21832" cy="53098"/>
            </a:xfrm>
            <a:custGeom>
              <a:avLst/>
              <a:gdLst/>
              <a:ahLst/>
              <a:cxnLst/>
              <a:rect l="l" t="t" r="r" b="b"/>
              <a:pathLst>
                <a:path w="678" h="1649" fill="none" extrusionOk="0">
                  <a:moveTo>
                    <a:pt x="560" y="1649"/>
                  </a:moveTo>
                  <a:cubicBezTo>
                    <a:pt x="368" y="1649"/>
                    <a:pt x="192" y="1531"/>
                    <a:pt x="74" y="1340"/>
                  </a:cubicBezTo>
                  <a:cubicBezTo>
                    <a:pt x="0" y="1104"/>
                    <a:pt x="74" y="913"/>
                    <a:pt x="74" y="736"/>
                  </a:cubicBezTo>
                  <a:cubicBezTo>
                    <a:pt x="74" y="604"/>
                    <a:pt x="74" y="545"/>
                    <a:pt x="133" y="427"/>
                  </a:cubicBezTo>
                  <a:cubicBezTo>
                    <a:pt x="192" y="236"/>
                    <a:pt x="442" y="60"/>
                    <a:pt x="677"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615477" y="4106782"/>
              <a:ext cx="627900" cy="738314"/>
            </a:xfrm>
            <a:custGeom>
              <a:avLst/>
              <a:gdLst/>
              <a:ahLst/>
              <a:cxnLst/>
              <a:rect l="l" t="t" r="r" b="b"/>
              <a:pathLst>
                <a:path w="19500" h="22929" fill="none" extrusionOk="0">
                  <a:moveTo>
                    <a:pt x="19500" y="22928"/>
                  </a:moveTo>
                  <a:cubicBezTo>
                    <a:pt x="18337" y="22869"/>
                    <a:pt x="17292" y="22502"/>
                    <a:pt x="16247" y="22134"/>
                  </a:cubicBezTo>
                  <a:cubicBezTo>
                    <a:pt x="13554" y="21148"/>
                    <a:pt x="10920" y="20103"/>
                    <a:pt x="8521" y="18513"/>
                  </a:cubicBezTo>
                  <a:cubicBezTo>
                    <a:pt x="3562" y="15143"/>
                    <a:pt x="854" y="10478"/>
                    <a:pt x="192" y="4474"/>
                  </a:cubicBezTo>
                  <a:cubicBezTo>
                    <a:pt x="0" y="3061"/>
                    <a:pt x="427" y="1531"/>
                    <a:pt x="1413" y="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2032559" y="4042525"/>
            <a:ext cx="1577543" cy="1037228"/>
            <a:chOff x="2108759" y="3873617"/>
            <a:chExt cx="1577543" cy="1037228"/>
          </a:xfrm>
        </p:grpSpPr>
        <p:sp>
          <p:nvSpPr>
            <p:cNvPr id="66" name="Google Shape;66;p2"/>
            <p:cNvSpPr/>
            <p:nvPr/>
          </p:nvSpPr>
          <p:spPr>
            <a:xfrm>
              <a:off x="2150459" y="3936634"/>
              <a:ext cx="1535843" cy="974211"/>
            </a:xfrm>
            <a:custGeom>
              <a:avLst/>
              <a:gdLst/>
              <a:ahLst/>
              <a:cxnLst/>
              <a:rect l="l" t="t" r="r" b="b"/>
              <a:pathLst>
                <a:path w="47697" h="30255" extrusionOk="0">
                  <a:moveTo>
                    <a:pt x="2443" y="1"/>
                  </a:moveTo>
                  <a:cubicBezTo>
                    <a:pt x="177" y="5578"/>
                    <a:pt x="0" y="12274"/>
                    <a:pt x="2944" y="17484"/>
                  </a:cubicBezTo>
                  <a:cubicBezTo>
                    <a:pt x="3680" y="18764"/>
                    <a:pt x="4533" y="19927"/>
                    <a:pt x="5446" y="21031"/>
                  </a:cubicBezTo>
                  <a:cubicBezTo>
                    <a:pt x="6799" y="22694"/>
                    <a:pt x="8271" y="24224"/>
                    <a:pt x="9993" y="25387"/>
                  </a:cubicBezTo>
                  <a:cubicBezTo>
                    <a:pt x="11038" y="26064"/>
                    <a:pt x="12142" y="26623"/>
                    <a:pt x="13245" y="27109"/>
                  </a:cubicBezTo>
                  <a:cubicBezTo>
                    <a:pt x="17435" y="28891"/>
                    <a:pt x="22954" y="30255"/>
                    <a:pt x="27897" y="30255"/>
                  </a:cubicBezTo>
                  <a:cubicBezTo>
                    <a:pt x="29239" y="30255"/>
                    <a:pt x="30539" y="30154"/>
                    <a:pt x="31759" y="29934"/>
                  </a:cubicBezTo>
                  <a:cubicBezTo>
                    <a:pt x="37395" y="28948"/>
                    <a:pt x="41869" y="25269"/>
                    <a:pt x="44886" y="20369"/>
                  </a:cubicBezTo>
                  <a:cubicBezTo>
                    <a:pt x="46652" y="17425"/>
                    <a:pt x="47387" y="14232"/>
                    <a:pt x="47697" y="10553"/>
                  </a:cubicBezTo>
                  <a:cubicBezTo>
                    <a:pt x="45739" y="10302"/>
                    <a:pt x="43708" y="10067"/>
                    <a:pt x="41751" y="9817"/>
                  </a:cubicBezTo>
                  <a:cubicBezTo>
                    <a:pt x="39602" y="9567"/>
                    <a:pt x="37395" y="9331"/>
                    <a:pt x="35246" y="8890"/>
                  </a:cubicBezTo>
                  <a:cubicBezTo>
                    <a:pt x="33407" y="8595"/>
                    <a:pt x="31641" y="8154"/>
                    <a:pt x="29801" y="7727"/>
                  </a:cubicBezTo>
                  <a:cubicBezTo>
                    <a:pt x="27285" y="7124"/>
                    <a:pt x="24709" y="6564"/>
                    <a:pt x="22193" y="5946"/>
                  </a:cubicBezTo>
                  <a:cubicBezTo>
                    <a:pt x="15512" y="4357"/>
                    <a:pt x="8698" y="2827"/>
                    <a:pt x="2443"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108759" y="3873617"/>
              <a:ext cx="1536326" cy="997073"/>
            </a:xfrm>
            <a:custGeom>
              <a:avLst/>
              <a:gdLst/>
              <a:ahLst/>
              <a:cxnLst/>
              <a:rect l="l" t="t" r="r" b="b"/>
              <a:pathLst>
                <a:path w="47712" h="30965" fill="none" extrusionOk="0">
                  <a:moveTo>
                    <a:pt x="2944" y="17543"/>
                  </a:moveTo>
                  <a:cubicBezTo>
                    <a:pt x="3679" y="18764"/>
                    <a:pt x="4533" y="19927"/>
                    <a:pt x="5460" y="21030"/>
                  </a:cubicBezTo>
                  <a:cubicBezTo>
                    <a:pt x="6814" y="22693"/>
                    <a:pt x="8212" y="24224"/>
                    <a:pt x="9993" y="25387"/>
                  </a:cubicBezTo>
                  <a:cubicBezTo>
                    <a:pt x="11038" y="26063"/>
                    <a:pt x="12141" y="26608"/>
                    <a:pt x="13245" y="27108"/>
                  </a:cubicBezTo>
                  <a:cubicBezTo>
                    <a:pt x="18514" y="29375"/>
                    <a:pt x="26063" y="30964"/>
                    <a:pt x="31700" y="29978"/>
                  </a:cubicBezTo>
                  <a:cubicBezTo>
                    <a:pt x="37410" y="28948"/>
                    <a:pt x="41883" y="25269"/>
                    <a:pt x="44886" y="20354"/>
                  </a:cubicBezTo>
                  <a:cubicBezTo>
                    <a:pt x="46666" y="17410"/>
                    <a:pt x="47343" y="14408"/>
                    <a:pt x="47711" y="10729"/>
                  </a:cubicBezTo>
                  <a:cubicBezTo>
                    <a:pt x="45680" y="10479"/>
                    <a:pt x="43900" y="10302"/>
                    <a:pt x="41825" y="9934"/>
                  </a:cubicBezTo>
                  <a:cubicBezTo>
                    <a:pt x="39676" y="9566"/>
                    <a:pt x="37410" y="9257"/>
                    <a:pt x="35261" y="8831"/>
                  </a:cubicBezTo>
                  <a:cubicBezTo>
                    <a:pt x="33422" y="8521"/>
                    <a:pt x="31523" y="8154"/>
                    <a:pt x="29742" y="7786"/>
                  </a:cubicBezTo>
                  <a:cubicBezTo>
                    <a:pt x="27049" y="7241"/>
                    <a:pt x="24106" y="6564"/>
                    <a:pt x="21531" y="5946"/>
                  </a:cubicBezTo>
                  <a:cubicBezTo>
                    <a:pt x="14835" y="4416"/>
                    <a:pt x="8713" y="2826"/>
                    <a:pt x="2458" y="1"/>
                  </a:cubicBezTo>
                  <a:cubicBezTo>
                    <a:pt x="118" y="5637"/>
                    <a:pt x="0" y="12259"/>
                    <a:pt x="2944" y="1754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142408" y="3899217"/>
              <a:ext cx="1441530" cy="888527"/>
            </a:xfrm>
            <a:custGeom>
              <a:avLst/>
              <a:gdLst/>
              <a:ahLst/>
              <a:cxnLst/>
              <a:rect l="l" t="t" r="r" b="b"/>
              <a:pathLst>
                <a:path w="44768" h="27594" fill="none" extrusionOk="0">
                  <a:moveTo>
                    <a:pt x="7844" y="21280"/>
                  </a:moveTo>
                  <a:cubicBezTo>
                    <a:pt x="1958" y="16188"/>
                    <a:pt x="0" y="7050"/>
                    <a:pt x="3253" y="0"/>
                  </a:cubicBezTo>
                  <a:cubicBezTo>
                    <a:pt x="11214" y="3503"/>
                    <a:pt x="30964" y="8036"/>
                    <a:pt x="44768" y="9625"/>
                  </a:cubicBezTo>
                  <a:cubicBezTo>
                    <a:pt x="44459" y="17601"/>
                    <a:pt x="38808" y="25327"/>
                    <a:pt x="31081" y="27049"/>
                  </a:cubicBezTo>
                  <a:cubicBezTo>
                    <a:pt x="28815" y="27594"/>
                    <a:pt x="26431" y="27594"/>
                    <a:pt x="24091" y="27417"/>
                  </a:cubicBezTo>
                  <a:cubicBezTo>
                    <a:pt x="20294" y="27108"/>
                    <a:pt x="16497" y="26181"/>
                    <a:pt x="12995" y="24592"/>
                  </a:cubicBezTo>
                  <a:cubicBezTo>
                    <a:pt x="11155" y="23738"/>
                    <a:pt x="9375" y="22634"/>
                    <a:pt x="7844" y="2128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440458" y="4049433"/>
              <a:ext cx="49330" cy="102396"/>
            </a:xfrm>
            <a:custGeom>
              <a:avLst/>
              <a:gdLst/>
              <a:ahLst/>
              <a:cxnLst/>
              <a:rect l="l" t="t" r="r" b="b"/>
              <a:pathLst>
                <a:path w="1532" h="3180" fill="none" extrusionOk="0">
                  <a:moveTo>
                    <a:pt x="1164" y="2694"/>
                  </a:moveTo>
                  <a:cubicBezTo>
                    <a:pt x="1473" y="2017"/>
                    <a:pt x="1473" y="1281"/>
                    <a:pt x="1473" y="604"/>
                  </a:cubicBezTo>
                  <a:cubicBezTo>
                    <a:pt x="1473" y="427"/>
                    <a:pt x="1531" y="177"/>
                    <a:pt x="1531" y="0"/>
                  </a:cubicBezTo>
                  <a:cubicBezTo>
                    <a:pt x="1164" y="368"/>
                    <a:pt x="854" y="795"/>
                    <a:pt x="560" y="1222"/>
                  </a:cubicBezTo>
                  <a:cubicBezTo>
                    <a:pt x="369" y="1472"/>
                    <a:pt x="251" y="1781"/>
                    <a:pt x="119" y="2075"/>
                  </a:cubicBezTo>
                  <a:cubicBezTo>
                    <a:pt x="60" y="2267"/>
                    <a:pt x="1" y="2517"/>
                    <a:pt x="60" y="2752"/>
                  </a:cubicBezTo>
                  <a:cubicBezTo>
                    <a:pt x="119" y="3003"/>
                    <a:pt x="369" y="3179"/>
                    <a:pt x="560" y="3179"/>
                  </a:cubicBezTo>
                  <a:cubicBezTo>
                    <a:pt x="854" y="3179"/>
                    <a:pt x="1046" y="2944"/>
                    <a:pt x="1164" y="269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539024" y="4179749"/>
              <a:ext cx="43631" cy="104747"/>
            </a:xfrm>
            <a:custGeom>
              <a:avLst/>
              <a:gdLst/>
              <a:ahLst/>
              <a:cxnLst/>
              <a:rect l="l" t="t" r="r" b="b"/>
              <a:pathLst>
                <a:path w="1355" h="3253" fill="none" extrusionOk="0">
                  <a:moveTo>
                    <a:pt x="560" y="3253"/>
                  </a:moveTo>
                  <a:cubicBezTo>
                    <a:pt x="869" y="3253"/>
                    <a:pt x="1178" y="2944"/>
                    <a:pt x="1296" y="2635"/>
                  </a:cubicBezTo>
                  <a:cubicBezTo>
                    <a:pt x="1355" y="2267"/>
                    <a:pt x="1355" y="1899"/>
                    <a:pt x="1296" y="1531"/>
                  </a:cubicBezTo>
                  <a:cubicBezTo>
                    <a:pt x="1296" y="1045"/>
                    <a:pt x="1237" y="486"/>
                    <a:pt x="1178" y="0"/>
                  </a:cubicBezTo>
                  <a:cubicBezTo>
                    <a:pt x="810" y="604"/>
                    <a:pt x="501" y="1222"/>
                    <a:pt x="192" y="1840"/>
                  </a:cubicBezTo>
                  <a:cubicBezTo>
                    <a:pt x="133" y="2076"/>
                    <a:pt x="1" y="2385"/>
                    <a:pt x="75" y="2635"/>
                  </a:cubicBezTo>
                  <a:cubicBezTo>
                    <a:pt x="75" y="2885"/>
                    <a:pt x="251" y="3179"/>
                    <a:pt x="560"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420558" y="4282115"/>
              <a:ext cx="45531" cy="94797"/>
            </a:xfrm>
            <a:custGeom>
              <a:avLst/>
              <a:gdLst/>
              <a:ahLst/>
              <a:cxnLst/>
              <a:rect l="l" t="t" r="r" b="b"/>
              <a:pathLst>
                <a:path w="1414" h="2944" fill="none" extrusionOk="0">
                  <a:moveTo>
                    <a:pt x="133" y="2576"/>
                  </a:moveTo>
                  <a:cubicBezTo>
                    <a:pt x="192" y="2649"/>
                    <a:pt x="251" y="2708"/>
                    <a:pt x="310" y="2767"/>
                  </a:cubicBezTo>
                  <a:cubicBezTo>
                    <a:pt x="442" y="2944"/>
                    <a:pt x="737" y="2885"/>
                    <a:pt x="928" y="2767"/>
                  </a:cubicBezTo>
                  <a:cubicBezTo>
                    <a:pt x="1105" y="2649"/>
                    <a:pt x="1178" y="2399"/>
                    <a:pt x="1237" y="2208"/>
                  </a:cubicBezTo>
                  <a:cubicBezTo>
                    <a:pt x="1414" y="1472"/>
                    <a:pt x="1355" y="736"/>
                    <a:pt x="1237" y="0"/>
                  </a:cubicBezTo>
                  <a:cubicBezTo>
                    <a:pt x="869" y="368"/>
                    <a:pt x="560" y="736"/>
                    <a:pt x="310" y="1178"/>
                  </a:cubicBezTo>
                  <a:cubicBezTo>
                    <a:pt x="74" y="1604"/>
                    <a:pt x="1" y="2090"/>
                    <a:pt x="133" y="257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693040" y="4116249"/>
              <a:ext cx="47431" cy="112797"/>
            </a:xfrm>
            <a:custGeom>
              <a:avLst/>
              <a:gdLst/>
              <a:ahLst/>
              <a:cxnLst/>
              <a:rect l="l" t="t" r="r" b="b"/>
              <a:pathLst>
                <a:path w="1473" h="3503" fill="none" extrusionOk="0">
                  <a:moveTo>
                    <a:pt x="678" y="3444"/>
                  </a:moveTo>
                  <a:cubicBezTo>
                    <a:pt x="928" y="3444"/>
                    <a:pt x="1105" y="3194"/>
                    <a:pt x="1237" y="3017"/>
                  </a:cubicBezTo>
                  <a:cubicBezTo>
                    <a:pt x="1472" y="2458"/>
                    <a:pt x="1414" y="1781"/>
                    <a:pt x="1355" y="1178"/>
                  </a:cubicBezTo>
                  <a:cubicBezTo>
                    <a:pt x="1355" y="810"/>
                    <a:pt x="1296" y="501"/>
                    <a:pt x="1296" y="133"/>
                  </a:cubicBezTo>
                  <a:cubicBezTo>
                    <a:pt x="1296" y="74"/>
                    <a:pt x="1237" y="74"/>
                    <a:pt x="1237" y="0"/>
                  </a:cubicBezTo>
                  <a:cubicBezTo>
                    <a:pt x="737" y="619"/>
                    <a:pt x="369" y="1354"/>
                    <a:pt x="192" y="2090"/>
                  </a:cubicBezTo>
                  <a:cubicBezTo>
                    <a:pt x="74" y="2399"/>
                    <a:pt x="1" y="2649"/>
                    <a:pt x="74" y="2944"/>
                  </a:cubicBezTo>
                  <a:cubicBezTo>
                    <a:pt x="133" y="3194"/>
                    <a:pt x="369" y="3503"/>
                    <a:pt x="678" y="344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00656" y="4345615"/>
              <a:ext cx="47398" cy="110446"/>
            </a:xfrm>
            <a:custGeom>
              <a:avLst/>
              <a:gdLst/>
              <a:ahLst/>
              <a:cxnLst/>
              <a:rect l="l" t="t" r="r" b="b"/>
              <a:pathLst>
                <a:path w="1472" h="3430" fill="none" extrusionOk="0">
                  <a:moveTo>
                    <a:pt x="427" y="3311"/>
                  </a:moveTo>
                  <a:cubicBezTo>
                    <a:pt x="736" y="3429"/>
                    <a:pt x="1030" y="3253"/>
                    <a:pt x="1222" y="3002"/>
                  </a:cubicBezTo>
                  <a:cubicBezTo>
                    <a:pt x="1339" y="2752"/>
                    <a:pt x="1398" y="2443"/>
                    <a:pt x="1398" y="2149"/>
                  </a:cubicBezTo>
                  <a:cubicBezTo>
                    <a:pt x="1472" y="1413"/>
                    <a:pt x="1398" y="677"/>
                    <a:pt x="1339" y="0"/>
                  </a:cubicBezTo>
                  <a:cubicBezTo>
                    <a:pt x="854" y="545"/>
                    <a:pt x="486" y="1222"/>
                    <a:pt x="236" y="1899"/>
                  </a:cubicBezTo>
                  <a:cubicBezTo>
                    <a:pt x="118" y="2149"/>
                    <a:pt x="0" y="2384"/>
                    <a:pt x="0" y="2693"/>
                  </a:cubicBezTo>
                  <a:cubicBezTo>
                    <a:pt x="0" y="2944"/>
                    <a:pt x="177" y="3253"/>
                    <a:pt x="427" y="3311"/>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716740" y="4517148"/>
              <a:ext cx="45531" cy="94797"/>
            </a:xfrm>
            <a:custGeom>
              <a:avLst/>
              <a:gdLst/>
              <a:ahLst/>
              <a:cxnLst/>
              <a:rect l="l" t="t" r="r" b="b"/>
              <a:pathLst>
                <a:path w="1414" h="2944" fill="none" extrusionOk="0">
                  <a:moveTo>
                    <a:pt x="560" y="2885"/>
                  </a:moveTo>
                  <a:cubicBezTo>
                    <a:pt x="736" y="2944"/>
                    <a:pt x="928" y="2885"/>
                    <a:pt x="1045" y="2708"/>
                  </a:cubicBezTo>
                  <a:cubicBezTo>
                    <a:pt x="1178" y="2576"/>
                    <a:pt x="1237" y="2399"/>
                    <a:pt x="1237" y="2208"/>
                  </a:cubicBezTo>
                  <a:cubicBezTo>
                    <a:pt x="1413" y="1472"/>
                    <a:pt x="1355" y="736"/>
                    <a:pt x="1178" y="1"/>
                  </a:cubicBezTo>
                  <a:cubicBezTo>
                    <a:pt x="736" y="369"/>
                    <a:pt x="369" y="928"/>
                    <a:pt x="192" y="1413"/>
                  </a:cubicBezTo>
                  <a:cubicBezTo>
                    <a:pt x="74" y="1899"/>
                    <a:pt x="1" y="2399"/>
                    <a:pt x="310" y="2767"/>
                  </a:cubicBezTo>
                  <a:cubicBezTo>
                    <a:pt x="369" y="2826"/>
                    <a:pt x="501" y="2885"/>
                    <a:pt x="560" y="2885"/>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784039" y="4290165"/>
              <a:ext cx="47398" cy="116596"/>
            </a:xfrm>
            <a:custGeom>
              <a:avLst/>
              <a:gdLst/>
              <a:ahLst/>
              <a:cxnLst/>
              <a:rect l="l" t="t" r="r" b="b"/>
              <a:pathLst>
                <a:path w="1472" h="3621" fill="none" extrusionOk="0">
                  <a:moveTo>
                    <a:pt x="486" y="3562"/>
                  </a:moveTo>
                  <a:cubicBezTo>
                    <a:pt x="795" y="3621"/>
                    <a:pt x="1163" y="3370"/>
                    <a:pt x="1295" y="3135"/>
                  </a:cubicBezTo>
                  <a:cubicBezTo>
                    <a:pt x="1413" y="2826"/>
                    <a:pt x="1472" y="2517"/>
                    <a:pt x="1472" y="2208"/>
                  </a:cubicBezTo>
                  <a:cubicBezTo>
                    <a:pt x="1472" y="1472"/>
                    <a:pt x="1413" y="736"/>
                    <a:pt x="1354" y="0"/>
                  </a:cubicBezTo>
                  <a:cubicBezTo>
                    <a:pt x="1222" y="251"/>
                    <a:pt x="1045" y="427"/>
                    <a:pt x="854" y="677"/>
                  </a:cubicBezTo>
                  <a:cubicBezTo>
                    <a:pt x="427" y="1163"/>
                    <a:pt x="192" y="1722"/>
                    <a:pt x="59" y="2326"/>
                  </a:cubicBezTo>
                  <a:cubicBezTo>
                    <a:pt x="0" y="2576"/>
                    <a:pt x="0" y="2826"/>
                    <a:pt x="59" y="3061"/>
                  </a:cubicBezTo>
                  <a:cubicBezTo>
                    <a:pt x="118" y="3253"/>
                    <a:pt x="309" y="3503"/>
                    <a:pt x="486"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920506" y="4209116"/>
              <a:ext cx="43148" cy="106679"/>
            </a:xfrm>
            <a:custGeom>
              <a:avLst/>
              <a:gdLst/>
              <a:ahLst/>
              <a:cxnLst/>
              <a:rect l="l" t="t" r="r" b="b"/>
              <a:pathLst>
                <a:path w="1340" h="3313" fill="none" extrusionOk="0">
                  <a:moveTo>
                    <a:pt x="737" y="3253"/>
                  </a:moveTo>
                  <a:cubicBezTo>
                    <a:pt x="972" y="3253"/>
                    <a:pt x="1163" y="3003"/>
                    <a:pt x="1222" y="2826"/>
                  </a:cubicBezTo>
                  <a:cubicBezTo>
                    <a:pt x="1340" y="2576"/>
                    <a:pt x="1281" y="2341"/>
                    <a:pt x="1281" y="2091"/>
                  </a:cubicBezTo>
                  <a:cubicBezTo>
                    <a:pt x="1222" y="1414"/>
                    <a:pt x="1163" y="678"/>
                    <a:pt x="1104" y="1"/>
                  </a:cubicBezTo>
                  <a:cubicBezTo>
                    <a:pt x="663" y="560"/>
                    <a:pt x="369" y="1237"/>
                    <a:pt x="177" y="1973"/>
                  </a:cubicBezTo>
                  <a:cubicBezTo>
                    <a:pt x="60" y="2208"/>
                    <a:pt x="1" y="2517"/>
                    <a:pt x="118" y="2826"/>
                  </a:cubicBezTo>
                  <a:cubicBezTo>
                    <a:pt x="177" y="3077"/>
                    <a:pt x="486" y="3312"/>
                    <a:pt x="737"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003455" y="4363132"/>
              <a:ext cx="53098" cy="118496"/>
            </a:xfrm>
            <a:custGeom>
              <a:avLst/>
              <a:gdLst/>
              <a:ahLst/>
              <a:cxnLst/>
              <a:rect l="l" t="t" r="r" b="b"/>
              <a:pathLst>
                <a:path w="1649" h="3680" fill="none" extrusionOk="0">
                  <a:moveTo>
                    <a:pt x="971" y="3562"/>
                  </a:moveTo>
                  <a:cubicBezTo>
                    <a:pt x="1104" y="3503"/>
                    <a:pt x="1163" y="3371"/>
                    <a:pt x="1280" y="3312"/>
                  </a:cubicBezTo>
                  <a:cubicBezTo>
                    <a:pt x="1648" y="2767"/>
                    <a:pt x="1589" y="2090"/>
                    <a:pt x="1531" y="1472"/>
                  </a:cubicBezTo>
                  <a:cubicBezTo>
                    <a:pt x="1472" y="987"/>
                    <a:pt x="1398" y="501"/>
                    <a:pt x="1398" y="1"/>
                  </a:cubicBezTo>
                  <a:cubicBezTo>
                    <a:pt x="1222" y="1"/>
                    <a:pt x="1163" y="192"/>
                    <a:pt x="1163" y="310"/>
                  </a:cubicBezTo>
                  <a:cubicBezTo>
                    <a:pt x="1030" y="619"/>
                    <a:pt x="795" y="869"/>
                    <a:pt x="545" y="1163"/>
                  </a:cubicBezTo>
                  <a:cubicBezTo>
                    <a:pt x="427" y="1355"/>
                    <a:pt x="294" y="1605"/>
                    <a:pt x="236" y="1840"/>
                  </a:cubicBezTo>
                  <a:cubicBezTo>
                    <a:pt x="118" y="2090"/>
                    <a:pt x="59" y="2400"/>
                    <a:pt x="0" y="2635"/>
                  </a:cubicBezTo>
                  <a:cubicBezTo>
                    <a:pt x="0" y="2885"/>
                    <a:pt x="59" y="3194"/>
                    <a:pt x="236" y="3371"/>
                  </a:cubicBezTo>
                  <a:cubicBezTo>
                    <a:pt x="427" y="3562"/>
                    <a:pt x="736" y="3680"/>
                    <a:pt x="971"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161238" y="4258416"/>
              <a:ext cx="51230" cy="112797"/>
            </a:xfrm>
            <a:custGeom>
              <a:avLst/>
              <a:gdLst/>
              <a:ahLst/>
              <a:cxnLst/>
              <a:rect l="l" t="t" r="r" b="b"/>
              <a:pathLst>
                <a:path w="1591" h="3503" fill="none" extrusionOk="0">
                  <a:moveTo>
                    <a:pt x="1472" y="0"/>
                  </a:moveTo>
                  <a:cubicBezTo>
                    <a:pt x="1163" y="619"/>
                    <a:pt x="795" y="1178"/>
                    <a:pt x="427" y="1722"/>
                  </a:cubicBezTo>
                  <a:cubicBezTo>
                    <a:pt x="369" y="1840"/>
                    <a:pt x="310" y="2031"/>
                    <a:pt x="251" y="2149"/>
                  </a:cubicBezTo>
                  <a:cubicBezTo>
                    <a:pt x="118" y="2399"/>
                    <a:pt x="1" y="2649"/>
                    <a:pt x="60" y="2885"/>
                  </a:cubicBezTo>
                  <a:cubicBezTo>
                    <a:pt x="60" y="3135"/>
                    <a:pt x="251" y="3385"/>
                    <a:pt x="486" y="3444"/>
                  </a:cubicBezTo>
                  <a:cubicBezTo>
                    <a:pt x="678" y="3503"/>
                    <a:pt x="913" y="3444"/>
                    <a:pt x="1104" y="3312"/>
                  </a:cubicBezTo>
                  <a:cubicBezTo>
                    <a:pt x="1222" y="3194"/>
                    <a:pt x="1355" y="3017"/>
                    <a:pt x="1413" y="2826"/>
                  </a:cubicBezTo>
                  <a:cubicBezTo>
                    <a:pt x="1590" y="2340"/>
                    <a:pt x="1590" y="1840"/>
                    <a:pt x="1531" y="1295"/>
                  </a:cubicBezTo>
                  <a:cubicBezTo>
                    <a:pt x="1531" y="869"/>
                    <a:pt x="1531" y="442"/>
                    <a:pt x="1472" y="0"/>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121921" y="4495348"/>
              <a:ext cx="49298" cy="110929"/>
            </a:xfrm>
            <a:custGeom>
              <a:avLst/>
              <a:gdLst/>
              <a:ahLst/>
              <a:cxnLst/>
              <a:rect l="l" t="t" r="r" b="b"/>
              <a:pathLst>
                <a:path w="1531" h="3445" fill="none" extrusionOk="0">
                  <a:moveTo>
                    <a:pt x="1398" y="2517"/>
                  </a:moveTo>
                  <a:cubicBezTo>
                    <a:pt x="1531" y="1973"/>
                    <a:pt x="1472" y="1355"/>
                    <a:pt x="1398" y="810"/>
                  </a:cubicBezTo>
                  <a:cubicBezTo>
                    <a:pt x="1339" y="560"/>
                    <a:pt x="1339" y="251"/>
                    <a:pt x="1281" y="1"/>
                  </a:cubicBezTo>
                  <a:cubicBezTo>
                    <a:pt x="795" y="619"/>
                    <a:pt x="427" y="1296"/>
                    <a:pt x="177" y="2090"/>
                  </a:cubicBezTo>
                  <a:cubicBezTo>
                    <a:pt x="59" y="2341"/>
                    <a:pt x="0" y="2576"/>
                    <a:pt x="59" y="2885"/>
                  </a:cubicBezTo>
                  <a:cubicBezTo>
                    <a:pt x="118" y="3135"/>
                    <a:pt x="295" y="3385"/>
                    <a:pt x="604" y="3444"/>
                  </a:cubicBezTo>
                  <a:cubicBezTo>
                    <a:pt x="795" y="3444"/>
                    <a:pt x="1030" y="3312"/>
                    <a:pt x="1163" y="3135"/>
                  </a:cubicBezTo>
                  <a:cubicBezTo>
                    <a:pt x="1339" y="3018"/>
                    <a:pt x="1398" y="2767"/>
                    <a:pt x="1398" y="251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315254" y="4402932"/>
              <a:ext cx="41248" cy="96729"/>
            </a:xfrm>
            <a:custGeom>
              <a:avLst/>
              <a:gdLst/>
              <a:ahLst/>
              <a:cxnLst/>
              <a:rect l="l" t="t" r="r" b="b"/>
              <a:pathLst>
                <a:path w="1281" h="3004" fill="none" extrusionOk="0">
                  <a:moveTo>
                    <a:pt x="1163" y="2326"/>
                  </a:moveTo>
                  <a:cubicBezTo>
                    <a:pt x="1222" y="2135"/>
                    <a:pt x="1222" y="1899"/>
                    <a:pt x="1281" y="1708"/>
                  </a:cubicBezTo>
                  <a:cubicBezTo>
                    <a:pt x="1281" y="1164"/>
                    <a:pt x="1045" y="545"/>
                    <a:pt x="1163" y="1"/>
                  </a:cubicBezTo>
                  <a:cubicBezTo>
                    <a:pt x="736" y="545"/>
                    <a:pt x="310" y="1164"/>
                    <a:pt x="118" y="1840"/>
                  </a:cubicBezTo>
                  <a:cubicBezTo>
                    <a:pt x="59" y="2076"/>
                    <a:pt x="1" y="2326"/>
                    <a:pt x="59" y="2576"/>
                  </a:cubicBezTo>
                  <a:cubicBezTo>
                    <a:pt x="118" y="2812"/>
                    <a:pt x="368" y="3003"/>
                    <a:pt x="619" y="3003"/>
                  </a:cubicBezTo>
                  <a:cubicBezTo>
                    <a:pt x="913" y="2944"/>
                    <a:pt x="1104" y="2635"/>
                    <a:pt x="1163" y="232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467590" y="1011879"/>
            <a:ext cx="531238" cy="719477"/>
            <a:chOff x="-467590" y="1011879"/>
            <a:chExt cx="531238" cy="719477"/>
          </a:xfrm>
        </p:grpSpPr>
        <p:sp>
          <p:nvSpPr>
            <p:cNvPr id="82" name="Google Shape;82;p2"/>
            <p:cNvSpPr/>
            <p:nvPr/>
          </p:nvSpPr>
          <p:spPr>
            <a:xfrm>
              <a:off x="-467590" y="1011879"/>
              <a:ext cx="130346" cy="32264"/>
            </a:xfrm>
            <a:custGeom>
              <a:avLst/>
              <a:gdLst/>
              <a:ahLst/>
              <a:cxnLst/>
              <a:rect l="l" t="t" r="r" b="b"/>
              <a:pathLst>
                <a:path w="4048" h="1002" extrusionOk="0">
                  <a:moveTo>
                    <a:pt x="1652" y="0"/>
                  </a:moveTo>
                  <a:cubicBezTo>
                    <a:pt x="1489" y="0"/>
                    <a:pt x="1326" y="5"/>
                    <a:pt x="1163" y="15"/>
                  </a:cubicBezTo>
                  <a:cubicBezTo>
                    <a:pt x="677" y="15"/>
                    <a:pt x="0" y="265"/>
                    <a:pt x="59" y="751"/>
                  </a:cubicBezTo>
                  <a:cubicBezTo>
                    <a:pt x="446" y="714"/>
                    <a:pt x="837" y="694"/>
                    <a:pt x="1231" y="694"/>
                  </a:cubicBezTo>
                  <a:cubicBezTo>
                    <a:pt x="2098" y="694"/>
                    <a:pt x="2981" y="789"/>
                    <a:pt x="3870" y="1001"/>
                  </a:cubicBezTo>
                  <a:cubicBezTo>
                    <a:pt x="3929" y="810"/>
                    <a:pt x="3988" y="560"/>
                    <a:pt x="4047" y="383"/>
                  </a:cubicBezTo>
                  <a:cubicBezTo>
                    <a:pt x="3286" y="125"/>
                    <a:pt x="2473" y="0"/>
                    <a:pt x="165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47256" y="1016774"/>
              <a:ext cx="410904" cy="714582"/>
            </a:xfrm>
            <a:custGeom>
              <a:avLst/>
              <a:gdLst/>
              <a:ahLst/>
              <a:cxnLst/>
              <a:rect l="l" t="t" r="r" b="b"/>
              <a:pathLst>
                <a:path w="12761" h="22192" extrusionOk="0">
                  <a:moveTo>
                    <a:pt x="1538" y="0"/>
                  </a:moveTo>
                  <a:cubicBezTo>
                    <a:pt x="913" y="0"/>
                    <a:pt x="272" y="196"/>
                    <a:pt x="133" y="775"/>
                  </a:cubicBezTo>
                  <a:cubicBezTo>
                    <a:pt x="1" y="1335"/>
                    <a:pt x="428" y="1761"/>
                    <a:pt x="796" y="2129"/>
                  </a:cubicBezTo>
                  <a:cubicBezTo>
                    <a:pt x="2150" y="3542"/>
                    <a:pt x="3562" y="5014"/>
                    <a:pt x="4666" y="6603"/>
                  </a:cubicBezTo>
                  <a:cubicBezTo>
                    <a:pt x="7418" y="10841"/>
                    <a:pt x="8036" y="16110"/>
                    <a:pt x="8713" y="21084"/>
                  </a:cubicBezTo>
                  <a:cubicBezTo>
                    <a:pt x="8826" y="21550"/>
                    <a:pt x="9061" y="22191"/>
                    <a:pt x="9508" y="22191"/>
                  </a:cubicBezTo>
                  <a:cubicBezTo>
                    <a:pt x="9527" y="22191"/>
                    <a:pt x="9547" y="22190"/>
                    <a:pt x="9567" y="22188"/>
                  </a:cubicBezTo>
                  <a:cubicBezTo>
                    <a:pt x="9699" y="22114"/>
                    <a:pt x="9817" y="22055"/>
                    <a:pt x="9935" y="21938"/>
                  </a:cubicBezTo>
                  <a:cubicBezTo>
                    <a:pt x="11406" y="20716"/>
                    <a:pt x="11965" y="18803"/>
                    <a:pt x="12201" y="16905"/>
                  </a:cubicBezTo>
                  <a:cubicBezTo>
                    <a:pt x="12760" y="13358"/>
                    <a:pt x="12275" y="9488"/>
                    <a:pt x="10494" y="6294"/>
                  </a:cubicBezTo>
                  <a:cubicBezTo>
                    <a:pt x="8772" y="3115"/>
                    <a:pt x="5652" y="658"/>
                    <a:pt x="2032" y="40"/>
                  </a:cubicBezTo>
                  <a:cubicBezTo>
                    <a:pt x="1875" y="15"/>
                    <a:pt x="1707" y="0"/>
                    <a:pt x="153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3391" y="1147895"/>
              <a:ext cx="106679" cy="119687"/>
            </a:xfrm>
            <a:custGeom>
              <a:avLst/>
              <a:gdLst/>
              <a:ahLst/>
              <a:cxnLst/>
              <a:rect l="l" t="t" r="r" b="b"/>
              <a:pathLst>
                <a:path w="3313" h="3717" extrusionOk="0">
                  <a:moveTo>
                    <a:pt x="1537" y="1"/>
                  </a:moveTo>
                  <a:cubicBezTo>
                    <a:pt x="1247" y="1"/>
                    <a:pt x="1006" y="126"/>
                    <a:pt x="796" y="324"/>
                  </a:cubicBezTo>
                  <a:cubicBezTo>
                    <a:pt x="678" y="383"/>
                    <a:pt x="604" y="515"/>
                    <a:pt x="545" y="574"/>
                  </a:cubicBezTo>
                  <a:cubicBezTo>
                    <a:pt x="369" y="824"/>
                    <a:pt x="178" y="1118"/>
                    <a:pt x="60" y="1427"/>
                  </a:cubicBezTo>
                  <a:cubicBezTo>
                    <a:pt x="1" y="1736"/>
                    <a:pt x="1" y="2104"/>
                    <a:pt x="60" y="2413"/>
                  </a:cubicBezTo>
                  <a:cubicBezTo>
                    <a:pt x="178" y="2664"/>
                    <a:pt x="310" y="2899"/>
                    <a:pt x="487" y="3090"/>
                  </a:cubicBezTo>
                  <a:cubicBezTo>
                    <a:pt x="604" y="3267"/>
                    <a:pt x="796" y="3399"/>
                    <a:pt x="972" y="3517"/>
                  </a:cubicBezTo>
                  <a:cubicBezTo>
                    <a:pt x="1190" y="3652"/>
                    <a:pt x="1441" y="3716"/>
                    <a:pt x="1691" y="3716"/>
                  </a:cubicBezTo>
                  <a:cubicBezTo>
                    <a:pt x="2014" y="3716"/>
                    <a:pt x="2335" y="3607"/>
                    <a:pt x="2576" y="3399"/>
                  </a:cubicBezTo>
                  <a:cubicBezTo>
                    <a:pt x="3062" y="3090"/>
                    <a:pt x="3312" y="2531"/>
                    <a:pt x="3312" y="1928"/>
                  </a:cubicBezTo>
                  <a:cubicBezTo>
                    <a:pt x="3312" y="1369"/>
                    <a:pt x="3003" y="824"/>
                    <a:pt x="2576" y="456"/>
                  </a:cubicBezTo>
                  <a:cubicBezTo>
                    <a:pt x="2326" y="206"/>
                    <a:pt x="2017" y="88"/>
                    <a:pt x="1708" y="15"/>
                  </a:cubicBezTo>
                  <a:cubicBezTo>
                    <a:pt x="1649" y="5"/>
                    <a:pt x="1592" y="1"/>
                    <a:pt x="153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52458" y="1066202"/>
              <a:ext cx="104747" cy="102074"/>
            </a:xfrm>
            <a:custGeom>
              <a:avLst/>
              <a:gdLst/>
              <a:ahLst/>
              <a:cxnLst/>
              <a:rect l="l" t="t" r="r" b="b"/>
              <a:pathLst>
                <a:path w="3253" h="3170" extrusionOk="0">
                  <a:moveTo>
                    <a:pt x="1417" y="0"/>
                  </a:moveTo>
                  <a:cubicBezTo>
                    <a:pt x="1298" y="0"/>
                    <a:pt x="1177" y="18"/>
                    <a:pt x="1045" y="50"/>
                  </a:cubicBezTo>
                  <a:cubicBezTo>
                    <a:pt x="795" y="109"/>
                    <a:pt x="560" y="344"/>
                    <a:pt x="368" y="594"/>
                  </a:cubicBezTo>
                  <a:cubicBezTo>
                    <a:pt x="133" y="962"/>
                    <a:pt x="0" y="1389"/>
                    <a:pt x="59" y="1816"/>
                  </a:cubicBezTo>
                  <a:cubicBezTo>
                    <a:pt x="192" y="2375"/>
                    <a:pt x="736" y="2802"/>
                    <a:pt x="1295" y="3052"/>
                  </a:cubicBezTo>
                  <a:cubicBezTo>
                    <a:pt x="1413" y="3111"/>
                    <a:pt x="1604" y="3170"/>
                    <a:pt x="1781" y="3170"/>
                  </a:cubicBezTo>
                  <a:cubicBezTo>
                    <a:pt x="2031" y="3170"/>
                    <a:pt x="2267" y="2993"/>
                    <a:pt x="2458" y="2861"/>
                  </a:cubicBezTo>
                  <a:cubicBezTo>
                    <a:pt x="2885" y="2434"/>
                    <a:pt x="3253" y="1816"/>
                    <a:pt x="3135" y="1212"/>
                  </a:cubicBezTo>
                  <a:cubicBezTo>
                    <a:pt x="3002" y="653"/>
                    <a:pt x="2458" y="285"/>
                    <a:pt x="1899" y="109"/>
                  </a:cubicBezTo>
                  <a:cubicBezTo>
                    <a:pt x="1730" y="33"/>
                    <a:pt x="1576" y="0"/>
                    <a:pt x="1417"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2341" y="1418928"/>
              <a:ext cx="112346" cy="98049"/>
            </a:xfrm>
            <a:custGeom>
              <a:avLst/>
              <a:gdLst/>
              <a:ahLst/>
              <a:cxnLst/>
              <a:rect l="l" t="t" r="r" b="b"/>
              <a:pathLst>
                <a:path w="3489" h="3045" extrusionOk="0">
                  <a:moveTo>
                    <a:pt x="1649" y="1"/>
                  </a:moveTo>
                  <a:cubicBezTo>
                    <a:pt x="1222" y="60"/>
                    <a:pt x="736" y="251"/>
                    <a:pt x="427" y="619"/>
                  </a:cubicBezTo>
                  <a:cubicBezTo>
                    <a:pt x="295" y="737"/>
                    <a:pt x="236" y="869"/>
                    <a:pt x="177" y="987"/>
                  </a:cubicBezTo>
                  <a:cubicBezTo>
                    <a:pt x="1" y="1472"/>
                    <a:pt x="1" y="1472"/>
                    <a:pt x="236" y="1973"/>
                  </a:cubicBezTo>
                  <a:cubicBezTo>
                    <a:pt x="427" y="2458"/>
                    <a:pt x="913" y="2885"/>
                    <a:pt x="1472" y="3003"/>
                  </a:cubicBezTo>
                  <a:cubicBezTo>
                    <a:pt x="1577" y="3031"/>
                    <a:pt x="1687" y="3045"/>
                    <a:pt x="1801" y="3045"/>
                  </a:cubicBezTo>
                  <a:cubicBezTo>
                    <a:pt x="2215" y="3045"/>
                    <a:pt x="2668" y="2865"/>
                    <a:pt x="3003" y="2576"/>
                  </a:cubicBezTo>
                  <a:cubicBezTo>
                    <a:pt x="3371" y="2149"/>
                    <a:pt x="3488" y="1531"/>
                    <a:pt x="3312" y="1046"/>
                  </a:cubicBezTo>
                  <a:cubicBezTo>
                    <a:pt x="3238" y="869"/>
                    <a:pt x="3120" y="678"/>
                    <a:pt x="3003" y="560"/>
                  </a:cubicBezTo>
                  <a:cubicBezTo>
                    <a:pt x="2635" y="192"/>
                    <a:pt x="2134" y="1"/>
                    <a:pt x="164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00342" y="1289224"/>
              <a:ext cx="110446" cy="107645"/>
            </a:xfrm>
            <a:custGeom>
              <a:avLst/>
              <a:gdLst/>
              <a:ahLst/>
              <a:cxnLst/>
              <a:rect l="l" t="t" r="r" b="b"/>
              <a:pathLst>
                <a:path w="3430" h="3343" extrusionOk="0">
                  <a:moveTo>
                    <a:pt x="1530" y="1"/>
                  </a:moveTo>
                  <a:cubicBezTo>
                    <a:pt x="1327" y="1"/>
                    <a:pt x="1122" y="37"/>
                    <a:pt x="927" y="114"/>
                  </a:cubicBezTo>
                  <a:cubicBezTo>
                    <a:pt x="795" y="173"/>
                    <a:pt x="618" y="291"/>
                    <a:pt x="560" y="350"/>
                  </a:cubicBezTo>
                  <a:cubicBezTo>
                    <a:pt x="118" y="718"/>
                    <a:pt x="59" y="718"/>
                    <a:pt x="59" y="1277"/>
                  </a:cubicBezTo>
                  <a:cubicBezTo>
                    <a:pt x="0" y="1880"/>
                    <a:pt x="250" y="2498"/>
                    <a:pt x="677" y="2866"/>
                  </a:cubicBezTo>
                  <a:cubicBezTo>
                    <a:pt x="999" y="3188"/>
                    <a:pt x="1462" y="3342"/>
                    <a:pt x="1904" y="3342"/>
                  </a:cubicBezTo>
                  <a:cubicBezTo>
                    <a:pt x="2049" y="3342"/>
                    <a:pt x="2191" y="3326"/>
                    <a:pt x="2325" y="3293"/>
                  </a:cubicBezTo>
                  <a:cubicBezTo>
                    <a:pt x="2944" y="3116"/>
                    <a:pt x="3370" y="2557"/>
                    <a:pt x="3429" y="2013"/>
                  </a:cubicBezTo>
                  <a:cubicBezTo>
                    <a:pt x="3429" y="1762"/>
                    <a:pt x="3429" y="1586"/>
                    <a:pt x="3370" y="1394"/>
                  </a:cubicBezTo>
                  <a:cubicBezTo>
                    <a:pt x="3253" y="909"/>
                    <a:pt x="2885" y="482"/>
                    <a:pt x="2399" y="232"/>
                  </a:cubicBezTo>
                  <a:cubicBezTo>
                    <a:pt x="2135" y="82"/>
                    <a:pt x="1833" y="1"/>
                    <a:pt x="153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0492" y="1542193"/>
              <a:ext cx="92446" cy="88131"/>
            </a:xfrm>
            <a:custGeom>
              <a:avLst/>
              <a:gdLst/>
              <a:ahLst/>
              <a:cxnLst/>
              <a:rect l="l" t="t" r="r" b="b"/>
              <a:pathLst>
                <a:path w="2871" h="2737" extrusionOk="0">
                  <a:moveTo>
                    <a:pt x="1246" y="0"/>
                  </a:moveTo>
                  <a:cubicBezTo>
                    <a:pt x="985" y="0"/>
                    <a:pt x="739" y="57"/>
                    <a:pt x="545" y="220"/>
                  </a:cubicBezTo>
                  <a:cubicBezTo>
                    <a:pt x="427" y="352"/>
                    <a:pt x="368" y="470"/>
                    <a:pt x="295" y="588"/>
                  </a:cubicBezTo>
                  <a:cubicBezTo>
                    <a:pt x="0" y="1323"/>
                    <a:pt x="368" y="2192"/>
                    <a:pt x="972" y="2560"/>
                  </a:cubicBezTo>
                  <a:cubicBezTo>
                    <a:pt x="1222" y="2677"/>
                    <a:pt x="1472" y="2736"/>
                    <a:pt x="1708" y="2736"/>
                  </a:cubicBezTo>
                  <a:cubicBezTo>
                    <a:pt x="2075" y="2736"/>
                    <a:pt x="2443" y="2486"/>
                    <a:pt x="2635" y="2192"/>
                  </a:cubicBezTo>
                  <a:cubicBezTo>
                    <a:pt x="2811" y="1883"/>
                    <a:pt x="2870" y="1456"/>
                    <a:pt x="2870" y="1088"/>
                  </a:cubicBezTo>
                  <a:cubicBezTo>
                    <a:pt x="2811" y="838"/>
                    <a:pt x="2694" y="588"/>
                    <a:pt x="2576" y="470"/>
                  </a:cubicBezTo>
                  <a:cubicBezTo>
                    <a:pt x="2384" y="279"/>
                    <a:pt x="2134" y="161"/>
                    <a:pt x="1958" y="102"/>
                  </a:cubicBezTo>
                  <a:cubicBezTo>
                    <a:pt x="1728" y="46"/>
                    <a:pt x="1481" y="0"/>
                    <a:pt x="1246"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2"/>
          <p:cNvSpPr/>
          <p:nvPr/>
        </p:nvSpPr>
        <p:spPr>
          <a:xfrm>
            <a:off x="9163830" y="1551624"/>
            <a:ext cx="43631" cy="128446"/>
          </a:xfrm>
          <a:custGeom>
            <a:avLst/>
            <a:gdLst/>
            <a:ahLst/>
            <a:cxnLst/>
            <a:rect l="l" t="t" r="r" b="b"/>
            <a:pathLst>
              <a:path w="1355" h="3989" extrusionOk="0">
                <a:moveTo>
                  <a:pt x="677" y="0"/>
                </a:moveTo>
                <a:cubicBezTo>
                  <a:pt x="677" y="1222"/>
                  <a:pt x="427" y="2517"/>
                  <a:pt x="0" y="3738"/>
                </a:cubicBezTo>
                <a:cubicBezTo>
                  <a:pt x="177" y="3797"/>
                  <a:pt x="368" y="3929"/>
                  <a:pt x="618" y="3988"/>
                </a:cubicBezTo>
                <a:cubicBezTo>
                  <a:pt x="986" y="3120"/>
                  <a:pt x="1222" y="2149"/>
                  <a:pt x="1281" y="1163"/>
                </a:cubicBezTo>
                <a:cubicBezTo>
                  <a:pt x="1354" y="677"/>
                  <a:pt x="1222" y="0"/>
                  <a:pt x="677"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44949" y="1671153"/>
            <a:ext cx="742564" cy="347406"/>
          </a:xfrm>
          <a:custGeom>
            <a:avLst/>
            <a:gdLst/>
            <a:ahLst/>
            <a:cxnLst/>
            <a:rect l="l" t="t" r="r" b="b"/>
            <a:pathLst>
              <a:path w="23061" h="10789" extrusionOk="0">
                <a:moveTo>
                  <a:pt x="22162" y="0"/>
                </a:moveTo>
                <a:cubicBezTo>
                  <a:pt x="21734" y="0"/>
                  <a:pt x="21275" y="261"/>
                  <a:pt x="20912" y="512"/>
                </a:cubicBezTo>
                <a:cubicBezTo>
                  <a:pt x="19382" y="1748"/>
                  <a:pt x="17792" y="2911"/>
                  <a:pt x="16071" y="3823"/>
                </a:cubicBezTo>
                <a:cubicBezTo>
                  <a:pt x="11538" y="6104"/>
                  <a:pt x="6255" y="6104"/>
                  <a:pt x="1163" y="6222"/>
                </a:cubicBezTo>
                <a:cubicBezTo>
                  <a:pt x="677" y="6222"/>
                  <a:pt x="0" y="6398"/>
                  <a:pt x="59" y="6899"/>
                </a:cubicBezTo>
                <a:cubicBezTo>
                  <a:pt x="59" y="7016"/>
                  <a:pt x="133" y="7208"/>
                  <a:pt x="250" y="7325"/>
                </a:cubicBezTo>
                <a:cubicBezTo>
                  <a:pt x="1236" y="8856"/>
                  <a:pt x="3135" y="9651"/>
                  <a:pt x="4916" y="10151"/>
                </a:cubicBezTo>
                <a:cubicBezTo>
                  <a:pt x="6515" y="10562"/>
                  <a:pt x="8167" y="10788"/>
                  <a:pt x="9809" y="10788"/>
                </a:cubicBezTo>
                <a:cubicBezTo>
                  <a:pt x="11809" y="10788"/>
                  <a:pt x="13793" y="10453"/>
                  <a:pt x="15644" y="9710"/>
                </a:cubicBezTo>
                <a:cubicBezTo>
                  <a:pt x="19014" y="8311"/>
                  <a:pt x="21898" y="5486"/>
                  <a:pt x="22870" y="1983"/>
                </a:cubicBezTo>
                <a:cubicBezTo>
                  <a:pt x="23061" y="1321"/>
                  <a:pt x="23061" y="276"/>
                  <a:pt x="22384" y="26"/>
                </a:cubicBezTo>
                <a:cubicBezTo>
                  <a:pt x="22311" y="9"/>
                  <a:pt x="22237" y="0"/>
                  <a:pt x="2216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911247" y="1831190"/>
            <a:ext cx="124163" cy="105648"/>
          </a:xfrm>
          <a:custGeom>
            <a:avLst/>
            <a:gdLst/>
            <a:ahLst/>
            <a:cxnLst/>
            <a:rect l="l" t="t" r="r" b="b"/>
            <a:pathLst>
              <a:path w="3856" h="3281" extrusionOk="0">
                <a:moveTo>
                  <a:pt x="1857" y="1"/>
                </a:moveTo>
                <a:cubicBezTo>
                  <a:pt x="1765" y="1"/>
                  <a:pt x="1675" y="10"/>
                  <a:pt x="1590" y="30"/>
                </a:cubicBezTo>
                <a:cubicBezTo>
                  <a:pt x="1339" y="89"/>
                  <a:pt x="1104" y="207"/>
                  <a:pt x="854" y="325"/>
                </a:cubicBezTo>
                <a:cubicBezTo>
                  <a:pt x="663" y="457"/>
                  <a:pt x="486" y="634"/>
                  <a:pt x="368" y="766"/>
                </a:cubicBezTo>
                <a:cubicBezTo>
                  <a:pt x="0" y="1252"/>
                  <a:pt x="0" y="1929"/>
                  <a:pt x="236" y="2414"/>
                </a:cubicBezTo>
                <a:cubicBezTo>
                  <a:pt x="545" y="2900"/>
                  <a:pt x="1104" y="3209"/>
                  <a:pt x="1649" y="3268"/>
                </a:cubicBezTo>
                <a:cubicBezTo>
                  <a:pt x="1715" y="3277"/>
                  <a:pt x="1781" y="3281"/>
                  <a:pt x="1848" y="3281"/>
                </a:cubicBezTo>
                <a:cubicBezTo>
                  <a:pt x="2348" y="3281"/>
                  <a:pt x="2862" y="3048"/>
                  <a:pt x="3238" y="2723"/>
                </a:cubicBezTo>
                <a:cubicBezTo>
                  <a:pt x="3488" y="2532"/>
                  <a:pt x="3679" y="2238"/>
                  <a:pt x="3738" y="1929"/>
                </a:cubicBezTo>
                <a:cubicBezTo>
                  <a:pt x="3856" y="1561"/>
                  <a:pt x="3797" y="1252"/>
                  <a:pt x="3606" y="943"/>
                </a:cubicBezTo>
                <a:cubicBezTo>
                  <a:pt x="3488" y="884"/>
                  <a:pt x="3429" y="766"/>
                  <a:pt x="3311" y="693"/>
                </a:cubicBezTo>
                <a:cubicBezTo>
                  <a:pt x="3061" y="457"/>
                  <a:pt x="2870" y="266"/>
                  <a:pt x="2576" y="148"/>
                </a:cubicBezTo>
                <a:cubicBezTo>
                  <a:pt x="2352" y="63"/>
                  <a:pt x="2098" y="1"/>
                  <a:pt x="185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9021664" y="1754617"/>
            <a:ext cx="104747" cy="99144"/>
          </a:xfrm>
          <a:custGeom>
            <a:avLst/>
            <a:gdLst/>
            <a:ahLst/>
            <a:cxnLst/>
            <a:rect l="l" t="t" r="r" b="b"/>
            <a:pathLst>
              <a:path w="3253" h="3079" extrusionOk="0">
                <a:moveTo>
                  <a:pt x="1717" y="1"/>
                </a:moveTo>
                <a:cubicBezTo>
                  <a:pt x="1675" y="1"/>
                  <a:pt x="1633" y="4"/>
                  <a:pt x="1590" y="10"/>
                </a:cubicBezTo>
                <a:cubicBezTo>
                  <a:pt x="986" y="68"/>
                  <a:pt x="545" y="569"/>
                  <a:pt x="250" y="1054"/>
                </a:cubicBezTo>
                <a:cubicBezTo>
                  <a:pt x="118" y="1172"/>
                  <a:pt x="59" y="1363"/>
                  <a:pt x="0" y="1540"/>
                </a:cubicBezTo>
                <a:cubicBezTo>
                  <a:pt x="0" y="1790"/>
                  <a:pt x="118" y="2040"/>
                  <a:pt x="309" y="2217"/>
                </a:cubicBezTo>
                <a:cubicBezTo>
                  <a:pt x="650" y="2667"/>
                  <a:pt x="1092" y="3079"/>
                  <a:pt x="1646" y="3079"/>
                </a:cubicBezTo>
                <a:cubicBezTo>
                  <a:pt x="1690" y="3079"/>
                  <a:pt x="1735" y="3076"/>
                  <a:pt x="1781" y="3071"/>
                </a:cubicBezTo>
                <a:cubicBezTo>
                  <a:pt x="2384" y="3012"/>
                  <a:pt x="2826" y="2526"/>
                  <a:pt x="3061" y="2040"/>
                </a:cubicBezTo>
                <a:cubicBezTo>
                  <a:pt x="3194" y="1790"/>
                  <a:pt x="3253" y="1481"/>
                  <a:pt x="3253" y="1231"/>
                </a:cubicBezTo>
                <a:cubicBezTo>
                  <a:pt x="3194" y="937"/>
                  <a:pt x="2944" y="628"/>
                  <a:pt x="2752" y="436"/>
                </a:cubicBezTo>
                <a:cubicBezTo>
                  <a:pt x="2421" y="225"/>
                  <a:pt x="2090" y="1"/>
                  <a:pt x="171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654383" y="1882744"/>
            <a:ext cx="100496" cy="107226"/>
          </a:xfrm>
          <a:custGeom>
            <a:avLst/>
            <a:gdLst/>
            <a:ahLst/>
            <a:cxnLst/>
            <a:rect l="l" t="t" r="r" b="b"/>
            <a:pathLst>
              <a:path w="3121" h="3330" extrusionOk="0">
                <a:moveTo>
                  <a:pt x="1773" y="0"/>
                </a:moveTo>
                <a:cubicBezTo>
                  <a:pt x="1674" y="0"/>
                  <a:pt x="1556" y="29"/>
                  <a:pt x="1355" y="78"/>
                </a:cubicBezTo>
                <a:cubicBezTo>
                  <a:pt x="796" y="269"/>
                  <a:pt x="369" y="696"/>
                  <a:pt x="178" y="1240"/>
                </a:cubicBezTo>
                <a:cubicBezTo>
                  <a:pt x="1" y="1740"/>
                  <a:pt x="60" y="2344"/>
                  <a:pt x="428" y="2771"/>
                </a:cubicBezTo>
                <a:cubicBezTo>
                  <a:pt x="667" y="3112"/>
                  <a:pt x="1090" y="3330"/>
                  <a:pt x="1521" y="3330"/>
                </a:cubicBezTo>
                <a:cubicBezTo>
                  <a:pt x="1648" y="3330"/>
                  <a:pt x="1776" y="3311"/>
                  <a:pt x="1899" y="3271"/>
                </a:cubicBezTo>
                <a:cubicBezTo>
                  <a:pt x="2091" y="3212"/>
                  <a:pt x="2267" y="3139"/>
                  <a:pt x="2385" y="3021"/>
                </a:cubicBezTo>
                <a:cubicBezTo>
                  <a:pt x="2753" y="2712"/>
                  <a:pt x="3003" y="2285"/>
                  <a:pt x="3062" y="1799"/>
                </a:cubicBezTo>
                <a:cubicBezTo>
                  <a:pt x="3121" y="1299"/>
                  <a:pt x="2944" y="813"/>
                  <a:pt x="2635" y="445"/>
                </a:cubicBezTo>
                <a:cubicBezTo>
                  <a:pt x="2517" y="328"/>
                  <a:pt x="2385" y="269"/>
                  <a:pt x="2267" y="195"/>
                </a:cubicBezTo>
                <a:cubicBezTo>
                  <a:pt x="2017" y="57"/>
                  <a:pt x="1914" y="0"/>
                  <a:pt x="1773"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774749" y="1880071"/>
            <a:ext cx="112829" cy="107548"/>
          </a:xfrm>
          <a:custGeom>
            <a:avLst/>
            <a:gdLst/>
            <a:ahLst/>
            <a:cxnLst/>
            <a:rect l="l" t="t" r="r" b="b"/>
            <a:pathLst>
              <a:path w="3504" h="3340" extrusionOk="0">
                <a:moveTo>
                  <a:pt x="1960" y="1"/>
                </a:moveTo>
                <a:cubicBezTo>
                  <a:pt x="1502" y="1"/>
                  <a:pt x="1013" y="181"/>
                  <a:pt x="678" y="470"/>
                </a:cubicBezTo>
                <a:cubicBezTo>
                  <a:pt x="251" y="896"/>
                  <a:pt x="1" y="1514"/>
                  <a:pt x="119" y="2059"/>
                </a:cubicBezTo>
                <a:cubicBezTo>
                  <a:pt x="192" y="2677"/>
                  <a:pt x="678" y="3163"/>
                  <a:pt x="1222" y="3295"/>
                </a:cubicBezTo>
                <a:cubicBezTo>
                  <a:pt x="1347" y="3325"/>
                  <a:pt x="1458" y="3339"/>
                  <a:pt x="1559" y="3339"/>
                </a:cubicBezTo>
                <a:cubicBezTo>
                  <a:pt x="1660" y="3339"/>
                  <a:pt x="1752" y="3325"/>
                  <a:pt x="1840" y="3295"/>
                </a:cubicBezTo>
                <a:cubicBezTo>
                  <a:pt x="2400" y="3222"/>
                  <a:pt x="2826" y="2927"/>
                  <a:pt x="3136" y="2486"/>
                </a:cubicBezTo>
                <a:cubicBezTo>
                  <a:pt x="3430" y="2059"/>
                  <a:pt x="3503" y="1514"/>
                  <a:pt x="3371" y="1014"/>
                </a:cubicBezTo>
                <a:cubicBezTo>
                  <a:pt x="3371" y="896"/>
                  <a:pt x="3312" y="720"/>
                  <a:pt x="3194" y="587"/>
                </a:cubicBezTo>
                <a:cubicBezTo>
                  <a:pt x="2885" y="161"/>
                  <a:pt x="2885" y="102"/>
                  <a:pt x="2326" y="43"/>
                </a:cubicBezTo>
                <a:cubicBezTo>
                  <a:pt x="2209" y="14"/>
                  <a:pt x="2086" y="1"/>
                  <a:pt x="19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541616" y="1885738"/>
            <a:ext cx="92897" cy="84815"/>
          </a:xfrm>
          <a:custGeom>
            <a:avLst/>
            <a:gdLst/>
            <a:ahLst/>
            <a:cxnLst/>
            <a:rect l="l" t="t" r="r" b="b"/>
            <a:pathLst>
              <a:path w="2885" h="2634" extrusionOk="0">
                <a:moveTo>
                  <a:pt x="1629" y="1"/>
                </a:moveTo>
                <a:cubicBezTo>
                  <a:pt x="1115" y="1"/>
                  <a:pt x="598" y="244"/>
                  <a:pt x="309" y="661"/>
                </a:cubicBezTo>
                <a:cubicBezTo>
                  <a:pt x="133" y="838"/>
                  <a:pt x="74" y="1088"/>
                  <a:pt x="74" y="1338"/>
                </a:cubicBezTo>
                <a:cubicBezTo>
                  <a:pt x="0" y="1706"/>
                  <a:pt x="192" y="2074"/>
                  <a:pt x="501" y="2310"/>
                </a:cubicBezTo>
                <a:cubicBezTo>
                  <a:pt x="696" y="2517"/>
                  <a:pt x="1033" y="2634"/>
                  <a:pt x="1353" y="2634"/>
                </a:cubicBezTo>
                <a:cubicBezTo>
                  <a:pt x="1418" y="2634"/>
                  <a:pt x="1483" y="2629"/>
                  <a:pt x="1546" y="2619"/>
                </a:cubicBezTo>
                <a:cubicBezTo>
                  <a:pt x="1781" y="2619"/>
                  <a:pt x="2031" y="2560"/>
                  <a:pt x="2208" y="2442"/>
                </a:cubicBezTo>
                <a:cubicBezTo>
                  <a:pt x="2399" y="2251"/>
                  <a:pt x="2517" y="2074"/>
                  <a:pt x="2649" y="1883"/>
                </a:cubicBezTo>
                <a:cubicBezTo>
                  <a:pt x="2826" y="1397"/>
                  <a:pt x="2885" y="912"/>
                  <a:pt x="2649" y="470"/>
                </a:cubicBezTo>
                <a:cubicBezTo>
                  <a:pt x="2576" y="352"/>
                  <a:pt x="2458" y="235"/>
                  <a:pt x="2340" y="176"/>
                </a:cubicBezTo>
                <a:cubicBezTo>
                  <a:pt x="2121" y="57"/>
                  <a:pt x="1875" y="1"/>
                  <a:pt x="162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4569148" y="4770774"/>
            <a:ext cx="110446" cy="92350"/>
          </a:xfrm>
          <a:custGeom>
            <a:avLst/>
            <a:gdLst/>
            <a:ahLst/>
            <a:cxnLst/>
            <a:rect l="l" t="t" r="r" b="b"/>
            <a:pathLst>
              <a:path w="3430" h="2868" extrusionOk="0">
                <a:moveTo>
                  <a:pt x="2018" y="0"/>
                </a:moveTo>
                <a:cubicBezTo>
                  <a:pt x="1833" y="0"/>
                  <a:pt x="1647" y="27"/>
                  <a:pt x="1472" y="70"/>
                </a:cubicBezTo>
                <a:cubicBezTo>
                  <a:pt x="236" y="497"/>
                  <a:pt x="0" y="2101"/>
                  <a:pt x="1104" y="2704"/>
                </a:cubicBezTo>
                <a:cubicBezTo>
                  <a:pt x="1222" y="2778"/>
                  <a:pt x="1340" y="2836"/>
                  <a:pt x="1413" y="2836"/>
                </a:cubicBezTo>
                <a:cubicBezTo>
                  <a:pt x="1514" y="2857"/>
                  <a:pt x="1616" y="2867"/>
                  <a:pt x="1717" y="2867"/>
                </a:cubicBezTo>
                <a:cubicBezTo>
                  <a:pt x="2472" y="2867"/>
                  <a:pt x="3195" y="2314"/>
                  <a:pt x="3312" y="1600"/>
                </a:cubicBezTo>
                <a:cubicBezTo>
                  <a:pt x="3429" y="1174"/>
                  <a:pt x="3253" y="688"/>
                  <a:pt x="2944" y="320"/>
                </a:cubicBezTo>
                <a:cubicBezTo>
                  <a:pt x="2671" y="85"/>
                  <a:pt x="2344" y="0"/>
                  <a:pt x="201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725894" y="4984252"/>
            <a:ext cx="116596" cy="108224"/>
          </a:xfrm>
          <a:custGeom>
            <a:avLst/>
            <a:gdLst/>
            <a:ahLst/>
            <a:cxnLst/>
            <a:rect l="l" t="t" r="r" b="b"/>
            <a:pathLst>
              <a:path w="3621" h="3361" extrusionOk="0">
                <a:moveTo>
                  <a:pt x="1774" y="0"/>
                </a:moveTo>
                <a:cubicBezTo>
                  <a:pt x="1353" y="0"/>
                  <a:pt x="915" y="165"/>
                  <a:pt x="618" y="461"/>
                </a:cubicBezTo>
                <a:cubicBezTo>
                  <a:pt x="133" y="947"/>
                  <a:pt x="0" y="1815"/>
                  <a:pt x="309" y="2418"/>
                </a:cubicBezTo>
                <a:cubicBezTo>
                  <a:pt x="560" y="2919"/>
                  <a:pt x="1045" y="3346"/>
                  <a:pt x="1663" y="3346"/>
                </a:cubicBezTo>
                <a:cubicBezTo>
                  <a:pt x="1718" y="3356"/>
                  <a:pt x="1774" y="3361"/>
                  <a:pt x="1831" y="3361"/>
                </a:cubicBezTo>
                <a:cubicBezTo>
                  <a:pt x="2100" y="3361"/>
                  <a:pt x="2395" y="3253"/>
                  <a:pt x="2649" y="3095"/>
                </a:cubicBezTo>
                <a:cubicBezTo>
                  <a:pt x="2944" y="2919"/>
                  <a:pt x="3312" y="2669"/>
                  <a:pt x="3444" y="2301"/>
                </a:cubicBezTo>
                <a:cubicBezTo>
                  <a:pt x="3621" y="1815"/>
                  <a:pt x="3385" y="1256"/>
                  <a:pt x="3076" y="829"/>
                </a:cubicBezTo>
                <a:cubicBezTo>
                  <a:pt x="2944" y="638"/>
                  <a:pt x="2767" y="402"/>
                  <a:pt x="2517" y="211"/>
                </a:cubicBezTo>
                <a:cubicBezTo>
                  <a:pt x="2304" y="68"/>
                  <a:pt x="2043" y="0"/>
                  <a:pt x="1774"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728832" y="4638751"/>
            <a:ext cx="100979" cy="91158"/>
          </a:xfrm>
          <a:custGeom>
            <a:avLst/>
            <a:gdLst/>
            <a:ahLst/>
            <a:cxnLst/>
            <a:rect l="l" t="t" r="r" b="b"/>
            <a:pathLst>
              <a:path w="3136" h="2831" extrusionOk="0">
                <a:moveTo>
                  <a:pt x="1560" y="1"/>
                </a:moveTo>
                <a:cubicBezTo>
                  <a:pt x="1194" y="1"/>
                  <a:pt x="837" y="134"/>
                  <a:pt x="560" y="373"/>
                </a:cubicBezTo>
                <a:cubicBezTo>
                  <a:pt x="428" y="491"/>
                  <a:pt x="310" y="623"/>
                  <a:pt x="251" y="741"/>
                </a:cubicBezTo>
                <a:cubicBezTo>
                  <a:pt x="1" y="1227"/>
                  <a:pt x="192" y="1845"/>
                  <a:pt x="501" y="2330"/>
                </a:cubicBezTo>
                <a:cubicBezTo>
                  <a:pt x="560" y="2463"/>
                  <a:pt x="619" y="2580"/>
                  <a:pt x="737" y="2698"/>
                </a:cubicBezTo>
                <a:cubicBezTo>
                  <a:pt x="928" y="2831"/>
                  <a:pt x="1163" y="2831"/>
                  <a:pt x="1414" y="2831"/>
                </a:cubicBezTo>
                <a:cubicBezTo>
                  <a:pt x="1840" y="2831"/>
                  <a:pt x="2267" y="2831"/>
                  <a:pt x="2635" y="2580"/>
                </a:cubicBezTo>
                <a:cubicBezTo>
                  <a:pt x="3003" y="2330"/>
                  <a:pt x="3135" y="1903"/>
                  <a:pt x="3135" y="1477"/>
                </a:cubicBezTo>
                <a:cubicBezTo>
                  <a:pt x="3077" y="917"/>
                  <a:pt x="2709" y="373"/>
                  <a:pt x="2149" y="123"/>
                </a:cubicBezTo>
                <a:cubicBezTo>
                  <a:pt x="1958" y="40"/>
                  <a:pt x="1758" y="1"/>
                  <a:pt x="15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244429" y="4549684"/>
            <a:ext cx="29399" cy="130474"/>
          </a:xfrm>
          <a:custGeom>
            <a:avLst/>
            <a:gdLst/>
            <a:ahLst/>
            <a:cxnLst/>
            <a:rect l="l" t="t" r="r" b="b"/>
            <a:pathLst>
              <a:path w="913" h="4052" extrusionOk="0">
                <a:moveTo>
                  <a:pt x="66" y="1"/>
                </a:moveTo>
                <a:cubicBezTo>
                  <a:pt x="45" y="1"/>
                  <a:pt x="23" y="2"/>
                  <a:pt x="0" y="4"/>
                </a:cubicBezTo>
                <a:cubicBezTo>
                  <a:pt x="236" y="1299"/>
                  <a:pt x="236" y="2580"/>
                  <a:pt x="59" y="3875"/>
                </a:cubicBezTo>
                <a:cubicBezTo>
                  <a:pt x="236" y="3934"/>
                  <a:pt x="486" y="3993"/>
                  <a:pt x="677" y="4051"/>
                </a:cubicBezTo>
                <a:cubicBezTo>
                  <a:pt x="913" y="3080"/>
                  <a:pt x="913" y="2094"/>
                  <a:pt x="854" y="1108"/>
                </a:cubicBezTo>
                <a:cubicBezTo>
                  <a:pt x="797" y="642"/>
                  <a:pt x="565" y="1"/>
                  <a:pt x="6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572948" y="4675685"/>
            <a:ext cx="705148" cy="432478"/>
          </a:xfrm>
          <a:custGeom>
            <a:avLst/>
            <a:gdLst/>
            <a:ahLst/>
            <a:cxnLst/>
            <a:rect l="l" t="t" r="r" b="b"/>
            <a:pathLst>
              <a:path w="21899" h="13431" extrusionOk="0">
                <a:moveTo>
                  <a:pt x="20788" y="1"/>
                </a:moveTo>
                <a:cubicBezTo>
                  <a:pt x="20326" y="1"/>
                  <a:pt x="19943" y="379"/>
                  <a:pt x="19617" y="756"/>
                </a:cubicBezTo>
                <a:cubicBezTo>
                  <a:pt x="18278" y="2228"/>
                  <a:pt x="16983" y="3759"/>
                  <a:pt x="15394" y="4995"/>
                </a:cubicBezTo>
                <a:cubicBezTo>
                  <a:pt x="11347" y="8115"/>
                  <a:pt x="6078" y="9101"/>
                  <a:pt x="1104" y="10204"/>
                </a:cubicBezTo>
                <a:cubicBezTo>
                  <a:pt x="618" y="10322"/>
                  <a:pt x="0" y="10631"/>
                  <a:pt x="59" y="11117"/>
                </a:cubicBezTo>
                <a:cubicBezTo>
                  <a:pt x="118" y="11249"/>
                  <a:pt x="250" y="11367"/>
                  <a:pt x="309" y="11485"/>
                </a:cubicBezTo>
                <a:cubicBezTo>
                  <a:pt x="1663" y="12839"/>
                  <a:pt x="3679" y="13265"/>
                  <a:pt x="5578" y="13383"/>
                </a:cubicBezTo>
                <a:cubicBezTo>
                  <a:pt x="6036" y="13414"/>
                  <a:pt x="6496" y="13430"/>
                  <a:pt x="6957" y="13430"/>
                </a:cubicBezTo>
                <a:cubicBezTo>
                  <a:pt x="10195" y="13430"/>
                  <a:pt x="13450" y="12646"/>
                  <a:pt x="16129" y="10881"/>
                </a:cubicBezTo>
                <a:cubicBezTo>
                  <a:pt x="19190" y="8850"/>
                  <a:pt x="21530" y="5539"/>
                  <a:pt x="21825" y="1860"/>
                </a:cubicBezTo>
                <a:cubicBezTo>
                  <a:pt x="21898" y="1066"/>
                  <a:pt x="21707" y="80"/>
                  <a:pt x="20971" y="21"/>
                </a:cubicBezTo>
                <a:cubicBezTo>
                  <a:pt x="20909" y="7"/>
                  <a:pt x="20848" y="1"/>
                  <a:pt x="2078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034964" y="4868568"/>
            <a:ext cx="122296" cy="108160"/>
          </a:xfrm>
          <a:custGeom>
            <a:avLst/>
            <a:gdLst/>
            <a:ahLst/>
            <a:cxnLst/>
            <a:rect l="l" t="t" r="r" b="b"/>
            <a:pathLst>
              <a:path w="3798" h="3359" extrusionOk="0">
                <a:moveTo>
                  <a:pt x="1920" y="0"/>
                </a:moveTo>
                <a:cubicBezTo>
                  <a:pt x="1705" y="0"/>
                  <a:pt x="1485" y="44"/>
                  <a:pt x="1296" y="167"/>
                </a:cubicBezTo>
                <a:cubicBezTo>
                  <a:pt x="1046" y="226"/>
                  <a:pt x="795" y="403"/>
                  <a:pt x="619" y="594"/>
                </a:cubicBezTo>
                <a:cubicBezTo>
                  <a:pt x="427" y="771"/>
                  <a:pt x="310" y="962"/>
                  <a:pt x="251" y="1139"/>
                </a:cubicBezTo>
                <a:cubicBezTo>
                  <a:pt x="1" y="1639"/>
                  <a:pt x="60" y="2316"/>
                  <a:pt x="427" y="2743"/>
                </a:cubicBezTo>
                <a:cubicBezTo>
                  <a:pt x="752" y="3120"/>
                  <a:pt x="1273" y="3359"/>
                  <a:pt x="1765" y="3359"/>
                </a:cubicBezTo>
                <a:cubicBezTo>
                  <a:pt x="1830" y="3359"/>
                  <a:pt x="1894" y="3355"/>
                  <a:pt x="1958" y="3346"/>
                </a:cubicBezTo>
                <a:cubicBezTo>
                  <a:pt x="2576" y="3287"/>
                  <a:pt x="3062" y="2978"/>
                  <a:pt x="3430" y="2493"/>
                </a:cubicBezTo>
                <a:cubicBezTo>
                  <a:pt x="3621" y="2242"/>
                  <a:pt x="3798" y="1948"/>
                  <a:pt x="3798" y="1580"/>
                </a:cubicBezTo>
                <a:cubicBezTo>
                  <a:pt x="3798" y="1271"/>
                  <a:pt x="3739" y="903"/>
                  <a:pt x="3430" y="653"/>
                </a:cubicBezTo>
                <a:cubicBezTo>
                  <a:pt x="3371" y="594"/>
                  <a:pt x="3253" y="535"/>
                  <a:pt x="3135" y="476"/>
                </a:cubicBezTo>
                <a:cubicBezTo>
                  <a:pt x="2885" y="285"/>
                  <a:pt x="2576" y="167"/>
                  <a:pt x="2267" y="35"/>
                </a:cubicBezTo>
                <a:cubicBezTo>
                  <a:pt x="2157" y="14"/>
                  <a:pt x="2039" y="0"/>
                  <a:pt x="1920"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129730" y="4773382"/>
            <a:ext cx="104779" cy="100335"/>
          </a:xfrm>
          <a:custGeom>
            <a:avLst/>
            <a:gdLst/>
            <a:ahLst/>
            <a:cxnLst/>
            <a:rect l="l" t="t" r="r" b="b"/>
            <a:pathLst>
              <a:path w="3254" h="3116" extrusionOk="0">
                <a:moveTo>
                  <a:pt x="1648" y="1"/>
                </a:moveTo>
                <a:cubicBezTo>
                  <a:pt x="1532" y="1"/>
                  <a:pt x="1414" y="15"/>
                  <a:pt x="1296" y="48"/>
                </a:cubicBezTo>
                <a:cubicBezTo>
                  <a:pt x="737" y="180"/>
                  <a:pt x="369" y="783"/>
                  <a:pt x="119" y="1343"/>
                </a:cubicBezTo>
                <a:cubicBezTo>
                  <a:pt x="60" y="1519"/>
                  <a:pt x="1" y="1711"/>
                  <a:pt x="60" y="1887"/>
                </a:cubicBezTo>
                <a:cubicBezTo>
                  <a:pt x="60" y="2137"/>
                  <a:pt x="251" y="2329"/>
                  <a:pt x="428" y="2505"/>
                </a:cubicBezTo>
                <a:cubicBezTo>
                  <a:pt x="771" y="2848"/>
                  <a:pt x="1275" y="3115"/>
                  <a:pt x="1750" y="3115"/>
                </a:cubicBezTo>
                <a:cubicBezTo>
                  <a:pt x="1866" y="3115"/>
                  <a:pt x="1981" y="3099"/>
                  <a:pt x="2091" y="3065"/>
                </a:cubicBezTo>
                <a:cubicBezTo>
                  <a:pt x="2694" y="2932"/>
                  <a:pt x="3003" y="2329"/>
                  <a:pt x="3194" y="1769"/>
                </a:cubicBezTo>
                <a:cubicBezTo>
                  <a:pt x="3253" y="1460"/>
                  <a:pt x="3253" y="1225"/>
                  <a:pt x="3136" y="916"/>
                </a:cubicBezTo>
                <a:cubicBezTo>
                  <a:pt x="3062" y="666"/>
                  <a:pt x="2827" y="416"/>
                  <a:pt x="2517" y="239"/>
                </a:cubicBezTo>
                <a:cubicBezTo>
                  <a:pt x="2251" y="100"/>
                  <a:pt x="1954" y="1"/>
                  <a:pt x="164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789981" y="4971932"/>
            <a:ext cx="100947" cy="107967"/>
          </a:xfrm>
          <a:custGeom>
            <a:avLst/>
            <a:gdLst/>
            <a:ahLst/>
            <a:cxnLst/>
            <a:rect l="l" t="t" r="r" b="b"/>
            <a:pathLst>
              <a:path w="3135" h="3353" extrusionOk="0">
                <a:moveTo>
                  <a:pt x="1591" y="1"/>
                </a:moveTo>
                <a:cubicBezTo>
                  <a:pt x="1427" y="1"/>
                  <a:pt x="1298" y="61"/>
                  <a:pt x="1045" y="210"/>
                </a:cubicBezTo>
                <a:cubicBezTo>
                  <a:pt x="559" y="445"/>
                  <a:pt x="192" y="946"/>
                  <a:pt x="74" y="1490"/>
                </a:cubicBezTo>
                <a:cubicBezTo>
                  <a:pt x="0" y="2049"/>
                  <a:pt x="192" y="2653"/>
                  <a:pt x="618" y="3021"/>
                </a:cubicBezTo>
                <a:cubicBezTo>
                  <a:pt x="876" y="3243"/>
                  <a:pt x="1225" y="3352"/>
                  <a:pt x="1568" y="3352"/>
                </a:cubicBezTo>
                <a:cubicBezTo>
                  <a:pt x="1793" y="3352"/>
                  <a:pt x="2015" y="3305"/>
                  <a:pt x="2208" y="3212"/>
                </a:cubicBezTo>
                <a:cubicBezTo>
                  <a:pt x="2399" y="3153"/>
                  <a:pt x="2517" y="3021"/>
                  <a:pt x="2649" y="2903"/>
                </a:cubicBezTo>
                <a:cubicBezTo>
                  <a:pt x="3017" y="2535"/>
                  <a:pt x="3135" y="1976"/>
                  <a:pt x="3135" y="1549"/>
                </a:cubicBezTo>
                <a:cubicBezTo>
                  <a:pt x="3076" y="1063"/>
                  <a:pt x="2767" y="578"/>
                  <a:pt x="2399" y="269"/>
                </a:cubicBezTo>
                <a:cubicBezTo>
                  <a:pt x="2281" y="210"/>
                  <a:pt x="2149" y="136"/>
                  <a:pt x="2031" y="77"/>
                </a:cubicBezTo>
                <a:cubicBezTo>
                  <a:pt x="1834" y="29"/>
                  <a:pt x="1704" y="1"/>
                  <a:pt x="159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908447" y="4943112"/>
            <a:ext cx="112797" cy="112346"/>
          </a:xfrm>
          <a:custGeom>
            <a:avLst/>
            <a:gdLst/>
            <a:ahLst/>
            <a:cxnLst/>
            <a:rect l="l" t="t" r="r" b="b"/>
            <a:pathLst>
              <a:path w="3503" h="3489" extrusionOk="0">
                <a:moveTo>
                  <a:pt x="2031" y="1"/>
                </a:moveTo>
                <a:cubicBezTo>
                  <a:pt x="1413" y="1"/>
                  <a:pt x="869" y="295"/>
                  <a:pt x="501" y="796"/>
                </a:cubicBezTo>
                <a:cubicBezTo>
                  <a:pt x="133" y="1222"/>
                  <a:pt x="0" y="1899"/>
                  <a:pt x="251" y="2444"/>
                </a:cubicBezTo>
                <a:cubicBezTo>
                  <a:pt x="442" y="3062"/>
                  <a:pt x="986" y="3430"/>
                  <a:pt x="1604" y="3489"/>
                </a:cubicBezTo>
                <a:cubicBezTo>
                  <a:pt x="1781" y="3489"/>
                  <a:pt x="2031" y="3430"/>
                  <a:pt x="2208" y="3371"/>
                </a:cubicBezTo>
                <a:cubicBezTo>
                  <a:pt x="2708" y="3180"/>
                  <a:pt x="3135" y="2812"/>
                  <a:pt x="3312" y="2326"/>
                </a:cubicBezTo>
                <a:cubicBezTo>
                  <a:pt x="3503" y="1841"/>
                  <a:pt x="3503" y="1281"/>
                  <a:pt x="3253" y="796"/>
                </a:cubicBezTo>
                <a:cubicBezTo>
                  <a:pt x="3194" y="663"/>
                  <a:pt x="3135" y="545"/>
                  <a:pt x="3017" y="428"/>
                </a:cubicBezTo>
                <a:cubicBezTo>
                  <a:pt x="2649" y="60"/>
                  <a:pt x="2576" y="1"/>
                  <a:pt x="203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677665" y="4995986"/>
            <a:ext cx="90997" cy="88421"/>
          </a:xfrm>
          <a:custGeom>
            <a:avLst/>
            <a:gdLst/>
            <a:ahLst/>
            <a:cxnLst/>
            <a:rect l="l" t="t" r="r" b="b"/>
            <a:pathLst>
              <a:path w="2826" h="2746" extrusionOk="0">
                <a:moveTo>
                  <a:pt x="1663" y="1"/>
                </a:moveTo>
                <a:cubicBezTo>
                  <a:pt x="1044" y="1"/>
                  <a:pt x="417" y="385"/>
                  <a:pt x="118" y="934"/>
                </a:cubicBezTo>
                <a:cubicBezTo>
                  <a:pt x="59" y="1170"/>
                  <a:pt x="0" y="1420"/>
                  <a:pt x="0" y="1670"/>
                </a:cubicBezTo>
                <a:cubicBezTo>
                  <a:pt x="59" y="2038"/>
                  <a:pt x="309" y="2406"/>
                  <a:pt x="619" y="2583"/>
                </a:cubicBezTo>
                <a:cubicBezTo>
                  <a:pt x="846" y="2701"/>
                  <a:pt x="1073" y="2746"/>
                  <a:pt x="1300" y="2746"/>
                </a:cubicBezTo>
                <a:cubicBezTo>
                  <a:pt x="1441" y="2746"/>
                  <a:pt x="1581" y="2728"/>
                  <a:pt x="1722" y="2700"/>
                </a:cubicBezTo>
                <a:cubicBezTo>
                  <a:pt x="1958" y="2641"/>
                  <a:pt x="2208" y="2524"/>
                  <a:pt x="2385" y="2332"/>
                </a:cubicBezTo>
                <a:cubicBezTo>
                  <a:pt x="2576" y="2156"/>
                  <a:pt x="2635" y="1906"/>
                  <a:pt x="2694" y="1729"/>
                </a:cubicBezTo>
                <a:cubicBezTo>
                  <a:pt x="2826" y="1229"/>
                  <a:pt x="2752" y="684"/>
                  <a:pt x="2458" y="316"/>
                </a:cubicBezTo>
                <a:cubicBezTo>
                  <a:pt x="2326" y="199"/>
                  <a:pt x="2208" y="125"/>
                  <a:pt x="2090" y="66"/>
                </a:cubicBezTo>
                <a:cubicBezTo>
                  <a:pt x="1951" y="22"/>
                  <a:pt x="1807" y="1"/>
                  <a:pt x="166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7173604" y="3771509"/>
            <a:ext cx="874327" cy="696518"/>
          </a:xfrm>
          <a:custGeom>
            <a:avLst/>
            <a:gdLst/>
            <a:ahLst/>
            <a:cxnLst/>
            <a:rect l="l" t="t" r="r" b="b"/>
            <a:pathLst>
              <a:path w="27153" h="21631" extrusionOk="0">
                <a:moveTo>
                  <a:pt x="13929" y="1"/>
                </a:moveTo>
                <a:cubicBezTo>
                  <a:pt x="13863" y="1"/>
                  <a:pt x="13797" y="12"/>
                  <a:pt x="13731" y="37"/>
                </a:cubicBezTo>
                <a:cubicBezTo>
                  <a:pt x="13363" y="111"/>
                  <a:pt x="13171" y="405"/>
                  <a:pt x="13054" y="714"/>
                </a:cubicBezTo>
                <a:cubicBezTo>
                  <a:pt x="12877" y="1023"/>
                  <a:pt x="12686" y="1391"/>
                  <a:pt x="12568" y="1700"/>
                </a:cubicBezTo>
                <a:cubicBezTo>
                  <a:pt x="12141" y="2804"/>
                  <a:pt x="12068" y="4025"/>
                  <a:pt x="12259" y="5188"/>
                </a:cubicBezTo>
                <a:cubicBezTo>
                  <a:pt x="12009" y="5188"/>
                  <a:pt x="11832" y="5261"/>
                  <a:pt x="11582" y="5320"/>
                </a:cubicBezTo>
                <a:cubicBezTo>
                  <a:pt x="10655" y="5447"/>
                  <a:pt x="9706" y="5541"/>
                  <a:pt x="8766" y="5541"/>
                </a:cubicBezTo>
                <a:cubicBezTo>
                  <a:pt x="7408" y="5541"/>
                  <a:pt x="6068" y="5344"/>
                  <a:pt x="4842" y="4761"/>
                </a:cubicBezTo>
                <a:lnTo>
                  <a:pt x="4842" y="4761"/>
                </a:lnTo>
                <a:cubicBezTo>
                  <a:pt x="5018" y="5629"/>
                  <a:pt x="5754" y="6365"/>
                  <a:pt x="6623" y="6733"/>
                </a:cubicBezTo>
                <a:cubicBezTo>
                  <a:pt x="6681" y="6792"/>
                  <a:pt x="6740" y="6792"/>
                  <a:pt x="6799" y="6792"/>
                </a:cubicBezTo>
                <a:cubicBezTo>
                  <a:pt x="5946" y="7101"/>
                  <a:pt x="5077" y="7469"/>
                  <a:pt x="4283" y="7896"/>
                </a:cubicBezTo>
                <a:cubicBezTo>
                  <a:pt x="2075" y="9235"/>
                  <a:pt x="427" y="11575"/>
                  <a:pt x="236" y="14150"/>
                </a:cubicBezTo>
                <a:cubicBezTo>
                  <a:pt x="0" y="16784"/>
                  <a:pt x="1339" y="19477"/>
                  <a:pt x="3679" y="20640"/>
                </a:cubicBezTo>
                <a:cubicBezTo>
                  <a:pt x="4835" y="21223"/>
                  <a:pt x="6074" y="21400"/>
                  <a:pt x="7351" y="21400"/>
                </a:cubicBezTo>
                <a:cubicBezTo>
                  <a:pt x="9315" y="21400"/>
                  <a:pt x="11368" y="20982"/>
                  <a:pt x="13343" y="20982"/>
                </a:cubicBezTo>
                <a:cubicBezTo>
                  <a:pt x="13616" y="20982"/>
                  <a:pt x="13888" y="20990"/>
                  <a:pt x="14157" y="21008"/>
                </a:cubicBezTo>
                <a:cubicBezTo>
                  <a:pt x="15791" y="21134"/>
                  <a:pt x="17359" y="21631"/>
                  <a:pt x="18987" y="21631"/>
                </a:cubicBezTo>
                <a:cubicBezTo>
                  <a:pt x="19074" y="21631"/>
                  <a:pt x="19162" y="21629"/>
                  <a:pt x="19249" y="21626"/>
                </a:cubicBezTo>
                <a:cubicBezTo>
                  <a:pt x="22134" y="21567"/>
                  <a:pt x="24886" y="19728"/>
                  <a:pt x="26048" y="17093"/>
                </a:cubicBezTo>
                <a:cubicBezTo>
                  <a:pt x="27152" y="14386"/>
                  <a:pt x="26666" y="11148"/>
                  <a:pt x="24709" y="8999"/>
                </a:cubicBezTo>
                <a:cubicBezTo>
                  <a:pt x="23914" y="8072"/>
                  <a:pt x="22870" y="7336"/>
                  <a:pt x="21707" y="6851"/>
                </a:cubicBezTo>
                <a:cubicBezTo>
                  <a:pt x="21825" y="6792"/>
                  <a:pt x="21884" y="6733"/>
                  <a:pt x="22001" y="6601"/>
                </a:cubicBezTo>
                <a:lnTo>
                  <a:pt x="21030" y="6601"/>
                </a:lnTo>
                <a:cubicBezTo>
                  <a:pt x="20294" y="6292"/>
                  <a:pt x="19558" y="6115"/>
                  <a:pt x="18764" y="5924"/>
                </a:cubicBezTo>
                <a:cubicBezTo>
                  <a:pt x="18572" y="5865"/>
                  <a:pt x="18396" y="5806"/>
                  <a:pt x="18263" y="5688"/>
                </a:cubicBezTo>
                <a:cubicBezTo>
                  <a:pt x="18690" y="5129"/>
                  <a:pt x="18940" y="4526"/>
                  <a:pt x="19058" y="3790"/>
                </a:cubicBezTo>
                <a:lnTo>
                  <a:pt x="19058" y="3790"/>
                </a:lnTo>
                <a:cubicBezTo>
                  <a:pt x="17101" y="4334"/>
                  <a:pt x="15143" y="4761"/>
                  <a:pt x="13113" y="5070"/>
                </a:cubicBezTo>
                <a:cubicBezTo>
                  <a:pt x="13113" y="3598"/>
                  <a:pt x="13672" y="2186"/>
                  <a:pt x="14643" y="1141"/>
                </a:cubicBezTo>
                <a:cubicBezTo>
                  <a:pt x="14834" y="1023"/>
                  <a:pt x="15011" y="773"/>
                  <a:pt x="14952" y="596"/>
                </a:cubicBezTo>
                <a:cubicBezTo>
                  <a:pt x="14893" y="405"/>
                  <a:pt x="14776" y="346"/>
                  <a:pt x="14643" y="287"/>
                </a:cubicBezTo>
                <a:cubicBezTo>
                  <a:pt x="14412" y="149"/>
                  <a:pt x="14172" y="1"/>
                  <a:pt x="13929"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112004" y="3919117"/>
            <a:ext cx="874777" cy="495687"/>
          </a:xfrm>
          <a:custGeom>
            <a:avLst/>
            <a:gdLst/>
            <a:ahLst/>
            <a:cxnLst/>
            <a:rect l="l" t="t" r="r" b="b"/>
            <a:pathLst>
              <a:path w="27167" h="15394" fill="none" extrusionOk="0">
                <a:moveTo>
                  <a:pt x="6755" y="0"/>
                </a:moveTo>
                <a:cubicBezTo>
                  <a:pt x="5887" y="236"/>
                  <a:pt x="5092" y="604"/>
                  <a:pt x="4297" y="1104"/>
                </a:cubicBezTo>
                <a:cubicBezTo>
                  <a:pt x="2090" y="2385"/>
                  <a:pt x="442" y="4783"/>
                  <a:pt x="191" y="7359"/>
                </a:cubicBezTo>
                <a:cubicBezTo>
                  <a:pt x="0" y="9934"/>
                  <a:pt x="1354" y="12627"/>
                  <a:pt x="3620" y="13790"/>
                </a:cubicBezTo>
                <a:cubicBezTo>
                  <a:pt x="6814" y="15394"/>
                  <a:pt x="10611" y="13922"/>
                  <a:pt x="14172" y="14158"/>
                </a:cubicBezTo>
                <a:cubicBezTo>
                  <a:pt x="15820" y="14290"/>
                  <a:pt x="17483" y="14835"/>
                  <a:pt x="19205" y="14835"/>
                </a:cubicBezTo>
                <a:cubicBezTo>
                  <a:pt x="22075" y="14717"/>
                  <a:pt x="24841" y="12877"/>
                  <a:pt x="26004" y="10243"/>
                </a:cubicBezTo>
                <a:cubicBezTo>
                  <a:pt x="27167" y="7594"/>
                  <a:pt x="26622" y="4283"/>
                  <a:pt x="24724" y="2149"/>
                </a:cubicBezTo>
                <a:cubicBezTo>
                  <a:pt x="23855" y="1222"/>
                  <a:pt x="22811" y="545"/>
                  <a:pt x="21707"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268371" y="3822450"/>
            <a:ext cx="552552" cy="232709"/>
          </a:xfrm>
          <a:custGeom>
            <a:avLst/>
            <a:gdLst/>
            <a:ahLst/>
            <a:cxnLst/>
            <a:rect l="l" t="t" r="r" b="b"/>
            <a:pathLst>
              <a:path w="17160" h="7227" fill="none" extrusionOk="0">
                <a:moveTo>
                  <a:pt x="13363" y="1899"/>
                </a:moveTo>
                <a:cubicBezTo>
                  <a:pt x="13790" y="1340"/>
                  <a:pt x="14099" y="663"/>
                  <a:pt x="14158" y="0"/>
                </a:cubicBezTo>
                <a:cubicBezTo>
                  <a:pt x="11700" y="604"/>
                  <a:pt x="9257" y="1104"/>
                  <a:pt x="6741" y="1472"/>
                </a:cubicBezTo>
                <a:cubicBezTo>
                  <a:pt x="4474" y="1766"/>
                  <a:pt x="2075" y="1899"/>
                  <a:pt x="0" y="913"/>
                </a:cubicBezTo>
                <a:cubicBezTo>
                  <a:pt x="177" y="1840"/>
                  <a:pt x="913" y="2502"/>
                  <a:pt x="1708" y="2870"/>
                </a:cubicBezTo>
                <a:cubicBezTo>
                  <a:pt x="2576" y="3312"/>
                  <a:pt x="3488" y="3370"/>
                  <a:pt x="4342" y="3488"/>
                </a:cubicBezTo>
                <a:cubicBezTo>
                  <a:pt x="3238" y="4224"/>
                  <a:pt x="1958" y="4651"/>
                  <a:pt x="663" y="4783"/>
                </a:cubicBezTo>
                <a:cubicBezTo>
                  <a:pt x="2635" y="5754"/>
                  <a:pt x="5019" y="5696"/>
                  <a:pt x="6917" y="4651"/>
                </a:cubicBezTo>
                <a:cubicBezTo>
                  <a:pt x="6741" y="5578"/>
                  <a:pt x="6314" y="6490"/>
                  <a:pt x="5637" y="7226"/>
                </a:cubicBezTo>
                <a:cubicBezTo>
                  <a:pt x="6858" y="6799"/>
                  <a:pt x="7844" y="5887"/>
                  <a:pt x="8389" y="4710"/>
                </a:cubicBezTo>
                <a:cubicBezTo>
                  <a:pt x="9861" y="5445"/>
                  <a:pt x="11332" y="6181"/>
                  <a:pt x="12804" y="6858"/>
                </a:cubicBezTo>
                <a:cubicBezTo>
                  <a:pt x="12200" y="5946"/>
                  <a:pt x="11833" y="4901"/>
                  <a:pt x="11700" y="3797"/>
                </a:cubicBezTo>
                <a:cubicBezTo>
                  <a:pt x="13540" y="4415"/>
                  <a:pt x="15688" y="4047"/>
                  <a:pt x="17160" y="2811"/>
                </a:cubicBezTo>
                <a:cubicBezTo>
                  <a:pt x="15821" y="2811"/>
                  <a:pt x="14526" y="2502"/>
                  <a:pt x="13363" y="189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493453" y="3698477"/>
            <a:ext cx="102396" cy="232548"/>
          </a:xfrm>
          <a:custGeom>
            <a:avLst/>
            <a:gdLst/>
            <a:ahLst/>
            <a:cxnLst/>
            <a:rect l="l" t="t" r="r" b="b"/>
            <a:pathLst>
              <a:path w="3180" h="7222" extrusionOk="0">
                <a:moveTo>
                  <a:pt x="2048" y="1"/>
                </a:moveTo>
                <a:cubicBezTo>
                  <a:pt x="1976" y="1"/>
                  <a:pt x="1906" y="12"/>
                  <a:pt x="1840" y="39"/>
                </a:cubicBezTo>
                <a:cubicBezTo>
                  <a:pt x="1531" y="98"/>
                  <a:pt x="1340" y="466"/>
                  <a:pt x="1163" y="716"/>
                </a:cubicBezTo>
                <a:cubicBezTo>
                  <a:pt x="972" y="1084"/>
                  <a:pt x="795" y="1393"/>
                  <a:pt x="663" y="1761"/>
                </a:cubicBezTo>
                <a:cubicBezTo>
                  <a:pt x="1" y="3482"/>
                  <a:pt x="369" y="5381"/>
                  <a:pt x="663" y="7162"/>
                </a:cubicBezTo>
                <a:cubicBezTo>
                  <a:pt x="722" y="7203"/>
                  <a:pt x="787" y="7221"/>
                  <a:pt x="854" y="7221"/>
                </a:cubicBezTo>
                <a:cubicBezTo>
                  <a:pt x="1069" y="7221"/>
                  <a:pt x="1295" y="7032"/>
                  <a:pt x="1340" y="6852"/>
                </a:cubicBezTo>
                <a:cubicBezTo>
                  <a:pt x="1472" y="6543"/>
                  <a:pt x="1399" y="6234"/>
                  <a:pt x="1340" y="5984"/>
                </a:cubicBezTo>
                <a:cubicBezTo>
                  <a:pt x="1031" y="4277"/>
                  <a:pt x="1590" y="2438"/>
                  <a:pt x="2812" y="1201"/>
                </a:cubicBezTo>
                <a:cubicBezTo>
                  <a:pt x="3003" y="1025"/>
                  <a:pt x="3180" y="775"/>
                  <a:pt x="3062" y="598"/>
                </a:cubicBezTo>
                <a:cubicBezTo>
                  <a:pt x="3062" y="466"/>
                  <a:pt x="2944" y="348"/>
                  <a:pt x="2812" y="289"/>
                </a:cubicBezTo>
                <a:cubicBezTo>
                  <a:pt x="2572" y="140"/>
                  <a:pt x="2296" y="1"/>
                  <a:pt x="2048" y="1"/>
                </a:cubicBezTo>
                <a:close/>
              </a:path>
            </a:pathLst>
          </a:custGeom>
          <a:solidFill>
            <a:srgbClr val="F7D79F"/>
          </a:solid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7159371" y="4025733"/>
            <a:ext cx="92929" cy="254509"/>
          </a:xfrm>
          <a:custGeom>
            <a:avLst/>
            <a:gdLst/>
            <a:ahLst/>
            <a:cxnLst/>
            <a:rect l="l" t="t" r="r" b="b"/>
            <a:pathLst>
              <a:path w="2886" h="7904" fill="none" extrusionOk="0">
                <a:moveTo>
                  <a:pt x="1914" y="7903"/>
                </a:moveTo>
                <a:cubicBezTo>
                  <a:pt x="2090" y="7903"/>
                  <a:pt x="2282" y="7903"/>
                  <a:pt x="2399" y="7786"/>
                </a:cubicBezTo>
                <a:cubicBezTo>
                  <a:pt x="2517" y="7594"/>
                  <a:pt x="2576" y="7359"/>
                  <a:pt x="2576" y="7168"/>
                </a:cubicBezTo>
                <a:cubicBezTo>
                  <a:pt x="2576" y="5696"/>
                  <a:pt x="1914" y="4224"/>
                  <a:pt x="2341" y="2811"/>
                </a:cubicBezTo>
                <a:cubicBezTo>
                  <a:pt x="2458" y="2385"/>
                  <a:pt x="2709" y="1958"/>
                  <a:pt x="2826" y="1472"/>
                </a:cubicBezTo>
                <a:cubicBezTo>
                  <a:pt x="2885" y="972"/>
                  <a:pt x="2709" y="369"/>
                  <a:pt x="2282" y="236"/>
                </a:cubicBezTo>
                <a:cubicBezTo>
                  <a:pt x="1664" y="1"/>
                  <a:pt x="1104" y="678"/>
                  <a:pt x="869" y="1281"/>
                </a:cubicBezTo>
                <a:cubicBezTo>
                  <a:pt x="251" y="2694"/>
                  <a:pt x="1" y="4224"/>
                  <a:pt x="251" y="5755"/>
                </a:cubicBezTo>
                <a:cubicBezTo>
                  <a:pt x="310" y="6255"/>
                  <a:pt x="442" y="6741"/>
                  <a:pt x="678" y="7109"/>
                </a:cubicBezTo>
                <a:cubicBezTo>
                  <a:pt x="928" y="7535"/>
                  <a:pt x="1413" y="7903"/>
                  <a:pt x="1914" y="79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300883" y="447043"/>
            <a:ext cx="922176" cy="992790"/>
          </a:xfrm>
          <a:custGeom>
            <a:avLst/>
            <a:gdLst/>
            <a:ahLst/>
            <a:cxnLst/>
            <a:rect l="l" t="t" r="r" b="b"/>
            <a:pathLst>
              <a:path w="28639" h="30832" extrusionOk="0">
                <a:moveTo>
                  <a:pt x="24456" y="1"/>
                </a:moveTo>
                <a:cubicBezTo>
                  <a:pt x="22905" y="1"/>
                  <a:pt x="21288" y="883"/>
                  <a:pt x="20236" y="2104"/>
                </a:cubicBezTo>
                <a:cubicBezTo>
                  <a:pt x="18764" y="3767"/>
                  <a:pt x="17969" y="5915"/>
                  <a:pt x="16748" y="7814"/>
                </a:cubicBezTo>
                <a:cubicBezTo>
                  <a:pt x="15394" y="10021"/>
                  <a:pt x="13437" y="11861"/>
                  <a:pt x="11229" y="13141"/>
                </a:cubicBezTo>
                <a:cubicBezTo>
                  <a:pt x="7844" y="15054"/>
                  <a:pt x="3680" y="15908"/>
                  <a:pt x="1531" y="19101"/>
                </a:cubicBezTo>
                <a:cubicBezTo>
                  <a:pt x="118" y="21117"/>
                  <a:pt x="0" y="24002"/>
                  <a:pt x="1222" y="26209"/>
                </a:cubicBezTo>
                <a:cubicBezTo>
                  <a:pt x="2662" y="28898"/>
                  <a:pt x="6276" y="30832"/>
                  <a:pt x="9442" y="30832"/>
                </a:cubicBezTo>
                <a:cubicBezTo>
                  <a:pt x="9672" y="30832"/>
                  <a:pt x="9901" y="30822"/>
                  <a:pt x="10125" y="30801"/>
                </a:cubicBezTo>
                <a:cubicBezTo>
                  <a:pt x="13437" y="30506"/>
                  <a:pt x="16439" y="28726"/>
                  <a:pt x="18955" y="26577"/>
                </a:cubicBezTo>
                <a:cubicBezTo>
                  <a:pt x="24533" y="21735"/>
                  <a:pt x="27785" y="14127"/>
                  <a:pt x="28447" y="6828"/>
                </a:cubicBezTo>
                <a:cubicBezTo>
                  <a:pt x="28639" y="4444"/>
                  <a:pt x="28330" y="1559"/>
                  <a:pt x="26240" y="455"/>
                </a:cubicBezTo>
                <a:cubicBezTo>
                  <a:pt x="25682" y="141"/>
                  <a:pt x="25074" y="1"/>
                  <a:pt x="2445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40148" y="414810"/>
            <a:ext cx="441655" cy="278079"/>
          </a:xfrm>
          <a:custGeom>
            <a:avLst/>
            <a:gdLst/>
            <a:ahLst/>
            <a:cxnLst/>
            <a:rect l="l" t="t" r="r" b="b"/>
            <a:pathLst>
              <a:path w="13716" h="8636" extrusionOk="0">
                <a:moveTo>
                  <a:pt x="7918" y="0"/>
                </a:moveTo>
                <a:cubicBezTo>
                  <a:pt x="7073" y="0"/>
                  <a:pt x="6216" y="164"/>
                  <a:pt x="5446" y="470"/>
                </a:cubicBezTo>
                <a:cubicBezTo>
                  <a:pt x="3371" y="1265"/>
                  <a:pt x="1767" y="2869"/>
                  <a:pt x="60" y="4341"/>
                </a:cubicBezTo>
                <a:cubicBezTo>
                  <a:pt x="1" y="4459"/>
                  <a:pt x="1" y="4650"/>
                  <a:pt x="119" y="4709"/>
                </a:cubicBezTo>
                <a:cubicBezTo>
                  <a:pt x="760" y="4902"/>
                  <a:pt x="1437" y="5008"/>
                  <a:pt x="2113" y="5008"/>
                </a:cubicBezTo>
                <a:cubicBezTo>
                  <a:pt x="2925" y="5008"/>
                  <a:pt x="3735" y="4855"/>
                  <a:pt x="4475" y="4517"/>
                </a:cubicBezTo>
                <a:cubicBezTo>
                  <a:pt x="4490" y="4510"/>
                  <a:pt x="4506" y="4506"/>
                  <a:pt x="4523" y="4506"/>
                </a:cubicBezTo>
                <a:cubicBezTo>
                  <a:pt x="4637" y="4506"/>
                  <a:pt x="4774" y="4665"/>
                  <a:pt x="4710" y="4768"/>
                </a:cubicBezTo>
                <a:cubicBezTo>
                  <a:pt x="4475" y="5621"/>
                  <a:pt x="4107" y="6489"/>
                  <a:pt x="3606" y="7284"/>
                </a:cubicBezTo>
                <a:cubicBezTo>
                  <a:pt x="3503" y="7438"/>
                  <a:pt x="3637" y="7604"/>
                  <a:pt x="3790" y="7604"/>
                </a:cubicBezTo>
                <a:cubicBezTo>
                  <a:pt x="3812" y="7604"/>
                  <a:pt x="3834" y="7601"/>
                  <a:pt x="3857" y="7593"/>
                </a:cubicBezTo>
                <a:cubicBezTo>
                  <a:pt x="5328" y="6857"/>
                  <a:pt x="6623" y="5812"/>
                  <a:pt x="7653" y="4576"/>
                </a:cubicBezTo>
                <a:cubicBezTo>
                  <a:pt x="7681" y="4532"/>
                  <a:pt x="7723" y="4513"/>
                  <a:pt x="7768" y="4513"/>
                </a:cubicBezTo>
                <a:cubicBezTo>
                  <a:pt x="7843" y="4513"/>
                  <a:pt x="7926" y="4567"/>
                  <a:pt x="7962" y="4650"/>
                </a:cubicBezTo>
                <a:cubicBezTo>
                  <a:pt x="8581" y="5989"/>
                  <a:pt x="8522" y="7652"/>
                  <a:pt x="9493" y="8564"/>
                </a:cubicBezTo>
                <a:cubicBezTo>
                  <a:pt x="9543" y="8614"/>
                  <a:pt x="9599" y="8635"/>
                  <a:pt x="9653" y="8635"/>
                </a:cubicBezTo>
                <a:cubicBezTo>
                  <a:pt x="9742" y="8635"/>
                  <a:pt x="9824" y="8579"/>
                  <a:pt x="9861" y="8506"/>
                </a:cubicBezTo>
                <a:lnTo>
                  <a:pt x="10479" y="5312"/>
                </a:lnTo>
                <a:cubicBezTo>
                  <a:pt x="10513" y="5209"/>
                  <a:pt x="10612" y="5147"/>
                  <a:pt x="10700" y="5147"/>
                </a:cubicBezTo>
                <a:cubicBezTo>
                  <a:pt x="10764" y="5147"/>
                  <a:pt x="10822" y="5179"/>
                  <a:pt x="10847" y="5253"/>
                </a:cubicBezTo>
                <a:cubicBezTo>
                  <a:pt x="11465" y="6121"/>
                  <a:pt x="12377" y="6784"/>
                  <a:pt x="13422" y="7034"/>
                </a:cubicBezTo>
                <a:cubicBezTo>
                  <a:pt x="13438" y="7042"/>
                  <a:pt x="13455" y="7045"/>
                  <a:pt x="13472" y="7045"/>
                </a:cubicBezTo>
                <a:cubicBezTo>
                  <a:pt x="13585" y="7045"/>
                  <a:pt x="13716" y="6891"/>
                  <a:pt x="13614" y="6725"/>
                </a:cubicBezTo>
                <a:cubicBezTo>
                  <a:pt x="12745" y="5194"/>
                  <a:pt x="12804" y="3178"/>
                  <a:pt x="11774" y="1707"/>
                </a:cubicBezTo>
                <a:cubicBezTo>
                  <a:pt x="10905" y="526"/>
                  <a:pt x="9431" y="0"/>
                  <a:pt x="791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9100781" y="274028"/>
            <a:ext cx="189594" cy="163995"/>
          </a:xfrm>
          <a:custGeom>
            <a:avLst/>
            <a:gdLst/>
            <a:ahLst/>
            <a:cxnLst/>
            <a:rect l="l" t="t" r="r" b="b"/>
            <a:pathLst>
              <a:path w="5888" h="5093" extrusionOk="0">
                <a:moveTo>
                  <a:pt x="4960" y="1"/>
                </a:moveTo>
                <a:cubicBezTo>
                  <a:pt x="4901" y="1"/>
                  <a:pt x="4843" y="1"/>
                  <a:pt x="4710" y="60"/>
                </a:cubicBezTo>
                <a:cubicBezTo>
                  <a:pt x="2503" y="854"/>
                  <a:pt x="737" y="2767"/>
                  <a:pt x="1" y="5034"/>
                </a:cubicBezTo>
                <a:cubicBezTo>
                  <a:pt x="190" y="5003"/>
                  <a:pt x="395" y="4969"/>
                  <a:pt x="591" y="4969"/>
                </a:cubicBezTo>
                <a:cubicBezTo>
                  <a:pt x="777" y="4969"/>
                  <a:pt x="955" y="5000"/>
                  <a:pt x="1105" y="5093"/>
                </a:cubicBezTo>
                <a:cubicBezTo>
                  <a:pt x="1958" y="3135"/>
                  <a:pt x="3857" y="1840"/>
                  <a:pt x="5887" y="1296"/>
                </a:cubicBezTo>
                <a:cubicBezTo>
                  <a:pt x="5637" y="928"/>
                  <a:pt x="5328" y="560"/>
                  <a:pt x="5078" y="118"/>
                </a:cubicBezTo>
                <a:cubicBezTo>
                  <a:pt x="5078" y="60"/>
                  <a:pt x="5019" y="60"/>
                  <a:pt x="49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363900" y="1004759"/>
            <a:ext cx="165894" cy="203536"/>
          </a:xfrm>
          <a:custGeom>
            <a:avLst/>
            <a:gdLst/>
            <a:ahLst/>
            <a:cxnLst/>
            <a:rect l="l" t="t" r="r" b="b"/>
            <a:pathLst>
              <a:path w="5152" h="6321" extrusionOk="0">
                <a:moveTo>
                  <a:pt x="4180" y="0"/>
                </a:moveTo>
                <a:cubicBezTo>
                  <a:pt x="3871" y="0"/>
                  <a:pt x="3562" y="118"/>
                  <a:pt x="3312" y="236"/>
                </a:cubicBezTo>
                <a:cubicBezTo>
                  <a:pt x="1664" y="1045"/>
                  <a:pt x="442" y="2635"/>
                  <a:pt x="74" y="4415"/>
                </a:cubicBezTo>
                <a:cubicBezTo>
                  <a:pt x="1" y="4842"/>
                  <a:pt x="1" y="5269"/>
                  <a:pt x="192" y="5637"/>
                </a:cubicBezTo>
                <a:cubicBezTo>
                  <a:pt x="300" y="6028"/>
                  <a:pt x="668" y="6321"/>
                  <a:pt x="1070" y="6321"/>
                </a:cubicBezTo>
                <a:cubicBezTo>
                  <a:pt x="1105" y="6321"/>
                  <a:pt x="1142" y="6319"/>
                  <a:pt x="1178" y="6314"/>
                </a:cubicBezTo>
                <a:cubicBezTo>
                  <a:pt x="1664" y="6196"/>
                  <a:pt x="1914" y="5637"/>
                  <a:pt x="2090" y="5210"/>
                </a:cubicBezTo>
                <a:cubicBezTo>
                  <a:pt x="2400" y="4474"/>
                  <a:pt x="2767" y="3797"/>
                  <a:pt x="3253" y="3179"/>
                </a:cubicBezTo>
                <a:cubicBezTo>
                  <a:pt x="3812" y="2576"/>
                  <a:pt x="4548" y="2149"/>
                  <a:pt x="4916" y="1413"/>
                </a:cubicBezTo>
                <a:cubicBezTo>
                  <a:pt x="5093" y="1104"/>
                  <a:pt x="5152" y="736"/>
                  <a:pt x="4975" y="427"/>
                </a:cubicBezTo>
                <a:cubicBezTo>
                  <a:pt x="4857" y="118"/>
                  <a:pt x="4489" y="0"/>
                  <a:pt x="4180"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5525" y="60799"/>
            <a:ext cx="620333" cy="1153307"/>
          </a:xfrm>
          <a:custGeom>
            <a:avLst/>
            <a:gdLst/>
            <a:ahLst/>
            <a:cxnLst/>
            <a:rect l="l" t="t" r="r" b="b"/>
            <a:pathLst>
              <a:path w="19265" h="35817" extrusionOk="0">
                <a:moveTo>
                  <a:pt x="619" y="0"/>
                </a:moveTo>
                <a:cubicBezTo>
                  <a:pt x="560" y="0"/>
                  <a:pt x="501" y="0"/>
                  <a:pt x="427" y="59"/>
                </a:cubicBezTo>
                <a:cubicBezTo>
                  <a:pt x="427" y="59"/>
                  <a:pt x="368" y="118"/>
                  <a:pt x="368" y="236"/>
                </a:cubicBezTo>
                <a:cubicBezTo>
                  <a:pt x="1" y="2017"/>
                  <a:pt x="368" y="4047"/>
                  <a:pt x="1472" y="5578"/>
                </a:cubicBezTo>
                <a:cubicBezTo>
                  <a:pt x="928" y="6255"/>
                  <a:pt x="619" y="7050"/>
                  <a:pt x="427" y="7903"/>
                </a:cubicBezTo>
                <a:cubicBezTo>
                  <a:pt x="59" y="9802"/>
                  <a:pt x="501" y="11700"/>
                  <a:pt x="795" y="13672"/>
                </a:cubicBezTo>
                <a:cubicBezTo>
                  <a:pt x="795" y="13745"/>
                  <a:pt x="868" y="13795"/>
                  <a:pt x="938" y="13795"/>
                </a:cubicBezTo>
                <a:cubicBezTo>
                  <a:pt x="981" y="13795"/>
                  <a:pt x="1023" y="13776"/>
                  <a:pt x="1045" y="13731"/>
                </a:cubicBezTo>
                <a:cubicBezTo>
                  <a:pt x="1531" y="13363"/>
                  <a:pt x="1899" y="12936"/>
                  <a:pt x="2208" y="12436"/>
                </a:cubicBezTo>
                <a:cubicBezTo>
                  <a:pt x="2826" y="13540"/>
                  <a:pt x="3503" y="14643"/>
                  <a:pt x="4048" y="15821"/>
                </a:cubicBezTo>
                <a:cubicBezTo>
                  <a:pt x="5034" y="17837"/>
                  <a:pt x="5460" y="20103"/>
                  <a:pt x="5343" y="22369"/>
                </a:cubicBezTo>
                <a:cubicBezTo>
                  <a:pt x="5151" y="25681"/>
                  <a:pt x="3871" y="29183"/>
                  <a:pt x="5210" y="32244"/>
                </a:cubicBezTo>
                <a:cubicBezTo>
                  <a:pt x="6078" y="34216"/>
                  <a:pt x="8095" y="35688"/>
                  <a:pt x="10243" y="35805"/>
                </a:cubicBezTo>
                <a:cubicBezTo>
                  <a:pt x="10364" y="35813"/>
                  <a:pt x="10486" y="35817"/>
                  <a:pt x="10609" y="35817"/>
                </a:cubicBezTo>
                <a:cubicBezTo>
                  <a:pt x="13407" y="35817"/>
                  <a:pt x="16555" y="33917"/>
                  <a:pt x="17852" y="31449"/>
                </a:cubicBezTo>
                <a:cubicBezTo>
                  <a:pt x="19191" y="28874"/>
                  <a:pt x="19264" y="25813"/>
                  <a:pt x="18823" y="22929"/>
                </a:cubicBezTo>
                <a:cubicBezTo>
                  <a:pt x="17910" y="16615"/>
                  <a:pt x="13863" y="10670"/>
                  <a:pt x="8772" y="6741"/>
                </a:cubicBezTo>
                <a:cubicBezTo>
                  <a:pt x="8404" y="6432"/>
                  <a:pt x="7977" y="6181"/>
                  <a:pt x="7609" y="5946"/>
                </a:cubicBezTo>
                <a:cubicBezTo>
                  <a:pt x="8095" y="5755"/>
                  <a:pt x="8595" y="5446"/>
                  <a:pt x="9022" y="5078"/>
                </a:cubicBezTo>
                <a:cubicBezTo>
                  <a:pt x="9081" y="5019"/>
                  <a:pt x="9022" y="4842"/>
                  <a:pt x="8889" y="4842"/>
                </a:cubicBezTo>
                <a:cubicBezTo>
                  <a:pt x="7446" y="4717"/>
                  <a:pt x="6055" y="3846"/>
                  <a:pt x="4568" y="3846"/>
                </a:cubicBezTo>
                <a:cubicBezTo>
                  <a:pt x="4478" y="3846"/>
                  <a:pt x="4388" y="3849"/>
                  <a:pt x="4298" y="3856"/>
                </a:cubicBezTo>
                <a:cubicBezTo>
                  <a:pt x="3503" y="3856"/>
                  <a:pt x="2767" y="4224"/>
                  <a:pt x="2149" y="4842"/>
                </a:cubicBezTo>
                <a:cubicBezTo>
                  <a:pt x="1354" y="3370"/>
                  <a:pt x="1354" y="1531"/>
                  <a:pt x="1840"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3625" y="234232"/>
            <a:ext cx="549235" cy="969574"/>
          </a:xfrm>
          <a:custGeom>
            <a:avLst/>
            <a:gdLst/>
            <a:ahLst/>
            <a:cxnLst/>
            <a:rect l="l" t="t" r="r" b="b"/>
            <a:pathLst>
              <a:path w="17057" h="30111" fill="none" extrusionOk="0">
                <a:moveTo>
                  <a:pt x="0" y="6505"/>
                </a:moveTo>
                <a:cubicBezTo>
                  <a:pt x="560" y="7668"/>
                  <a:pt x="1295" y="8713"/>
                  <a:pt x="1840" y="9875"/>
                </a:cubicBezTo>
                <a:cubicBezTo>
                  <a:pt x="2767" y="11906"/>
                  <a:pt x="3253" y="14173"/>
                  <a:pt x="3135" y="16439"/>
                </a:cubicBezTo>
                <a:cubicBezTo>
                  <a:pt x="2944" y="19750"/>
                  <a:pt x="1604" y="23238"/>
                  <a:pt x="2944" y="26314"/>
                </a:cubicBezTo>
                <a:cubicBezTo>
                  <a:pt x="3871" y="28271"/>
                  <a:pt x="5887" y="29743"/>
                  <a:pt x="8036" y="29860"/>
                </a:cubicBezTo>
                <a:cubicBezTo>
                  <a:pt x="10920" y="30110"/>
                  <a:pt x="14290" y="28094"/>
                  <a:pt x="15644" y="25519"/>
                </a:cubicBezTo>
                <a:cubicBezTo>
                  <a:pt x="16924" y="22944"/>
                  <a:pt x="17057" y="19868"/>
                  <a:pt x="16630" y="16983"/>
                </a:cubicBezTo>
                <a:cubicBezTo>
                  <a:pt x="15703" y="10670"/>
                  <a:pt x="11597" y="4725"/>
                  <a:pt x="6564" y="795"/>
                </a:cubicBezTo>
                <a:cubicBezTo>
                  <a:pt x="6196" y="560"/>
                  <a:pt x="5769" y="251"/>
                  <a:pt x="5342"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2341" y="163165"/>
            <a:ext cx="290025" cy="326057"/>
          </a:xfrm>
          <a:custGeom>
            <a:avLst/>
            <a:gdLst/>
            <a:ahLst/>
            <a:cxnLst/>
            <a:rect l="l" t="t" r="r" b="b"/>
            <a:pathLst>
              <a:path w="9007" h="10126" fill="none" extrusionOk="0">
                <a:moveTo>
                  <a:pt x="1340" y="1840"/>
                </a:moveTo>
                <a:cubicBezTo>
                  <a:pt x="854" y="2517"/>
                  <a:pt x="486" y="3370"/>
                  <a:pt x="368" y="4180"/>
                </a:cubicBezTo>
                <a:cubicBezTo>
                  <a:pt x="1" y="6078"/>
                  <a:pt x="427" y="8035"/>
                  <a:pt x="736" y="9934"/>
                </a:cubicBezTo>
                <a:cubicBezTo>
                  <a:pt x="736" y="10066"/>
                  <a:pt x="854" y="10125"/>
                  <a:pt x="972" y="10066"/>
                </a:cubicBezTo>
                <a:cubicBezTo>
                  <a:pt x="1958" y="9257"/>
                  <a:pt x="2694" y="8035"/>
                  <a:pt x="2870" y="6814"/>
                </a:cubicBezTo>
                <a:cubicBezTo>
                  <a:pt x="2944" y="6623"/>
                  <a:pt x="3120" y="6623"/>
                  <a:pt x="3179" y="6681"/>
                </a:cubicBezTo>
                <a:cubicBezTo>
                  <a:pt x="3738" y="7300"/>
                  <a:pt x="4165" y="7976"/>
                  <a:pt x="4533" y="8712"/>
                </a:cubicBezTo>
                <a:cubicBezTo>
                  <a:pt x="4592" y="8889"/>
                  <a:pt x="4842" y="8830"/>
                  <a:pt x="4842" y="8653"/>
                </a:cubicBezTo>
                <a:cubicBezTo>
                  <a:pt x="4960" y="7241"/>
                  <a:pt x="4842" y="5828"/>
                  <a:pt x="4415" y="4474"/>
                </a:cubicBezTo>
                <a:cubicBezTo>
                  <a:pt x="4415" y="4356"/>
                  <a:pt x="4474" y="4239"/>
                  <a:pt x="4592" y="4297"/>
                </a:cubicBezTo>
                <a:cubicBezTo>
                  <a:pt x="5887" y="4474"/>
                  <a:pt x="7109" y="5283"/>
                  <a:pt x="8212" y="4974"/>
                </a:cubicBezTo>
                <a:cubicBezTo>
                  <a:pt x="8389" y="4915"/>
                  <a:pt x="8389" y="4783"/>
                  <a:pt x="8330" y="4665"/>
                </a:cubicBezTo>
                <a:lnTo>
                  <a:pt x="6255" y="2708"/>
                </a:lnTo>
                <a:cubicBezTo>
                  <a:pt x="6181" y="2576"/>
                  <a:pt x="6255" y="2399"/>
                  <a:pt x="6373" y="2399"/>
                </a:cubicBezTo>
                <a:cubicBezTo>
                  <a:pt x="7285" y="2399"/>
                  <a:pt x="8212" y="2031"/>
                  <a:pt x="8889" y="1413"/>
                </a:cubicBezTo>
                <a:cubicBezTo>
                  <a:pt x="9007" y="1295"/>
                  <a:pt x="8948" y="1104"/>
                  <a:pt x="8757" y="1104"/>
                </a:cubicBezTo>
                <a:cubicBezTo>
                  <a:pt x="7226" y="986"/>
                  <a:pt x="5814" y="0"/>
                  <a:pt x="4224" y="133"/>
                </a:cubicBezTo>
                <a:cubicBezTo>
                  <a:pt x="3429" y="191"/>
                  <a:pt x="2635" y="559"/>
                  <a:pt x="2017" y="1104"/>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6592" y="42799"/>
            <a:ext cx="77248" cy="195744"/>
          </a:xfrm>
          <a:custGeom>
            <a:avLst/>
            <a:gdLst/>
            <a:ahLst/>
            <a:cxnLst/>
            <a:rect l="l" t="t" r="r" b="b"/>
            <a:pathLst>
              <a:path w="2399" h="6079" fill="none" extrusionOk="0">
                <a:moveTo>
                  <a:pt x="500" y="59"/>
                </a:moveTo>
                <a:cubicBezTo>
                  <a:pt x="559" y="0"/>
                  <a:pt x="618" y="0"/>
                  <a:pt x="677" y="0"/>
                </a:cubicBezTo>
                <a:lnTo>
                  <a:pt x="1898" y="0"/>
                </a:lnTo>
                <a:cubicBezTo>
                  <a:pt x="1354" y="1722"/>
                  <a:pt x="1413" y="3738"/>
                  <a:pt x="2399" y="5269"/>
                </a:cubicBezTo>
                <a:cubicBezTo>
                  <a:pt x="2149" y="5401"/>
                  <a:pt x="1972" y="5769"/>
                  <a:pt x="1840" y="6078"/>
                </a:cubicBezTo>
                <a:cubicBezTo>
                  <a:pt x="559" y="4474"/>
                  <a:pt x="0" y="2267"/>
                  <a:pt x="427" y="250"/>
                </a:cubicBezTo>
                <a:cubicBezTo>
                  <a:pt x="427" y="192"/>
                  <a:pt x="427" y="59"/>
                  <a:pt x="500" y="5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97274" y="933213"/>
            <a:ext cx="120396" cy="195744"/>
          </a:xfrm>
          <a:custGeom>
            <a:avLst/>
            <a:gdLst/>
            <a:ahLst/>
            <a:cxnLst/>
            <a:rect l="l" t="t" r="r" b="b"/>
            <a:pathLst>
              <a:path w="3739" h="6079" fill="none" extrusionOk="0">
                <a:moveTo>
                  <a:pt x="1781" y="560"/>
                </a:moveTo>
                <a:cubicBezTo>
                  <a:pt x="1648" y="251"/>
                  <a:pt x="1413" y="0"/>
                  <a:pt x="1104" y="0"/>
                </a:cubicBezTo>
                <a:cubicBezTo>
                  <a:pt x="795" y="0"/>
                  <a:pt x="545" y="192"/>
                  <a:pt x="427" y="368"/>
                </a:cubicBezTo>
                <a:cubicBezTo>
                  <a:pt x="236" y="618"/>
                  <a:pt x="177" y="928"/>
                  <a:pt x="177" y="1163"/>
                </a:cubicBezTo>
                <a:cubicBezTo>
                  <a:pt x="0" y="2767"/>
                  <a:pt x="545" y="4356"/>
                  <a:pt x="1707" y="5460"/>
                </a:cubicBezTo>
                <a:cubicBezTo>
                  <a:pt x="1957" y="5710"/>
                  <a:pt x="2325" y="5946"/>
                  <a:pt x="2693" y="6019"/>
                </a:cubicBezTo>
                <a:cubicBezTo>
                  <a:pt x="3061" y="6078"/>
                  <a:pt x="3488" y="5887"/>
                  <a:pt x="3620" y="5519"/>
                </a:cubicBezTo>
                <a:cubicBezTo>
                  <a:pt x="3738" y="5151"/>
                  <a:pt x="3488" y="4724"/>
                  <a:pt x="3252" y="4356"/>
                </a:cubicBezTo>
                <a:cubicBezTo>
                  <a:pt x="2884" y="3812"/>
                  <a:pt x="2517" y="3253"/>
                  <a:pt x="2325" y="2576"/>
                </a:cubicBezTo>
                <a:cubicBezTo>
                  <a:pt x="2149" y="1899"/>
                  <a:pt x="2149" y="1163"/>
                  <a:pt x="1781"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44802" y="2088472"/>
            <a:ext cx="596183" cy="867082"/>
          </a:xfrm>
          <a:custGeom>
            <a:avLst/>
            <a:gdLst/>
            <a:ahLst/>
            <a:cxnLst/>
            <a:rect l="l" t="t" r="r" b="b"/>
            <a:pathLst>
              <a:path w="18515" h="26928" extrusionOk="0">
                <a:moveTo>
                  <a:pt x="13091" y="1"/>
                </a:moveTo>
                <a:cubicBezTo>
                  <a:pt x="13020" y="1"/>
                  <a:pt x="12949" y="4"/>
                  <a:pt x="12878" y="11"/>
                </a:cubicBezTo>
                <a:cubicBezTo>
                  <a:pt x="12451" y="70"/>
                  <a:pt x="12083" y="261"/>
                  <a:pt x="11715" y="497"/>
                </a:cubicBezTo>
                <a:cubicBezTo>
                  <a:pt x="10302" y="1424"/>
                  <a:pt x="9449" y="2895"/>
                  <a:pt x="8772" y="4367"/>
                </a:cubicBezTo>
                <a:cubicBezTo>
                  <a:pt x="8095" y="5898"/>
                  <a:pt x="7536" y="7487"/>
                  <a:pt x="6564" y="8782"/>
                </a:cubicBezTo>
                <a:cubicBezTo>
                  <a:pt x="5519" y="10062"/>
                  <a:pt x="4107" y="11048"/>
                  <a:pt x="2944" y="12270"/>
                </a:cubicBezTo>
                <a:cubicBezTo>
                  <a:pt x="1163" y="13992"/>
                  <a:pt x="60" y="16376"/>
                  <a:pt x="1" y="18892"/>
                </a:cubicBezTo>
                <a:cubicBezTo>
                  <a:pt x="1" y="21350"/>
                  <a:pt x="1163" y="23866"/>
                  <a:pt x="3253" y="25206"/>
                </a:cubicBezTo>
                <a:cubicBezTo>
                  <a:pt x="3989" y="25647"/>
                  <a:pt x="4784" y="25941"/>
                  <a:pt x="5578" y="26192"/>
                </a:cubicBezTo>
                <a:cubicBezTo>
                  <a:pt x="6741" y="26618"/>
                  <a:pt x="7977" y="26927"/>
                  <a:pt x="9257" y="26927"/>
                </a:cubicBezTo>
                <a:cubicBezTo>
                  <a:pt x="12510" y="26927"/>
                  <a:pt x="15630" y="24720"/>
                  <a:pt x="17042" y="21777"/>
                </a:cubicBezTo>
                <a:cubicBezTo>
                  <a:pt x="18514" y="18833"/>
                  <a:pt x="18396" y="15272"/>
                  <a:pt x="17042" y="12270"/>
                </a:cubicBezTo>
                <a:cubicBezTo>
                  <a:pt x="16616" y="11225"/>
                  <a:pt x="16071" y="10313"/>
                  <a:pt x="15821" y="9209"/>
                </a:cubicBezTo>
                <a:cubicBezTo>
                  <a:pt x="15571" y="8046"/>
                  <a:pt x="15762" y="6810"/>
                  <a:pt x="15939" y="5589"/>
                </a:cubicBezTo>
                <a:cubicBezTo>
                  <a:pt x="16071" y="4367"/>
                  <a:pt x="16189" y="3072"/>
                  <a:pt x="15703" y="1968"/>
                </a:cubicBezTo>
                <a:cubicBezTo>
                  <a:pt x="15288" y="874"/>
                  <a:pt x="14233" y="1"/>
                  <a:pt x="13091"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11153" y="2009677"/>
            <a:ext cx="596183" cy="871010"/>
          </a:xfrm>
          <a:custGeom>
            <a:avLst/>
            <a:gdLst/>
            <a:ahLst/>
            <a:cxnLst/>
            <a:rect l="l" t="t" r="r" b="b"/>
            <a:pathLst>
              <a:path w="18515" h="27050" fill="none" extrusionOk="0">
                <a:moveTo>
                  <a:pt x="3312" y="25327"/>
                </a:moveTo>
                <a:cubicBezTo>
                  <a:pt x="3989" y="25754"/>
                  <a:pt x="4784" y="26063"/>
                  <a:pt x="5578" y="26372"/>
                </a:cubicBezTo>
                <a:cubicBezTo>
                  <a:pt x="6815" y="26740"/>
                  <a:pt x="8036" y="27049"/>
                  <a:pt x="9258" y="27049"/>
                </a:cubicBezTo>
                <a:cubicBezTo>
                  <a:pt x="12569" y="27049"/>
                  <a:pt x="15644" y="24901"/>
                  <a:pt x="17116" y="21957"/>
                </a:cubicBezTo>
                <a:cubicBezTo>
                  <a:pt x="18514" y="18955"/>
                  <a:pt x="18396" y="15394"/>
                  <a:pt x="17043" y="12392"/>
                </a:cubicBezTo>
                <a:cubicBezTo>
                  <a:pt x="16616" y="11406"/>
                  <a:pt x="16071" y="10434"/>
                  <a:pt x="15821" y="9389"/>
                </a:cubicBezTo>
                <a:cubicBezTo>
                  <a:pt x="15571" y="8153"/>
                  <a:pt x="15821" y="6932"/>
                  <a:pt x="15939" y="5710"/>
                </a:cubicBezTo>
                <a:cubicBezTo>
                  <a:pt x="16071" y="4474"/>
                  <a:pt x="16189" y="3253"/>
                  <a:pt x="15762" y="2090"/>
                </a:cubicBezTo>
                <a:cubicBezTo>
                  <a:pt x="15277" y="928"/>
                  <a:pt x="14173" y="0"/>
                  <a:pt x="12937" y="133"/>
                </a:cubicBezTo>
                <a:cubicBezTo>
                  <a:pt x="12510" y="192"/>
                  <a:pt x="12083" y="368"/>
                  <a:pt x="11715" y="618"/>
                </a:cubicBezTo>
                <a:cubicBezTo>
                  <a:pt x="10302" y="1531"/>
                  <a:pt x="9449" y="3003"/>
                  <a:pt x="8772" y="4548"/>
                </a:cubicBezTo>
                <a:cubicBezTo>
                  <a:pt x="8095" y="6019"/>
                  <a:pt x="7550" y="7609"/>
                  <a:pt x="6564" y="8889"/>
                </a:cubicBezTo>
                <a:cubicBezTo>
                  <a:pt x="5520" y="10243"/>
                  <a:pt x="4107" y="11170"/>
                  <a:pt x="2944" y="12392"/>
                </a:cubicBezTo>
                <a:cubicBezTo>
                  <a:pt x="1222" y="14172"/>
                  <a:pt x="60" y="16556"/>
                  <a:pt x="1" y="19014"/>
                </a:cubicBezTo>
                <a:cubicBezTo>
                  <a:pt x="1" y="21531"/>
                  <a:pt x="1222" y="24047"/>
                  <a:pt x="3312" y="25327"/>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337701" y="2418626"/>
            <a:ext cx="337424" cy="319907"/>
          </a:xfrm>
          <a:custGeom>
            <a:avLst/>
            <a:gdLst/>
            <a:ahLst/>
            <a:cxnLst/>
            <a:rect l="l" t="t" r="r" b="b"/>
            <a:pathLst>
              <a:path w="10479" h="9935" fill="none" extrusionOk="0">
                <a:moveTo>
                  <a:pt x="9742" y="6859"/>
                </a:moveTo>
                <a:cubicBezTo>
                  <a:pt x="10302" y="5696"/>
                  <a:pt x="10478" y="4357"/>
                  <a:pt x="9993" y="3121"/>
                </a:cubicBezTo>
                <a:cubicBezTo>
                  <a:pt x="9625" y="2326"/>
                  <a:pt x="9007" y="1649"/>
                  <a:pt x="8271" y="1163"/>
                </a:cubicBezTo>
                <a:cubicBezTo>
                  <a:pt x="6490" y="60"/>
                  <a:pt x="4047" y="1"/>
                  <a:pt x="2325" y="1281"/>
                </a:cubicBezTo>
                <a:cubicBezTo>
                  <a:pt x="677" y="2517"/>
                  <a:pt x="0" y="5019"/>
                  <a:pt x="971" y="6932"/>
                </a:cubicBezTo>
                <a:cubicBezTo>
                  <a:pt x="1472" y="7903"/>
                  <a:pt x="2384" y="8639"/>
                  <a:pt x="3370" y="9140"/>
                </a:cubicBezTo>
                <a:cubicBezTo>
                  <a:pt x="5210" y="9934"/>
                  <a:pt x="7535" y="9684"/>
                  <a:pt x="8889" y="8212"/>
                </a:cubicBezTo>
                <a:cubicBezTo>
                  <a:pt x="9257" y="7845"/>
                  <a:pt x="9507" y="7359"/>
                  <a:pt x="9742" y="685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114288" y="2866540"/>
            <a:ext cx="578634" cy="863089"/>
          </a:xfrm>
          <a:custGeom>
            <a:avLst/>
            <a:gdLst/>
            <a:ahLst/>
            <a:cxnLst/>
            <a:rect l="l" t="t" r="r" b="b"/>
            <a:pathLst>
              <a:path w="17970" h="26804" extrusionOk="0">
                <a:moveTo>
                  <a:pt x="3492" y="0"/>
                </a:moveTo>
                <a:cubicBezTo>
                  <a:pt x="2908" y="0"/>
                  <a:pt x="2341" y="168"/>
                  <a:pt x="1899" y="548"/>
                </a:cubicBezTo>
                <a:cubicBezTo>
                  <a:pt x="1590" y="798"/>
                  <a:pt x="1354" y="1225"/>
                  <a:pt x="1163" y="1593"/>
                </a:cubicBezTo>
                <a:cubicBezTo>
                  <a:pt x="486" y="3123"/>
                  <a:pt x="677" y="4845"/>
                  <a:pt x="913" y="6508"/>
                </a:cubicBezTo>
                <a:cubicBezTo>
                  <a:pt x="1222" y="8097"/>
                  <a:pt x="1590" y="9687"/>
                  <a:pt x="1531" y="11350"/>
                </a:cubicBezTo>
                <a:cubicBezTo>
                  <a:pt x="1413" y="12998"/>
                  <a:pt x="736" y="14602"/>
                  <a:pt x="427" y="16250"/>
                </a:cubicBezTo>
                <a:cubicBezTo>
                  <a:pt x="0" y="18708"/>
                  <a:pt x="368" y="21342"/>
                  <a:pt x="1722" y="23358"/>
                </a:cubicBezTo>
                <a:cubicBezTo>
                  <a:pt x="3034" y="25406"/>
                  <a:pt x="5364" y="26804"/>
                  <a:pt x="7825" y="26804"/>
                </a:cubicBezTo>
                <a:cubicBezTo>
                  <a:pt x="7876" y="26804"/>
                  <a:pt x="7926" y="26803"/>
                  <a:pt x="7977" y="26802"/>
                </a:cubicBezTo>
                <a:cubicBezTo>
                  <a:pt x="8830" y="26802"/>
                  <a:pt x="9625" y="26611"/>
                  <a:pt x="10420" y="26375"/>
                </a:cubicBezTo>
                <a:cubicBezTo>
                  <a:pt x="11656" y="26007"/>
                  <a:pt x="12818" y="25566"/>
                  <a:pt x="13863" y="24903"/>
                </a:cubicBezTo>
                <a:cubicBezTo>
                  <a:pt x="16615" y="23064"/>
                  <a:pt x="17969" y="19561"/>
                  <a:pt x="17542" y="16309"/>
                </a:cubicBezTo>
                <a:cubicBezTo>
                  <a:pt x="17042" y="13057"/>
                  <a:pt x="14967" y="10113"/>
                  <a:pt x="12200" y="8406"/>
                </a:cubicBezTo>
                <a:cubicBezTo>
                  <a:pt x="11288" y="7788"/>
                  <a:pt x="10243" y="7303"/>
                  <a:pt x="9507" y="6567"/>
                </a:cubicBezTo>
                <a:cubicBezTo>
                  <a:pt x="8580" y="5699"/>
                  <a:pt x="8094" y="4536"/>
                  <a:pt x="7535" y="3491"/>
                </a:cubicBezTo>
                <a:cubicBezTo>
                  <a:pt x="6991" y="2387"/>
                  <a:pt x="6314" y="1284"/>
                  <a:pt x="5328" y="548"/>
                </a:cubicBezTo>
                <a:cubicBezTo>
                  <a:pt x="4789" y="202"/>
                  <a:pt x="4130" y="0"/>
                  <a:pt x="3492"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045089" y="2815437"/>
            <a:ext cx="578634" cy="872427"/>
          </a:xfrm>
          <a:custGeom>
            <a:avLst/>
            <a:gdLst/>
            <a:ahLst/>
            <a:cxnLst/>
            <a:rect l="l" t="t" r="r" b="b"/>
            <a:pathLst>
              <a:path w="17970" h="27094" fill="none" extrusionOk="0">
                <a:moveTo>
                  <a:pt x="7977" y="27035"/>
                </a:moveTo>
                <a:cubicBezTo>
                  <a:pt x="8831" y="27035"/>
                  <a:pt x="9625" y="26858"/>
                  <a:pt x="10420" y="26608"/>
                </a:cubicBezTo>
                <a:cubicBezTo>
                  <a:pt x="11656" y="26240"/>
                  <a:pt x="12819" y="25814"/>
                  <a:pt x="13864" y="25137"/>
                </a:cubicBezTo>
                <a:cubicBezTo>
                  <a:pt x="16616" y="23297"/>
                  <a:pt x="17970" y="19794"/>
                  <a:pt x="17543" y="16557"/>
                </a:cubicBezTo>
                <a:cubicBezTo>
                  <a:pt x="17042" y="13305"/>
                  <a:pt x="14967" y="10361"/>
                  <a:pt x="12201" y="8639"/>
                </a:cubicBezTo>
                <a:cubicBezTo>
                  <a:pt x="11288" y="8021"/>
                  <a:pt x="10243" y="7536"/>
                  <a:pt x="9508" y="6800"/>
                </a:cubicBezTo>
                <a:cubicBezTo>
                  <a:pt x="8580" y="5946"/>
                  <a:pt x="8095" y="4784"/>
                  <a:pt x="7550" y="3739"/>
                </a:cubicBezTo>
                <a:cubicBezTo>
                  <a:pt x="6991" y="2635"/>
                  <a:pt x="6314" y="1531"/>
                  <a:pt x="5343" y="796"/>
                </a:cubicBezTo>
                <a:cubicBezTo>
                  <a:pt x="4298" y="119"/>
                  <a:pt x="2826" y="1"/>
                  <a:pt x="1899" y="796"/>
                </a:cubicBezTo>
                <a:cubicBezTo>
                  <a:pt x="1590" y="1105"/>
                  <a:pt x="1355" y="1473"/>
                  <a:pt x="1163" y="1840"/>
                </a:cubicBezTo>
                <a:cubicBezTo>
                  <a:pt x="560" y="3371"/>
                  <a:pt x="678" y="5078"/>
                  <a:pt x="928" y="6741"/>
                </a:cubicBezTo>
                <a:cubicBezTo>
                  <a:pt x="1222" y="8330"/>
                  <a:pt x="1664" y="9934"/>
                  <a:pt x="1531" y="11583"/>
                </a:cubicBezTo>
                <a:cubicBezTo>
                  <a:pt x="1414" y="13246"/>
                  <a:pt x="737" y="14835"/>
                  <a:pt x="428" y="16483"/>
                </a:cubicBezTo>
                <a:cubicBezTo>
                  <a:pt x="1" y="18941"/>
                  <a:pt x="369" y="21575"/>
                  <a:pt x="1723" y="23665"/>
                </a:cubicBezTo>
                <a:cubicBezTo>
                  <a:pt x="3062" y="25681"/>
                  <a:pt x="5519" y="27094"/>
                  <a:pt x="7977" y="2703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7165454" y="3220136"/>
            <a:ext cx="324157" cy="306158"/>
          </a:xfrm>
          <a:custGeom>
            <a:avLst/>
            <a:gdLst/>
            <a:ahLst/>
            <a:cxnLst/>
            <a:rect l="l" t="t" r="r" b="b"/>
            <a:pathLst>
              <a:path w="10067" h="9508" fill="none" extrusionOk="0">
                <a:moveTo>
                  <a:pt x="9934" y="3915"/>
                </a:moveTo>
                <a:cubicBezTo>
                  <a:pt x="9758" y="2635"/>
                  <a:pt x="9140" y="1414"/>
                  <a:pt x="8036" y="678"/>
                </a:cubicBezTo>
                <a:cubicBezTo>
                  <a:pt x="7359" y="177"/>
                  <a:pt x="6447" y="1"/>
                  <a:pt x="5593" y="1"/>
                </a:cubicBezTo>
                <a:cubicBezTo>
                  <a:pt x="3444" y="60"/>
                  <a:pt x="1355" y="1414"/>
                  <a:pt x="678" y="3371"/>
                </a:cubicBezTo>
                <a:cubicBezTo>
                  <a:pt x="1" y="5387"/>
                  <a:pt x="810" y="7845"/>
                  <a:pt x="2709" y="8831"/>
                </a:cubicBezTo>
                <a:cubicBezTo>
                  <a:pt x="3680" y="9375"/>
                  <a:pt x="4857" y="9508"/>
                  <a:pt x="5887" y="9316"/>
                </a:cubicBezTo>
                <a:cubicBezTo>
                  <a:pt x="7859" y="8948"/>
                  <a:pt x="9640" y="7477"/>
                  <a:pt x="10008" y="5519"/>
                </a:cubicBezTo>
                <a:cubicBezTo>
                  <a:pt x="10067" y="5019"/>
                  <a:pt x="10067" y="4475"/>
                  <a:pt x="9934" y="391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2"/>
          <p:cNvGrpSpPr/>
          <p:nvPr/>
        </p:nvGrpSpPr>
        <p:grpSpPr>
          <a:xfrm>
            <a:off x="7600489" y="227536"/>
            <a:ext cx="852945" cy="1939378"/>
            <a:chOff x="7600489" y="227536"/>
            <a:chExt cx="852945" cy="1939378"/>
          </a:xfrm>
        </p:grpSpPr>
        <p:sp>
          <p:nvSpPr>
            <p:cNvPr id="127" name="Google Shape;127;p2"/>
            <p:cNvSpPr/>
            <p:nvPr/>
          </p:nvSpPr>
          <p:spPr>
            <a:xfrm>
              <a:off x="7660981" y="246627"/>
              <a:ext cx="792453" cy="1920286"/>
            </a:xfrm>
            <a:custGeom>
              <a:avLst/>
              <a:gdLst/>
              <a:ahLst/>
              <a:cxnLst/>
              <a:rect l="l" t="t" r="r" b="b"/>
              <a:pathLst>
                <a:path w="26608" h="64477" extrusionOk="0">
                  <a:moveTo>
                    <a:pt x="9334" y="1"/>
                  </a:moveTo>
                  <a:cubicBezTo>
                    <a:pt x="8185" y="1"/>
                    <a:pt x="7065" y="172"/>
                    <a:pt x="5946" y="464"/>
                  </a:cubicBezTo>
                  <a:cubicBezTo>
                    <a:pt x="7108" y="7027"/>
                    <a:pt x="9139" y="13826"/>
                    <a:pt x="10920" y="20272"/>
                  </a:cubicBezTo>
                  <a:cubicBezTo>
                    <a:pt x="10846" y="20154"/>
                    <a:pt x="10788" y="20022"/>
                    <a:pt x="10729" y="19904"/>
                  </a:cubicBezTo>
                  <a:cubicBezTo>
                    <a:pt x="10611" y="19595"/>
                    <a:pt x="10479" y="19227"/>
                    <a:pt x="10361" y="18918"/>
                  </a:cubicBezTo>
                  <a:lnTo>
                    <a:pt x="10361" y="18918"/>
                  </a:lnTo>
                  <a:lnTo>
                    <a:pt x="10611" y="19713"/>
                  </a:lnTo>
                  <a:cubicBezTo>
                    <a:pt x="8639" y="15798"/>
                    <a:pt x="6137" y="11692"/>
                    <a:pt x="3738" y="7881"/>
                  </a:cubicBezTo>
                  <a:cubicBezTo>
                    <a:pt x="2326" y="9176"/>
                    <a:pt x="1104" y="10589"/>
                    <a:pt x="0" y="12119"/>
                  </a:cubicBezTo>
                  <a:cubicBezTo>
                    <a:pt x="4047" y="16902"/>
                    <a:pt x="8036" y="21744"/>
                    <a:pt x="11891" y="26644"/>
                  </a:cubicBezTo>
                  <a:lnTo>
                    <a:pt x="14776" y="26041"/>
                  </a:lnTo>
                  <a:lnTo>
                    <a:pt x="16365" y="25673"/>
                  </a:lnTo>
                  <a:lnTo>
                    <a:pt x="16365" y="25673"/>
                  </a:lnTo>
                  <a:cubicBezTo>
                    <a:pt x="15821" y="25850"/>
                    <a:pt x="15335" y="25967"/>
                    <a:pt x="14776" y="26159"/>
                  </a:cubicBezTo>
                  <a:cubicBezTo>
                    <a:pt x="13613" y="26409"/>
                    <a:pt x="12451" y="26644"/>
                    <a:pt x="11214" y="26777"/>
                  </a:cubicBezTo>
                  <a:cubicBezTo>
                    <a:pt x="13981" y="38182"/>
                    <a:pt x="16306" y="49646"/>
                    <a:pt x="18205" y="61228"/>
                  </a:cubicBezTo>
                  <a:cubicBezTo>
                    <a:pt x="18337" y="61964"/>
                    <a:pt x="18455" y="62699"/>
                    <a:pt x="18882" y="63318"/>
                  </a:cubicBezTo>
                  <a:cubicBezTo>
                    <a:pt x="19438" y="64107"/>
                    <a:pt x="20414" y="64477"/>
                    <a:pt x="21417" y="64477"/>
                  </a:cubicBezTo>
                  <a:cubicBezTo>
                    <a:pt x="21741" y="64477"/>
                    <a:pt x="22068" y="64438"/>
                    <a:pt x="22384" y="64362"/>
                  </a:cubicBezTo>
                  <a:cubicBezTo>
                    <a:pt x="23606" y="64053"/>
                    <a:pt x="24650" y="63259"/>
                    <a:pt x="25695" y="62523"/>
                  </a:cubicBezTo>
                  <a:cubicBezTo>
                    <a:pt x="26063" y="62214"/>
                    <a:pt x="26490" y="61905"/>
                    <a:pt x="26549" y="61419"/>
                  </a:cubicBezTo>
                  <a:cubicBezTo>
                    <a:pt x="26608" y="61051"/>
                    <a:pt x="26372" y="60683"/>
                    <a:pt x="26181" y="60315"/>
                  </a:cubicBezTo>
                  <a:cubicBezTo>
                    <a:pt x="22929" y="54488"/>
                    <a:pt x="21516" y="47865"/>
                    <a:pt x="20118" y="41361"/>
                  </a:cubicBezTo>
                  <a:cubicBezTo>
                    <a:pt x="19014" y="36092"/>
                    <a:pt x="17910" y="30824"/>
                    <a:pt x="16807" y="25540"/>
                  </a:cubicBezTo>
                  <a:cubicBezTo>
                    <a:pt x="16674" y="25540"/>
                    <a:pt x="16556" y="25599"/>
                    <a:pt x="16365" y="25673"/>
                  </a:cubicBezTo>
                  <a:cubicBezTo>
                    <a:pt x="16556" y="20022"/>
                    <a:pt x="18882" y="14444"/>
                    <a:pt x="22929" y="10456"/>
                  </a:cubicBezTo>
                  <a:cubicBezTo>
                    <a:pt x="22561" y="8984"/>
                    <a:pt x="21148" y="8131"/>
                    <a:pt x="19868" y="7395"/>
                  </a:cubicBezTo>
                  <a:cubicBezTo>
                    <a:pt x="19709" y="7297"/>
                    <a:pt x="19519" y="7189"/>
                    <a:pt x="19316" y="7189"/>
                  </a:cubicBezTo>
                  <a:cubicBezTo>
                    <a:pt x="19275" y="7189"/>
                    <a:pt x="19233" y="7194"/>
                    <a:pt x="19191" y="7204"/>
                  </a:cubicBezTo>
                  <a:cubicBezTo>
                    <a:pt x="18882" y="7277"/>
                    <a:pt x="18705" y="7572"/>
                    <a:pt x="18573" y="7881"/>
                  </a:cubicBezTo>
                  <a:cubicBezTo>
                    <a:pt x="16615" y="11987"/>
                    <a:pt x="15394" y="15371"/>
                    <a:pt x="13981" y="19713"/>
                  </a:cubicBezTo>
                  <a:cubicBezTo>
                    <a:pt x="13922" y="19051"/>
                    <a:pt x="13790" y="18432"/>
                    <a:pt x="13672" y="17814"/>
                  </a:cubicBezTo>
                  <a:cubicBezTo>
                    <a:pt x="12568" y="11619"/>
                    <a:pt x="11832" y="6718"/>
                    <a:pt x="10243" y="37"/>
                  </a:cubicBezTo>
                  <a:cubicBezTo>
                    <a:pt x="9938" y="12"/>
                    <a:pt x="9635" y="1"/>
                    <a:pt x="9334"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7600489" y="227536"/>
              <a:ext cx="683330" cy="796414"/>
            </a:xfrm>
            <a:custGeom>
              <a:avLst/>
              <a:gdLst/>
              <a:ahLst/>
              <a:cxnLst/>
              <a:rect l="l" t="t" r="r" b="b"/>
              <a:pathLst>
                <a:path w="22944" h="26741" fill="none" extrusionOk="0">
                  <a:moveTo>
                    <a:pt x="16380" y="25755"/>
                  </a:moveTo>
                  <a:cubicBezTo>
                    <a:pt x="16557" y="20118"/>
                    <a:pt x="18955" y="14541"/>
                    <a:pt x="22943" y="10553"/>
                  </a:cubicBezTo>
                  <a:cubicBezTo>
                    <a:pt x="22634" y="9081"/>
                    <a:pt x="21163" y="8213"/>
                    <a:pt x="19868" y="7477"/>
                  </a:cubicBezTo>
                  <a:cubicBezTo>
                    <a:pt x="19691" y="7359"/>
                    <a:pt x="19441" y="7241"/>
                    <a:pt x="19206" y="7300"/>
                  </a:cubicBezTo>
                  <a:cubicBezTo>
                    <a:pt x="18896" y="7359"/>
                    <a:pt x="18705" y="7668"/>
                    <a:pt x="18587" y="7977"/>
                  </a:cubicBezTo>
                  <a:cubicBezTo>
                    <a:pt x="16630" y="12083"/>
                    <a:pt x="15394" y="15512"/>
                    <a:pt x="13981" y="19809"/>
                  </a:cubicBezTo>
                  <a:cubicBezTo>
                    <a:pt x="12701" y="12701"/>
                    <a:pt x="12024" y="7477"/>
                    <a:pt x="10243" y="119"/>
                  </a:cubicBezTo>
                  <a:cubicBezTo>
                    <a:pt x="8830" y="1"/>
                    <a:pt x="7359" y="119"/>
                    <a:pt x="5961" y="560"/>
                  </a:cubicBezTo>
                  <a:cubicBezTo>
                    <a:pt x="7123" y="7109"/>
                    <a:pt x="9139" y="13923"/>
                    <a:pt x="10920" y="20354"/>
                  </a:cubicBezTo>
                  <a:cubicBezTo>
                    <a:pt x="8904" y="16248"/>
                    <a:pt x="6255" y="11965"/>
                    <a:pt x="3753" y="7977"/>
                  </a:cubicBezTo>
                  <a:cubicBezTo>
                    <a:pt x="2340" y="9258"/>
                    <a:pt x="1104" y="10670"/>
                    <a:pt x="0" y="12201"/>
                  </a:cubicBezTo>
                  <a:cubicBezTo>
                    <a:pt x="4048" y="16984"/>
                    <a:pt x="8036" y="21825"/>
                    <a:pt x="11965" y="2674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941130" y="864319"/>
              <a:ext cx="58486" cy="183355"/>
            </a:xfrm>
            <a:custGeom>
              <a:avLst/>
              <a:gdLst/>
              <a:ahLst/>
              <a:cxnLst/>
              <a:rect l="l" t="t" r="r" b="b"/>
              <a:pathLst>
                <a:path w="2385" h="7477" fill="none" extrusionOk="0">
                  <a:moveTo>
                    <a:pt x="1" y="1"/>
                  </a:moveTo>
                  <a:cubicBezTo>
                    <a:pt x="913" y="2443"/>
                    <a:pt x="1708" y="4960"/>
                    <a:pt x="2385" y="7477"/>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008117" y="760959"/>
              <a:ext cx="32910" cy="248118"/>
            </a:xfrm>
            <a:custGeom>
              <a:avLst/>
              <a:gdLst/>
              <a:ahLst/>
              <a:cxnLst/>
              <a:rect l="l" t="t" r="r" b="b"/>
              <a:pathLst>
                <a:path w="1105" h="8331" fill="none" extrusionOk="0">
                  <a:moveTo>
                    <a:pt x="1" y="1"/>
                  </a:moveTo>
                  <a:cubicBezTo>
                    <a:pt x="486" y="2517"/>
                    <a:pt x="913" y="5755"/>
                    <a:pt x="1105" y="833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934937" y="991067"/>
              <a:ext cx="458472" cy="1165032"/>
            </a:xfrm>
            <a:custGeom>
              <a:avLst/>
              <a:gdLst/>
              <a:ahLst/>
              <a:cxnLst/>
              <a:rect l="l" t="t" r="r" b="b"/>
              <a:pathLst>
                <a:path w="15394" h="39118" fill="none" extrusionOk="0">
                  <a:moveTo>
                    <a:pt x="15335" y="35865"/>
                  </a:moveTo>
                  <a:cubicBezTo>
                    <a:pt x="15261" y="36365"/>
                    <a:pt x="14834" y="36660"/>
                    <a:pt x="14466" y="36910"/>
                  </a:cubicBezTo>
                  <a:cubicBezTo>
                    <a:pt x="13422" y="37704"/>
                    <a:pt x="12391" y="38499"/>
                    <a:pt x="11155" y="38808"/>
                  </a:cubicBezTo>
                  <a:cubicBezTo>
                    <a:pt x="9875" y="39117"/>
                    <a:pt x="8403" y="38808"/>
                    <a:pt x="7667" y="37763"/>
                  </a:cubicBezTo>
                  <a:cubicBezTo>
                    <a:pt x="7241" y="37160"/>
                    <a:pt x="7108" y="36424"/>
                    <a:pt x="6991" y="35688"/>
                  </a:cubicBezTo>
                  <a:cubicBezTo>
                    <a:pt x="5092" y="24092"/>
                    <a:pt x="2752" y="12569"/>
                    <a:pt x="0" y="1222"/>
                  </a:cubicBezTo>
                  <a:cubicBezTo>
                    <a:pt x="1899" y="1046"/>
                    <a:pt x="3797" y="604"/>
                    <a:pt x="5578" y="1"/>
                  </a:cubicBezTo>
                  <a:cubicBezTo>
                    <a:pt x="6681" y="5269"/>
                    <a:pt x="7785" y="10538"/>
                    <a:pt x="8948" y="15821"/>
                  </a:cubicBezTo>
                  <a:cubicBezTo>
                    <a:pt x="10302" y="22311"/>
                    <a:pt x="11714" y="28933"/>
                    <a:pt x="15026" y="34761"/>
                  </a:cubicBezTo>
                  <a:cubicBezTo>
                    <a:pt x="15202" y="35129"/>
                    <a:pt x="15394" y="35497"/>
                    <a:pt x="15335" y="3586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073880" y="998096"/>
              <a:ext cx="293685" cy="1103203"/>
            </a:xfrm>
            <a:custGeom>
              <a:avLst/>
              <a:gdLst/>
              <a:ahLst/>
              <a:cxnLst/>
              <a:rect l="l" t="t" r="r" b="b"/>
              <a:pathLst>
                <a:path w="9861" h="37042" fill="none" extrusionOk="0">
                  <a:moveTo>
                    <a:pt x="0" y="0"/>
                  </a:moveTo>
                  <a:cubicBezTo>
                    <a:pt x="1840" y="8462"/>
                    <a:pt x="3547" y="16498"/>
                    <a:pt x="5328" y="24901"/>
                  </a:cubicBezTo>
                  <a:cubicBezTo>
                    <a:pt x="6181" y="29198"/>
                    <a:pt x="7167" y="33613"/>
                    <a:pt x="9860" y="37042"/>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174253" y="1635822"/>
              <a:ext cx="61828" cy="290201"/>
            </a:xfrm>
            <a:custGeom>
              <a:avLst/>
              <a:gdLst/>
              <a:ahLst/>
              <a:cxnLst/>
              <a:rect l="l" t="t" r="r" b="b"/>
              <a:pathLst>
                <a:path w="2076" h="9744" fill="none" extrusionOk="0">
                  <a:moveTo>
                    <a:pt x="0" y="1"/>
                  </a:moveTo>
                  <a:cubicBezTo>
                    <a:pt x="545" y="3238"/>
                    <a:pt x="1222" y="6491"/>
                    <a:pt x="2075" y="974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2"/>
          <p:cNvSpPr/>
          <p:nvPr/>
        </p:nvSpPr>
        <p:spPr>
          <a:xfrm>
            <a:off x="142136" y="2675171"/>
            <a:ext cx="1121687" cy="1966583"/>
          </a:xfrm>
          <a:custGeom>
            <a:avLst/>
            <a:gdLst/>
            <a:ahLst/>
            <a:cxnLst/>
            <a:rect l="l" t="t" r="r" b="b"/>
            <a:pathLst>
              <a:path w="34835" h="61074" extrusionOk="0">
                <a:moveTo>
                  <a:pt x="18647" y="25563"/>
                </a:moveTo>
                <a:cubicBezTo>
                  <a:pt x="18573" y="25622"/>
                  <a:pt x="18573" y="25622"/>
                  <a:pt x="18573" y="25696"/>
                </a:cubicBezTo>
                <a:lnTo>
                  <a:pt x="18647" y="25563"/>
                </a:lnTo>
                <a:close/>
                <a:moveTo>
                  <a:pt x="26550" y="1"/>
                </a:moveTo>
                <a:cubicBezTo>
                  <a:pt x="23615" y="5870"/>
                  <a:pt x="21295" y="12529"/>
                  <a:pt x="18904" y="18650"/>
                </a:cubicBezTo>
                <a:lnTo>
                  <a:pt x="18904" y="18650"/>
                </a:lnTo>
                <a:cubicBezTo>
                  <a:pt x="18941" y="18540"/>
                  <a:pt x="18941" y="18439"/>
                  <a:pt x="18941" y="18338"/>
                </a:cubicBezTo>
                <a:cubicBezTo>
                  <a:pt x="19074" y="18028"/>
                  <a:pt x="19191" y="17661"/>
                  <a:pt x="19250" y="17352"/>
                </a:cubicBezTo>
                <a:lnTo>
                  <a:pt x="19250" y="17352"/>
                </a:lnTo>
                <a:lnTo>
                  <a:pt x="19015" y="18087"/>
                </a:lnTo>
                <a:cubicBezTo>
                  <a:pt x="19751" y="13790"/>
                  <a:pt x="20118" y="9066"/>
                  <a:pt x="20413" y="4651"/>
                </a:cubicBezTo>
                <a:lnTo>
                  <a:pt x="20413" y="4651"/>
                </a:lnTo>
                <a:cubicBezTo>
                  <a:pt x="18573" y="4843"/>
                  <a:pt x="16734" y="5210"/>
                  <a:pt x="14968" y="5829"/>
                </a:cubicBezTo>
                <a:cubicBezTo>
                  <a:pt x="15394" y="12009"/>
                  <a:pt x="15762" y="18205"/>
                  <a:pt x="15998" y="24401"/>
                </a:cubicBezTo>
                <a:lnTo>
                  <a:pt x="18647" y="25563"/>
                </a:lnTo>
                <a:lnTo>
                  <a:pt x="20118" y="26240"/>
                </a:lnTo>
                <a:cubicBezTo>
                  <a:pt x="23547" y="21825"/>
                  <a:pt x="28698" y="18764"/>
                  <a:pt x="34217" y="17896"/>
                </a:cubicBezTo>
                <a:cubicBezTo>
                  <a:pt x="34835" y="16616"/>
                  <a:pt x="34217" y="15026"/>
                  <a:pt x="33599" y="13731"/>
                </a:cubicBezTo>
                <a:cubicBezTo>
                  <a:pt x="33481" y="13481"/>
                  <a:pt x="33363" y="13246"/>
                  <a:pt x="33172" y="13187"/>
                </a:cubicBezTo>
                <a:cubicBezTo>
                  <a:pt x="33080" y="13148"/>
                  <a:pt x="32989" y="13132"/>
                  <a:pt x="32898" y="13132"/>
                </a:cubicBezTo>
                <a:cubicBezTo>
                  <a:pt x="32681" y="13132"/>
                  <a:pt x="32467" y="13222"/>
                  <a:pt x="32260" y="13304"/>
                </a:cubicBezTo>
                <a:cubicBezTo>
                  <a:pt x="28271" y="15453"/>
                  <a:pt x="25328" y="17469"/>
                  <a:pt x="21708" y="20103"/>
                </a:cubicBezTo>
                <a:cubicBezTo>
                  <a:pt x="22017" y="19500"/>
                  <a:pt x="22252" y="18941"/>
                  <a:pt x="22503" y="18396"/>
                </a:cubicBezTo>
                <a:cubicBezTo>
                  <a:pt x="25269" y="12819"/>
                  <a:pt x="27594" y="8463"/>
                  <a:pt x="30229" y="2208"/>
                </a:cubicBezTo>
                <a:cubicBezTo>
                  <a:pt x="29125" y="1281"/>
                  <a:pt x="27903" y="486"/>
                  <a:pt x="26550" y="1"/>
                </a:cubicBezTo>
                <a:close/>
                <a:moveTo>
                  <a:pt x="15336" y="24092"/>
                </a:moveTo>
                <a:cubicBezTo>
                  <a:pt x="10847" y="34761"/>
                  <a:pt x="6005" y="45313"/>
                  <a:pt x="737" y="55673"/>
                </a:cubicBezTo>
                <a:cubicBezTo>
                  <a:pt x="428" y="56291"/>
                  <a:pt x="60" y="57027"/>
                  <a:pt x="60" y="57704"/>
                </a:cubicBezTo>
                <a:cubicBezTo>
                  <a:pt x="1" y="58984"/>
                  <a:pt x="1046" y="60088"/>
                  <a:pt x="2208" y="60574"/>
                </a:cubicBezTo>
                <a:cubicBezTo>
                  <a:pt x="3371" y="61074"/>
                  <a:pt x="4725" y="61074"/>
                  <a:pt x="5946" y="61074"/>
                </a:cubicBezTo>
                <a:cubicBezTo>
                  <a:pt x="6432" y="61074"/>
                  <a:pt x="6932" y="61074"/>
                  <a:pt x="7300" y="60706"/>
                </a:cubicBezTo>
                <a:cubicBezTo>
                  <a:pt x="7536" y="60456"/>
                  <a:pt x="7609" y="60029"/>
                  <a:pt x="7668" y="59661"/>
                </a:cubicBezTo>
                <a:cubicBezTo>
                  <a:pt x="8463" y="53098"/>
                  <a:pt x="11215" y="46961"/>
                  <a:pt x="13923" y="40957"/>
                </a:cubicBezTo>
                <a:cubicBezTo>
                  <a:pt x="16130" y="36115"/>
                  <a:pt x="18338" y="31214"/>
                  <a:pt x="20545" y="26358"/>
                </a:cubicBezTo>
                <a:cubicBezTo>
                  <a:pt x="20354" y="26299"/>
                  <a:pt x="20236" y="26299"/>
                  <a:pt x="20118" y="26240"/>
                </a:cubicBezTo>
                <a:cubicBezTo>
                  <a:pt x="19559" y="26064"/>
                  <a:pt x="19074" y="25872"/>
                  <a:pt x="18573" y="25696"/>
                </a:cubicBezTo>
                <a:cubicBezTo>
                  <a:pt x="17469" y="25195"/>
                  <a:pt x="16366" y="24710"/>
                  <a:pt x="15336" y="24092"/>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2332" y="2623521"/>
            <a:ext cx="639750" cy="845411"/>
          </a:xfrm>
          <a:custGeom>
            <a:avLst/>
            <a:gdLst/>
            <a:ahLst/>
            <a:cxnLst/>
            <a:rect l="l" t="t" r="r" b="b"/>
            <a:pathLst>
              <a:path w="19868" h="26255" fill="none" extrusionOk="0">
                <a:moveTo>
                  <a:pt x="5151" y="26255"/>
                </a:moveTo>
                <a:cubicBezTo>
                  <a:pt x="8580" y="21840"/>
                  <a:pt x="13731" y="18764"/>
                  <a:pt x="19250" y="17911"/>
                </a:cubicBezTo>
                <a:cubicBezTo>
                  <a:pt x="19868" y="16557"/>
                  <a:pt x="19250" y="15026"/>
                  <a:pt x="18646" y="13687"/>
                </a:cubicBezTo>
                <a:cubicBezTo>
                  <a:pt x="18514" y="13496"/>
                  <a:pt x="18396" y="13246"/>
                  <a:pt x="18220" y="13128"/>
                </a:cubicBezTo>
                <a:cubicBezTo>
                  <a:pt x="17911" y="13010"/>
                  <a:pt x="17602" y="13187"/>
                  <a:pt x="17292" y="13319"/>
                </a:cubicBezTo>
                <a:cubicBezTo>
                  <a:pt x="13304" y="15453"/>
                  <a:pt x="10361" y="17425"/>
                  <a:pt x="6682" y="20118"/>
                </a:cubicBezTo>
                <a:cubicBezTo>
                  <a:pt x="9817" y="13687"/>
                  <a:pt x="12333" y="9081"/>
                  <a:pt x="15276" y="2208"/>
                </a:cubicBezTo>
                <a:cubicBezTo>
                  <a:pt x="14173" y="1237"/>
                  <a:pt x="12936" y="501"/>
                  <a:pt x="11597" y="1"/>
                </a:cubicBezTo>
                <a:cubicBezTo>
                  <a:pt x="8654" y="5887"/>
                  <a:pt x="6314" y="12510"/>
                  <a:pt x="3930" y="18705"/>
                </a:cubicBezTo>
                <a:cubicBezTo>
                  <a:pt x="4783" y="14232"/>
                  <a:pt x="5151" y="9272"/>
                  <a:pt x="5460" y="4607"/>
                </a:cubicBezTo>
                <a:cubicBezTo>
                  <a:pt x="3621" y="4784"/>
                  <a:pt x="1781" y="5225"/>
                  <a:pt x="1" y="5770"/>
                </a:cubicBezTo>
                <a:cubicBezTo>
                  <a:pt x="427" y="11965"/>
                  <a:pt x="795" y="18161"/>
                  <a:pt x="1045" y="2435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41633" y="3180336"/>
            <a:ext cx="81047" cy="239343"/>
          </a:xfrm>
          <a:custGeom>
            <a:avLst/>
            <a:gdLst/>
            <a:ahLst/>
            <a:cxnLst/>
            <a:rect l="l" t="t" r="r" b="b"/>
            <a:pathLst>
              <a:path w="2517" h="7433" fill="none" extrusionOk="0">
                <a:moveTo>
                  <a:pt x="2517" y="1"/>
                </a:moveTo>
                <a:cubicBezTo>
                  <a:pt x="1781" y="2517"/>
                  <a:pt x="927" y="4975"/>
                  <a:pt x="0" y="7432"/>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98950" y="3213985"/>
            <a:ext cx="126578" cy="235060"/>
          </a:xfrm>
          <a:custGeom>
            <a:avLst/>
            <a:gdLst/>
            <a:ahLst/>
            <a:cxnLst/>
            <a:rect l="l" t="t" r="r" b="b"/>
            <a:pathLst>
              <a:path w="3931" h="7300" fill="none" extrusionOk="0">
                <a:moveTo>
                  <a:pt x="3930" y="0"/>
                </a:moveTo>
                <a:cubicBezTo>
                  <a:pt x="2885" y="2340"/>
                  <a:pt x="1281" y="5151"/>
                  <a:pt x="1" y="730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02818" y="3397852"/>
            <a:ext cx="659198" cy="1192269"/>
          </a:xfrm>
          <a:custGeom>
            <a:avLst/>
            <a:gdLst/>
            <a:ahLst/>
            <a:cxnLst/>
            <a:rect l="l" t="t" r="r" b="b"/>
            <a:pathLst>
              <a:path w="20472" h="37027" fill="none" extrusionOk="0">
                <a:moveTo>
                  <a:pt x="7226" y="36659"/>
                </a:moveTo>
                <a:cubicBezTo>
                  <a:pt x="6858" y="36968"/>
                  <a:pt x="6373" y="37027"/>
                  <a:pt x="5887" y="37027"/>
                </a:cubicBezTo>
                <a:cubicBezTo>
                  <a:pt x="4651" y="37027"/>
                  <a:pt x="3312" y="37027"/>
                  <a:pt x="2134" y="36541"/>
                </a:cubicBezTo>
                <a:cubicBezTo>
                  <a:pt x="972" y="36056"/>
                  <a:pt x="1" y="34952"/>
                  <a:pt x="1" y="33657"/>
                </a:cubicBezTo>
                <a:cubicBezTo>
                  <a:pt x="1" y="32921"/>
                  <a:pt x="368" y="32244"/>
                  <a:pt x="663" y="31582"/>
                </a:cubicBezTo>
                <a:cubicBezTo>
                  <a:pt x="5946" y="21280"/>
                  <a:pt x="10788" y="10729"/>
                  <a:pt x="15262" y="0"/>
                </a:cubicBezTo>
                <a:cubicBezTo>
                  <a:pt x="16924" y="972"/>
                  <a:pt x="18632" y="1781"/>
                  <a:pt x="20471" y="2326"/>
                </a:cubicBezTo>
                <a:cubicBezTo>
                  <a:pt x="18264" y="7167"/>
                  <a:pt x="16056" y="12009"/>
                  <a:pt x="13849" y="16865"/>
                </a:cubicBezTo>
                <a:cubicBezTo>
                  <a:pt x="11156" y="22870"/>
                  <a:pt x="8389" y="29006"/>
                  <a:pt x="7594" y="35555"/>
                </a:cubicBezTo>
                <a:cubicBezTo>
                  <a:pt x="7535" y="35997"/>
                  <a:pt x="7476" y="36365"/>
                  <a:pt x="7226" y="3665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84302" y="3462768"/>
            <a:ext cx="448321" cy="1137304"/>
          </a:xfrm>
          <a:custGeom>
            <a:avLst/>
            <a:gdLst/>
            <a:ahLst/>
            <a:cxnLst/>
            <a:rect l="l" t="t" r="r" b="b"/>
            <a:pathLst>
              <a:path w="13923" h="35320" fill="none" extrusionOk="0">
                <a:moveTo>
                  <a:pt x="13923" y="1"/>
                </a:moveTo>
                <a:cubicBezTo>
                  <a:pt x="10420" y="7786"/>
                  <a:pt x="7109" y="15144"/>
                  <a:pt x="3562" y="22943"/>
                </a:cubicBezTo>
                <a:cubicBezTo>
                  <a:pt x="1782" y="26858"/>
                  <a:pt x="1" y="30964"/>
                  <a:pt x="60" y="3532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96150" y="4075032"/>
            <a:ext cx="130346" cy="290025"/>
          </a:xfrm>
          <a:custGeom>
            <a:avLst/>
            <a:gdLst/>
            <a:ahLst/>
            <a:cxnLst/>
            <a:rect l="l" t="t" r="r" b="b"/>
            <a:pathLst>
              <a:path w="4048" h="9007" fill="none" extrusionOk="0">
                <a:moveTo>
                  <a:pt x="4048" y="0"/>
                </a:moveTo>
                <a:cubicBezTo>
                  <a:pt x="2576" y="2943"/>
                  <a:pt x="1222" y="5946"/>
                  <a:pt x="1" y="9007"/>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
          <p:cNvGrpSpPr/>
          <p:nvPr/>
        </p:nvGrpSpPr>
        <p:grpSpPr>
          <a:xfrm>
            <a:off x="477665" y="4361232"/>
            <a:ext cx="618434" cy="591676"/>
            <a:chOff x="477665" y="4361232"/>
            <a:chExt cx="618434" cy="591676"/>
          </a:xfrm>
        </p:grpSpPr>
        <p:sp>
          <p:nvSpPr>
            <p:cNvPr id="142" name="Google Shape;142;p2"/>
            <p:cNvSpPr/>
            <p:nvPr/>
          </p:nvSpPr>
          <p:spPr>
            <a:xfrm>
              <a:off x="515566" y="4400582"/>
              <a:ext cx="580534" cy="552327"/>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77665" y="4361232"/>
              <a:ext cx="578634" cy="566784"/>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19365" y="4408632"/>
              <a:ext cx="495687" cy="45827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12232" y="4657415"/>
              <a:ext cx="155945" cy="193361"/>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551115" y="4653615"/>
              <a:ext cx="193361" cy="43180"/>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556782" y="4556948"/>
              <a:ext cx="185794" cy="98596"/>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37832" y="4471649"/>
              <a:ext cx="108546" cy="168277"/>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756298" y="4657415"/>
              <a:ext cx="136045" cy="154045"/>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773847" y="4657415"/>
              <a:ext cx="199511" cy="91029"/>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781897" y="4621865"/>
              <a:ext cx="211361" cy="29914"/>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81897" y="4501499"/>
              <a:ext cx="160195" cy="130346"/>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736398" y="4426632"/>
              <a:ext cx="25631" cy="19906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761997" y="4438482"/>
              <a:ext cx="90997" cy="189594"/>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732598" y="4610047"/>
              <a:ext cx="53098" cy="55448"/>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754398" y="4641797"/>
              <a:ext cx="32"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2"/>
          <p:cNvGrpSpPr/>
          <p:nvPr/>
        </p:nvGrpSpPr>
        <p:grpSpPr>
          <a:xfrm>
            <a:off x="4580998" y="3828020"/>
            <a:ext cx="762014" cy="775152"/>
            <a:chOff x="4580998" y="3642384"/>
            <a:chExt cx="762014" cy="775152"/>
          </a:xfrm>
        </p:grpSpPr>
        <p:sp>
          <p:nvSpPr>
            <p:cNvPr id="158" name="Google Shape;158;p2"/>
            <p:cNvSpPr/>
            <p:nvPr/>
          </p:nvSpPr>
          <p:spPr>
            <a:xfrm>
              <a:off x="4635965" y="3703662"/>
              <a:ext cx="707048" cy="713874"/>
            </a:xfrm>
            <a:custGeom>
              <a:avLst/>
              <a:gdLst/>
              <a:ahLst/>
              <a:cxnLst/>
              <a:rect l="l" t="t" r="r" b="b"/>
              <a:pathLst>
                <a:path w="21958" h="22170" extrusionOk="0">
                  <a:moveTo>
                    <a:pt x="7859" y="12755"/>
                  </a:moveTo>
                  <a:cubicBezTo>
                    <a:pt x="8286" y="14109"/>
                    <a:pt x="9331" y="15271"/>
                    <a:pt x="10611" y="15830"/>
                  </a:cubicBezTo>
                  <a:cubicBezTo>
                    <a:pt x="10434" y="16625"/>
                    <a:pt x="10243" y="17361"/>
                    <a:pt x="10066" y="18097"/>
                  </a:cubicBezTo>
                  <a:cubicBezTo>
                    <a:pt x="9934" y="18038"/>
                    <a:pt x="9816" y="17964"/>
                    <a:pt x="9699" y="17964"/>
                  </a:cubicBezTo>
                  <a:cubicBezTo>
                    <a:pt x="8963" y="16257"/>
                    <a:pt x="8227" y="14594"/>
                    <a:pt x="7491" y="12946"/>
                  </a:cubicBezTo>
                  <a:cubicBezTo>
                    <a:pt x="7609" y="12887"/>
                    <a:pt x="7727" y="12813"/>
                    <a:pt x="7859" y="12755"/>
                  </a:cubicBezTo>
                  <a:close/>
                  <a:moveTo>
                    <a:pt x="11774" y="16198"/>
                  </a:moveTo>
                  <a:lnTo>
                    <a:pt x="11774" y="16198"/>
                  </a:lnTo>
                  <a:cubicBezTo>
                    <a:pt x="12083" y="16257"/>
                    <a:pt x="12392" y="16316"/>
                    <a:pt x="12701" y="16316"/>
                  </a:cubicBezTo>
                  <a:cubicBezTo>
                    <a:pt x="13010" y="16316"/>
                    <a:pt x="13245" y="16257"/>
                    <a:pt x="13495" y="16198"/>
                  </a:cubicBezTo>
                  <a:lnTo>
                    <a:pt x="13495" y="16198"/>
                  </a:lnTo>
                  <a:cubicBezTo>
                    <a:pt x="13245" y="16743"/>
                    <a:pt x="13010" y="17302"/>
                    <a:pt x="12760" y="17847"/>
                  </a:cubicBezTo>
                  <a:cubicBezTo>
                    <a:pt x="12611" y="18155"/>
                    <a:pt x="12411" y="18506"/>
                    <a:pt x="12168" y="18506"/>
                  </a:cubicBezTo>
                  <a:cubicBezTo>
                    <a:pt x="12121" y="18506"/>
                    <a:pt x="12073" y="18493"/>
                    <a:pt x="12024" y="18465"/>
                  </a:cubicBezTo>
                  <a:cubicBezTo>
                    <a:pt x="11965" y="17729"/>
                    <a:pt x="11847" y="16993"/>
                    <a:pt x="11774" y="16198"/>
                  </a:cubicBezTo>
                  <a:close/>
                  <a:moveTo>
                    <a:pt x="14754" y="0"/>
                  </a:moveTo>
                  <a:cubicBezTo>
                    <a:pt x="12905" y="0"/>
                    <a:pt x="11048" y="1372"/>
                    <a:pt x="10743" y="3248"/>
                  </a:cubicBezTo>
                  <a:cubicBezTo>
                    <a:pt x="9910" y="2429"/>
                    <a:pt x="8807" y="1773"/>
                    <a:pt x="7640" y="1773"/>
                  </a:cubicBezTo>
                  <a:cubicBezTo>
                    <a:pt x="7590" y="1773"/>
                    <a:pt x="7541" y="1774"/>
                    <a:pt x="7491" y="1776"/>
                  </a:cubicBezTo>
                  <a:cubicBezTo>
                    <a:pt x="6255" y="1850"/>
                    <a:pt x="5092" y="2762"/>
                    <a:pt x="4975" y="3925"/>
                  </a:cubicBezTo>
                  <a:cubicBezTo>
                    <a:pt x="3017" y="4057"/>
                    <a:pt x="1178" y="5455"/>
                    <a:pt x="560" y="7368"/>
                  </a:cubicBezTo>
                  <a:cubicBezTo>
                    <a:pt x="0" y="9267"/>
                    <a:pt x="736" y="11474"/>
                    <a:pt x="2340" y="12637"/>
                  </a:cubicBezTo>
                  <a:cubicBezTo>
                    <a:pt x="3152" y="13243"/>
                    <a:pt x="4158" y="13531"/>
                    <a:pt x="5173" y="13531"/>
                  </a:cubicBezTo>
                  <a:cubicBezTo>
                    <a:pt x="5686" y="13531"/>
                    <a:pt x="6202" y="13457"/>
                    <a:pt x="6696" y="13314"/>
                  </a:cubicBezTo>
                  <a:cubicBezTo>
                    <a:pt x="7241" y="15330"/>
                    <a:pt x="7123" y="17670"/>
                    <a:pt x="6873" y="19936"/>
                  </a:cubicBezTo>
                  <a:cubicBezTo>
                    <a:pt x="6814" y="20363"/>
                    <a:pt x="6755" y="20790"/>
                    <a:pt x="6932" y="21217"/>
                  </a:cubicBezTo>
                  <a:cubicBezTo>
                    <a:pt x="7182" y="21835"/>
                    <a:pt x="7859" y="21952"/>
                    <a:pt x="8403" y="22011"/>
                  </a:cubicBezTo>
                  <a:cubicBezTo>
                    <a:pt x="9080" y="22011"/>
                    <a:pt x="9816" y="22085"/>
                    <a:pt x="10493" y="22144"/>
                  </a:cubicBezTo>
                  <a:cubicBezTo>
                    <a:pt x="10659" y="22158"/>
                    <a:pt x="10828" y="22169"/>
                    <a:pt x="10998" y="22169"/>
                  </a:cubicBezTo>
                  <a:cubicBezTo>
                    <a:pt x="11519" y="22169"/>
                    <a:pt x="12039" y="22066"/>
                    <a:pt x="12451" y="21643"/>
                  </a:cubicBezTo>
                  <a:cubicBezTo>
                    <a:pt x="12760" y="21349"/>
                    <a:pt x="12951" y="20908"/>
                    <a:pt x="13127" y="20540"/>
                  </a:cubicBezTo>
                  <a:cubicBezTo>
                    <a:pt x="13746" y="18950"/>
                    <a:pt x="14349" y="17361"/>
                    <a:pt x="14908" y="15698"/>
                  </a:cubicBezTo>
                  <a:cubicBezTo>
                    <a:pt x="16130" y="15021"/>
                    <a:pt x="17057" y="13858"/>
                    <a:pt x="17425" y="12519"/>
                  </a:cubicBezTo>
                  <a:cubicBezTo>
                    <a:pt x="17535" y="12533"/>
                    <a:pt x="17646" y="12540"/>
                    <a:pt x="17756" y="12540"/>
                  </a:cubicBezTo>
                  <a:cubicBezTo>
                    <a:pt x="19052" y="12540"/>
                    <a:pt x="20293" y="11610"/>
                    <a:pt x="20971" y="10429"/>
                  </a:cubicBezTo>
                  <a:cubicBezTo>
                    <a:pt x="21648" y="9326"/>
                    <a:pt x="21957" y="7854"/>
                    <a:pt x="21339" y="6633"/>
                  </a:cubicBezTo>
                  <a:cubicBezTo>
                    <a:pt x="20939" y="5851"/>
                    <a:pt x="20019" y="5348"/>
                    <a:pt x="19158" y="5348"/>
                  </a:cubicBezTo>
                  <a:cubicBezTo>
                    <a:pt x="18722" y="5348"/>
                    <a:pt x="18301" y="5477"/>
                    <a:pt x="17969" y="5764"/>
                  </a:cubicBezTo>
                  <a:cubicBezTo>
                    <a:pt x="19073" y="3807"/>
                    <a:pt x="18028" y="923"/>
                    <a:pt x="15894" y="187"/>
                  </a:cubicBezTo>
                  <a:cubicBezTo>
                    <a:pt x="15524" y="60"/>
                    <a:pt x="15139" y="0"/>
                    <a:pt x="14754"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821731" y="4076932"/>
              <a:ext cx="100947" cy="165862"/>
            </a:xfrm>
            <a:custGeom>
              <a:avLst/>
              <a:gdLst/>
              <a:ahLst/>
              <a:cxnLst/>
              <a:rect l="l" t="t" r="r" b="b"/>
              <a:pathLst>
                <a:path w="3135" h="5151" fill="none" extrusionOk="0">
                  <a:moveTo>
                    <a:pt x="3135" y="2884"/>
                  </a:moveTo>
                  <a:cubicBezTo>
                    <a:pt x="2944" y="3620"/>
                    <a:pt x="2767" y="4415"/>
                    <a:pt x="2576" y="5151"/>
                  </a:cubicBezTo>
                  <a:cubicBezTo>
                    <a:pt x="2458" y="5092"/>
                    <a:pt x="2325" y="5033"/>
                    <a:pt x="2208" y="4974"/>
                  </a:cubicBezTo>
                  <a:lnTo>
                    <a:pt x="0" y="0"/>
                  </a:ln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4960097" y="4181649"/>
              <a:ext cx="54998" cy="79148"/>
            </a:xfrm>
            <a:custGeom>
              <a:avLst/>
              <a:gdLst/>
              <a:ahLst/>
              <a:cxnLst/>
              <a:rect l="l" t="t" r="r" b="b"/>
              <a:pathLst>
                <a:path w="1708" h="2458" fill="none" extrusionOk="0">
                  <a:moveTo>
                    <a:pt x="1708" y="0"/>
                  </a:moveTo>
                  <a:cubicBezTo>
                    <a:pt x="1472" y="545"/>
                    <a:pt x="1222" y="1104"/>
                    <a:pt x="972" y="1649"/>
                  </a:cubicBezTo>
                  <a:cubicBezTo>
                    <a:pt x="854" y="1958"/>
                    <a:pt x="545" y="2458"/>
                    <a:pt x="236" y="2267"/>
                  </a:cubicBezTo>
                  <a:cubicBezTo>
                    <a:pt x="177" y="1531"/>
                    <a:pt x="59" y="795"/>
                    <a:pt x="0"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796131" y="4088750"/>
              <a:ext cx="264459" cy="286258"/>
            </a:xfrm>
            <a:custGeom>
              <a:avLst/>
              <a:gdLst/>
              <a:ahLst/>
              <a:cxnLst/>
              <a:rect l="l" t="t" r="r" b="b"/>
              <a:pathLst>
                <a:path w="8213" h="8890" fill="none" extrusionOk="0">
                  <a:moveTo>
                    <a:pt x="1" y="1"/>
                  </a:moveTo>
                  <a:cubicBezTo>
                    <a:pt x="545" y="2032"/>
                    <a:pt x="427" y="4357"/>
                    <a:pt x="177" y="6564"/>
                  </a:cubicBezTo>
                  <a:cubicBezTo>
                    <a:pt x="118" y="7050"/>
                    <a:pt x="59" y="7477"/>
                    <a:pt x="251" y="7845"/>
                  </a:cubicBezTo>
                  <a:cubicBezTo>
                    <a:pt x="486" y="8522"/>
                    <a:pt x="1163" y="8654"/>
                    <a:pt x="1722" y="8654"/>
                  </a:cubicBezTo>
                  <a:cubicBezTo>
                    <a:pt x="2458" y="8713"/>
                    <a:pt x="3120" y="8772"/>
                    <a:pt x="3797" y="8831"/>
                  </a:cubicBezTo>
                  <a:cubicBezTo>
                    <a:pt x="4474" y="8890"/>
                    <a:pt x="5210" y="8890"/>
                    <a:pt x="5769" y="8345"/>
                  </a:cubicBezTo>
                  <a:cubicBezTo>
                    <a:pt x="6064" y="8036"/>
                    <a:pt x="6255" y="7609"/>
                    <a:pt x="6432" y="7183"/>
                  </a:cubicBezTo>
                  <a:cubicBezTo>
                    <a:pt x="7050" y="5637"/>
                    <a:pt x="7668" y="3989"/>
                    <a:pt x="8212" y="240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580998" y="3642384"/>
              <a:ext cx="706565" cy="543085"/>
            </a:xfrm>
            <a:custGeom>
              <a:avLst/>
              <a:gdLst/>
              <a:ahLst/>
              <a:cxnLst/>
              <a:rect l="l" t="t" r="r" b="b"/>
              <a:pathLst>
                <a:path w="21943" h="16866" fill="none" extrusionOk="0">
                  <a:moveTo>
                    <a:pt x="17410" y="13068"/>
                  </a:moveTo>
                  <a:cubicBezTo>
                    <a:pt x="18823" y="13245"/>
                    <a:pt x="20235" y="12274"/>
                    <a:pt x="20971" y="10979"/>
                  </a:cubicBezTo>
                  <a:cubicBezTo>
                    <a:pt x="21648" y="9875"/>
                    <a:pt x="21943" y="8344"/>
                    <a:pt x="21339" y="7182"/>
                  </a:cubicBezTo>
                  <a:cubicBezTo>
                    <a:pt x="20721" y="6019"/>
                    <a:pt x="18940" y="5460"/>
                    <a:pt x="17969" y="6328"/>
                  </a:cubicBezTo>
                  <a:cubicBezTo>
                    <a:pt x="19073" y="4356"/>
                    <a:pt x="18028" y="1472"/>
                    <a:pt x="15879" y="736"/>
                  </a:cubicBezTo>
                  <a:cubicBezTo>
                    <a:pt x="13731" y="0"/>
                    <a:pt x="11097" y="1545"/>
                    <a:pt x="10729" y="3753"/>
                  </a:cubicBezTo>
                  <a:cubicBezTo>
                    <a:pt x="9875" y="2943"/>
                    <a:pt x="8698" y="2281"/>
                    <a:pt x="7476" y="2340"/>
                  </a:cubicBezTo>
                  <a:cubicBezTo>
                    <a:pt x="6255" y="2399"/>
                    <a:pt x="5092" y="3311"/>
                    <a:pt x="4960" y="4489"/>
                  </a:cubicBezTo>
                  <a:cubicBezTo>
                    <a:pt x="3002" y="4606"/>
                    <a:pt x="1163" y="6019"/>
                    <a:pt x="545" y="7918"/>
                  </a:cubicBezTo>
                  <a:cubicBezTo>
                    <a:pt x="0" y="9757"/>
                    <a:pt x="736" y="11965"/>
                    <a:pt x="2325" y="13186"/>
                  </a:cubicBezTo>
                  <a:cubicBezTo>
                    <a:pt x="3915" y="14349"/>
                    <a:pt x="6255" y="14349"/>
                    <a:pt x="7844" y="13245"/>
                  </a:cubicBezTo>
                  <a:cubicBezTo>
                    <a:pt x="8462" y="15335"/>
                    <a:pt x="10537" y="16865"/>
                    <a:pt x="12686" y="16806"/>
                  </a:cubicBezTo>
                  <a:cubicBezTo>
                    <a:pt x="14834" y="16806"/>
                    <a:pt x="16865" y="15158"/>
                    <a:pt x="17410" y="13068"/>
                  </a:cubicBezTo>
                  <a:close/>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713214" y="3875517"/>
              <a:ext cx="155912" cy="134145"/>
            </a:xfrm>
            <a:custGeom>
              <a:avLst/>
              <a:gdLst/>
              <a:ahLst/>
              <a:cxnLst/>
              <a:rect l="l" t="t" r="r" b="b"/>
              <a:pathLst>
                <a:path w="4842" h="4166" fill="none" extrusionOk="0">
                  <a:moveTo>
                    <a:pt x="1163" y="1"/>
                  </a:moveTo>
                  <a:cubicBezTo>
                    <a:pt x="486" y="310"/>
                    <a:pt x="0" y="1104"/>
                    <a:pt x="177" y="1840"/>
                  </a:cubicBezTo>
                  <a:cubicBezTo>
                    <a:pt x="368" y="2576"/>
                    <a:pt x="1354" y="3062"/>
                    <a:pt x="1957" y="2576"/>
                  </a:cubicBezTo>
                  <a:cubicBezTo>
                    <a:pt x="1840" y="3371"/>
                    <a:pt x="2576" y="4165"/>
                    <a:pt x="3370" y="4165"/>
                  </a:cubicBezTo>
                  <a:cubicBezTo>
                    <a:pt x="4165" y="4165"/>
                    <a:pt x="4842" y="3371"/>
                    <a:pt x="4783" y="2576"/>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4906547" y="3887367"/>
              <a:ext cx="96697" cy="47431"/>
            </a:xfrm>
            <a:custGeom>
              <a:avLst/>
              <a:gdLst/>
              <a:ahLst/>
              <a:cxnLst/>
              <a:rect l="l" t="t" r="r" b="b"/>
              <a:pathLst>
                <a:path w="3003" h="1473" fill="none" extrusionOk="0">
                  <a:moveTo>
                    <a:pt x="0" y="0"/>
                  </a:moveTo>
                  <a:cubicBezTo>
                    <a:pt x="192" y="677"/>
                    <a:pt x="795" y="1354"/>
                    <a:pt x="1531" y="1413"/>
                  </a:cubicBezTo>
                  <a:cubicBezTo>
                    <a:pt x="2267" y="1472"/>
                    <a:pt x="3003" y="795"/>
                    <a:pt x="2944" y="59"/>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013164" y="3919117"/>
              <a:ext cx="146478" cy="112346"/>
            </a:xfrm>
            <a:custGeom>
              <a:avLst/>
              <a:gdLst/>
              <a:ahLst/>
              <a:cxnLst/>
              <a:rect l="l" t="t" r="r" b="b"/>
              <a:pathLst>
                <a:path w="4549" h="3489" fill="none" extrusionOk="0">
                  <a:moveTo>
                    <a:pt x="1" y="2944"/>
                  </a:moveTo>
                  <a:cubicBezTo>
                    <a:pt x="427" y="3488"/>
                    <a:pt x="1355" y="3429"/>
                    <a:pt x="1840" y="3003"/>
                  </a:cubicBezTo>
                  <a:cubicBezTo>
                    <a:pt x="2399" y="2576"/>
                    <a:pt x="2576" y="1840"/>
                    <a:pt x="2458" y="1163"/>
                  </a:cubicBezTo>
                  <a:cubicBezTo>
                    <a:pt x="2885" y="1472"/>
                    <a:pt x="3444" y="1531"/>
                    <a:pt x="3871" y="1281"/>
                  </a:cubicBezTo>
                  <a:cubicBezTo>
                    <a:pt x="4298" y="1045"/>
                    <a:pt x="4548" y="486"/>
                    <a:pt x="4475"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
          <p:cNvSpPr/>
          <p:nvPr/>
        </p:nvSpPr>
        <p:spPr>
          <a:xfrm>
            <a:off x="1666612" y="3371833"/>
            <a:ext cx="528885" cy="229071"/>
          </a:xfrm>
          <a:custGeom>
            <a:avLst/>
            <a:gdLst/>
            <a:ahLst/>
            <a:cxnLst/>
            <a:rect l="l" t="t" r="r" b="b"/>
            <a:pathLst>
              <a:path w="16425" h="7114" extrusionOk="0">
                <a:moveTo>
                  <a:pt x="14569" y="0"/>
                </a:moveTo>
                <a:cubicBezTo>
                  <a:pt x="14390" y="0"/>
                  <a:pt x="14211" y="24"/>
                  <a:pt x="14040" y="73"/>
                </a:cubicBezTo>
                <a:cubicBezTo>
                  <a:pt x="13280" y="298"/>
                  <a:pt x="12574" y="1049"/>
                  <a:pt x="11805" y="1049"/>
                </a:cubicBezTo>
                <a:cubicBezTo>
                  <a:pt x="11770" y="1049"/>
                  <a:pt x="11736" y="1047"/>
                  <a:pt x="11701" y="1044"/>
                </a:cubicBezTo>
                <a:cubicBezTo>
                  <a:pt x="10906" y="926"/>
                  <a:pt x="10302" y="131"/>
                  <a:pt x="9493" y="131"/>
                </a:cubicBezTo>
                <a:cubicBezTo>
                  <a:pt x="8640" y="190"/>
                  <a:pt x="8213" y="1294"/>
                  <a:pt x="7654" y="1971"/>
                </a:cubicBezTo>
                <a:cubicBezTo>
                  <a:pt x="7162" y="2561"/>
                  <a:pt x="6385" y="2884"/>
                  <a:pt x="5620" y="2884"/>
                </a:cubicBezTo>
                <a:cubicBezTo>
                  <a:pt x="5356" y="2884"/>
                  <a:pt x="5092" y="2845"/>
                  <a:pt x="4843" y="2766"/>
                </a:cubicBezTo>
                <a:cubicBezTo>
                  <a:pt x="4307" y="2613"/>
                  <a:pt x="3772" y="2316"/>
                  <a:pt x="3284" y="2316"/>
                </a:cubicBezTo>
                <a:cubicBezTo>
                  <a:pt x="3209" y="2316"/>
                  <a:pt x="3135" y="2323"/>
                  <a:pt x="3062" y="2339"/>
                </a:cubicBezTo>
                <a:cubicBezTo>
                  <a:pt x="2017" y="2648"/>
                  <a:pt x="1840" y="4237"/>
                  <a:pt x="854" y="4487"/>
                </a:cubicBezTo>
                <a:cubicBezTo>
                  <a:pt x="663" y="4546"/>
                  <a:pt x="487" y="4546"/>
                  <a:pt x="295" y="4605"/>
                </a:cubicBezTo>
                <a:cubicBezTo>
                  <a:pt x="1" y="4797"/>
                  <a:pt x="1" y="5341"/>
                  <a:pt x="178" y="5650"/>
                </a:cubicBezTo>
                <a:cubicBezTo>
                  <a:pt x="466" y="6135"/>
                  <a:pt x="1017" y="6384"/>
                  <a:pt x="1568" y="6384"/>
                </a:cubicBezTo>
                <a:cubicBezTo>
                  <a:pt x="1719" y="6384"/>
                  <a:pt x="1871" y="6365"/>
                  <a:pt x="2017" y="6327"/>
                </a:cubicBezTo>
                <a:cubicBezTo>
                  <a:pt x="2753" y="6195"/>
                  <a:pt x="3312" y="5768"/>
                  <a:pt x="3857" y="5282"/>
                </a:cubicBezTo>
                <a:cubicBezTo>
                  <a:pt x="4342" y="5591"/>
                  <a:pt x="4710" y="6077"/>
                  <a:pt x="5152" y="6504"/>
                </a:cubicBezTo>
                <a:cubicBezTo>
                  <a:pt x="5495" y="6847"/>
                  <a:pt x="5952" y="7114"/>
                  <a:pt x="6408" y="7114"/>
                </a:cubicBezTo>
                <a:cubicBezTo>
                  <a:pt x="6520" y="7114"/>
                  <a:pt x="6631" y="7098"/>
                  <a:pt x="6741" y="7063"/>
                </a:cubicBezTo>
                <a:cubicBezTo>
                  <a:pt x="7418" y="6754"/>
                  <a:pt x="7654" y="5827"/>
                  <a:pt x="8330" y="5459"/>
                </a:cubicBezTo>
                <a:cubicBezTo>
                  <a:pt x="8546" y="5351"/>
                  <a:pt x="8773" y="5306"/>
                  <a:pt x="9004" y="5306"/>
                </a:cubicBezTo>
                <a:cubicBezTo>
                  <a:pt x="9564" y="5306"/>
                  <a:pt x="10150" y="5567"/>
                  <a:pt x="10670" y="5827"/>
                </a:cubicBezTo>
                <a:cubicBezTo>
                  <a:pt x="11059" y="5978"/>
                  <a:pt x="11508" y="6101"/>
                  <a:pt x="11915" y="6101"/>
                </a:cubicBezTo>
                <a:cubicBezTo>
                  <a:pt x="12340" y="6101"/>
                  <a:pt x="12719" y="5967"/>
                  <a:pt x="12937" y="5591"/>
                </a:cubicBezTo>
                <a:cubicBezTo>
                  <a:pt x="13481" y="4914"/>
                  <a:pt x="12878" y="3752"/>
                  <a:pt x="13422" y="3075"/>
                </a:cubicBezTo>
                <a:cubicBezTo>
                  <a:pt x="14099" y="2221"/>
                  <a:pt x="15880" y="2825"/>
                  <a:pt x="16307" y="1853"/>
                </a:cubicBezTo>
                <a:cubicBezTo>
                  <a:pt x="16425" y="1412"/>
                  <a:pt x="16307" y="926"/>
                  <a:pt x="15998" y="617"/>
                </a:cubicBezTo>
                <a:cubicBezTo>
                  <a:pt x="15635" y="210"/>
                  <a:pt x="15099" y="0"/>
                  <a:pt x="145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644813" y="3079097"/>
            <a:ext cx="335556" cy="449093"/>
          </a:xfrm>
          <a:custGeom>
            <a:avLst/>
            <a:gdLst/>
            <a:ahLst/>
            <a:cxnLst/>
            <a:rect l="l" t="t" r="r" b="b"/>
            <a:pathLst>
              <a:path w="10421" h="13947" extrusionOk="0">
                <a:moveTo>
                  <a:pt x="6491" y="0"/>
                </a:moveTo>
                <a:cubicBezTo>
                  <a:pt x="6127" y="0"/>
                  <a:pt x="5743" y="141"/>
                  <a:pt x="5461" y="393"/>
                </a:cubicBezTo>
                <a:cubicBezTo>
                  <a:pt x="4902" y="819"/>
                  <a:pt x="4651" y="1555"/>
                  <a:pt x="4416" y="2232"/>
                </a:cubicBezTo>
                <a:cubicBezTo>
                  <a:pt x="4225" y="2968"/>
                  <a:pt x="4048" y="3645"/>
                  <a:pt x="3489" y="4189"/>
                </a:cubicBezTo>
                <a:cubicBezTo>
                  <a:pt x="3003" y="4690"/>
                  <a:pt x="2267" y="4925"/>
                  <a:pt x="1958" y="5543"/>
                </a:cubicBezTo>
                <a:cubicBezTo>
                  <a:pt x="1414" y="6529"/>
                  <a:pt x="2267" y="7751"/>
                  <a:pt x="1899" y="8796"/>
                </a:cubicBezTo>
                <a:cubicBezTo>
                  <a:pt x="1531" y="9899"/>
                  <a:pt x="1" y="10444"/>
                  <a:pt x="60" y="11606"/>
                </a:cubicBezTo>
                <a:cubicBezTo>
                  <a:pt x="60" y="12416"/>
                  <a:pt x="972" y="13152"/>
                  <a:pt x="737" y="13946"/>
                </a:cubicBezTo>
                <a:cubicBezTo>
                  <a:pt x="1473" y="12902"/>
                  <a:pt x="3489" y="13755"/>
                  <a:pt x="4283" y="12710"/>
                </a:cubicBezTo>
                <a:cubicBezTo>
                  <a:pt x="4902" y="11974"/>
                  <a:pt x="4416" y="10694"/>
                  <a:pt x="5093" y="10017"/>
                </a:cubicBezTo>
                <a:cubicBezTo>
                  <a:pt x="5371" y="9717"/>
                  <a:pt x="5753" y="9633"/>
                  <a:pt x="6174" y="9633"/>
                </a:cubicBezTo>
                <a:cubicBezTo>
                  <a:pt x="6696" y="9633"/>
                  <a:pt x="7278" y="9762"/>
                  <a:pt x="7796" y="9762"/>
                </a:cubicBezTo>
                <a:cubicBezTo>
                  <a:pt x="8230" y="9762"/>
                  <a:pt x="8619" y="9672"/>
                  <a:pt x="8890" y="9340"/>
                </a:cubicBezTo>
                <a:cubicBezTo>
                  <a:pt x="9684" y="8295"/>
                  <a:pt x="8036" y="6765"/>
                  <a:pt x="8522" y="5602"/>
                </a:cubicBezTo>
                <a:cubicBezTo>
                  <a:pt x="8698" y="5058"/>
                  <a:pt x="9258" y="4808"/>
                  <a:pt x="9684" y="4440"/>
                </a:cubicBezTo>
                <a:cubicBezTo>
                  <a:pt x="10111" y="4072"/>
                  <a:pt x="10420" y="3512"/>
                  <a:pt x="10170" y="3027"/>
                </a:cubicBezTo>
                <a:cubicBezTo>
                  <a:pt x="9876" y="2541"/>
                  <a:pt x="9140" y="2600"/>
                  <a:pt x="8640" y="2409"/>
                </a:cubicBezTo>
                <a:cubicBezTo>
                  <a:pt x="8272" y="2232"/>
                  <a:pt x="7904" y="1923"/>
                  <a:pt x="7786" y="1555"/>
                </a:cubicBezTo>
                <a:cubicBezTo>
                  <a:pt x="7595" y="1187"/>
                  <a:pt x="7595" y="760"/>
                  <a:pt x="7359" y="393"/>
                </a:cubicBezTo>
                <a:cubicBezTo>
                  <a:pt x="7153" y="123"/>
                  <a:pt x="6831" y="0"/>
                  <a:pt x="649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293213" y="3056138"/>
            <a:ext cx="404722" cy="479297"/>
          </a:xfrm>
          <a:custGeom>
            <a:avLst/>
            <a:gdLst/>
            <a:ahLst/>
            <a:cxnLst/>
            <a:rect l="l" t="t" r="r" b="b"/>
            <a:pathLst>
              <a:path w="12569" h="14885" extrusionOk="0">
                <a:moveTo>
                  <a:pt x="6739" y="0"/>
                </a:moveTo>
                <a:cubicBezTo>
                  <a:pt x="6528" y="0"/>
                  <a:pt x="6321" y="54"/>
                  <a:pt x="6137" y="178"/>
                </a:cubicBezTo>
                <a:cubicBezTo>
                  <a:pt x="5946" y="311"/>
                  <a:pt x="5769" y="546"/>
                  <a:pt x="5578" y="679"/>
                </a:cubicBezTo>
                <a:cubicBezTo>
                  <a:pt x="5411" y="764"/>
                  <a:pt x="5234" y="798"/>
                  <a:pt x="5051" y="798"/>
                </a:cubicBezTo>
                <a:cubicBezTo>
                  <a:pt x="4572" y="798"/>
                  <a:pt x="4052" y="567"/>
                  <a:pt x="3562" y="429"/>
                </a:cubicBezTo>
                <a:cubicBezTo>
                  <a:pt x="3162" y="314"/>
                  <a:pt x="2712" y="243"/>
                  <a:pt x="2277" y="243"/>
                </a:cubicBezTo>
                <a:cubicBezTo>
                  <a:pt x="2040" y="243"/>
                  <a:pt x="1808" y="264"/>
                  <a:pt x="1590" y="311"/>
                </a:cubicBezTo>
                <a:cubicBezTo>
                  <a:pt x="1104" y="429"/>
                  <a:pt x="677" y="620"/>
                  <a:pt x="368" y="988"/>
                </a:cubicBezTo>
                <a:cubicBezTo>
                  <a:pt x="59" y="1356"/>
                  <a:pt x="0" y="1900"/>
                  <a:pt x="368" y="2209"/>
                </a:cubicBezTo>
                <a:cubicBezTo>
                  <a:pt x="795" y="2636"/>
                  <a:pt x="1472" y="2459"/>
                  <a:pt x="2031" y="2636"/>
                </a:cubicBezTo>
                <a:cubicBezTo>
                  <a:pt x="2576" y="2754"/>
                  <a:pt x="3003" y="3313"/>
                  <a:pt x="3003" y="3858"/>
                </a:cubicBezTo>
                <a:cubicBezTo>
                  <a:pt x="3003" y="4299"/>
                  <a:pt x="2826" y="4667"/>
                  <a:pt x="2885" y="5094"/>
                </a:cubicBezTo>
                <a:cubicBezTo>
                  <a:pt x="3061" y="6315"/>
                  <a:pt x="5151" y="6256"/>
                  <a:pt x="5828" y="7360"/>
                </a:cubicBezTo>
                <a:cubicBezTo>
                  <a:pt x="6446" y="8464"/>
                  <a:pt x="5342" y="10112"/>
                  <a:pt x="6255" y="10980"/>
                </a:cubicBezTo>
                <a:cubicBezTo>
                  <a:pt x="6932" y="11657"/>
                  <a:pt x="8286" y="11466"/>
                  <a:pt x="8462" y="12319"/>
                </a:cubicBezTo>
                <a:cubicBezTo>
                  <a:pt x="8521" y="12570"/>
                  <a:pt x="8462" y="12820"/>
                  <a:pt x="8462" y="13055"/>
                </a:cubicBezTo>
                <a:cubicBezTo>
                  <a:pt x="8360" y="14181"/>
                  <a:pt x="9548" y="14885"/>
                  <a:pt x="10663" y="14885"/>
                </a:cubicBezTo>
                <a:cubicBezTo>
                  <a:pt x="10830" y="14885"/>
                  <a:pt x="10996" y="14869"/>
                  <a:pt x="11155" y="14836"/>
                </a:cubicBezTo>
                <a:cubicBezTo>
                  <a:pt x="11406" y="14777"/>
                  <a:pt x="11715" y="14718"/>
                  <a:pt x="11832" y="14468"/>
                </a:cubicBezTo>
                <a:cubicBezTo>
                  <a:pt x="11891" y="14291"/>
                  <a:pt x="11891" y="14041"/>
                  <a:pt x="11832" y="13791"/>
                </a:cubicBezTo>
                <a:cubicBezTo>
                  <a:pt x="11774" y="12629"/>
                  <a:pt x="12568" y="11466"/>
                  <a:pt x="12024" y="10421"/>
                </a:cubicBezTo>
                <a:cubicBezTo>
                  <a:pt x="11656" y="9744"/>
                  <a:pt x="10788" y="9376"/>
                  <a:pt x="10493" y="8640"/>
                </a:cubicBezTo>
                <a:cubicBezTo>
                  <a:pt x="9993" y="7537"/>
                  <a:pt x="11155" y="6197"/>
                  <a:pt x="10670" y="5094"/>
                </a:cubicBezTo>
                <a:cubicBezTo>
                  <a:pt x="10302" y="4225"/>
                  <a:pt x="9139" y="3990"/>
                  <a:pt x="8771" y="3122"/>
                </a:cubicBezTo>
                <a:cubicBezTo>
                  <a:pt x="8654" y="2827"/>
                  <a:pt x="8654" y="2518"/>
                  <a:pt x="8580" y="2209"/>
                </a:cubicBezTo>
                <a:cubicBezTo>
                  <a:pt x="8521" y="1591"/>
                  <a:pt x="8345" y="988"/>
                  <a:pt x="7918" y="487"/>
                </a:cubicBezTo>
                <a:cubicBezTo>
                  <a:pt x="7587" y="205"/>
                  <a:pt x="7153" y="0"/>
                  <a:pt x="673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109830" y="3499380"/>
            <a:ext cx="651599" cy="809089"/>
          </a:xfrm>
          <a:custGeom>
            <a:avLst/>
            <a:gdLst/>
            <a:ahLst/>
            <a:cxnLst/>
            <a:rect l="l" t="t" r="r" b="b"/>
            <a:pathLst>
              <a:path w="20236" h="25127" extrusionOk="0">
                <a:moveTo>
                  <a:pt x="17732" y="0"/>
                </a:moveTo>
                <a:cubicBezTo>
                  <a:pt x="17502" y="0"/>
                  <a:pt x="17255" y="63"/>
                  <a:pt x="17042" y="159"/>
                </a:cubicBezTo>
                <a:cubicBezTo>
                  <a:pt x="16674" y="394"/>
                  <a:pt x="16365" y="703"/>
                  <a:pt x="15997" y="1012"/>
                </a:cubicBezTo>
                <a:cubicBezTo>
                  <a:pt x="14466" y="2234"/>
                  <a:pt x="12377" y="2307"/>
                  <a:pt x="10478" y="2734"/>
                </a:cubicBezTo>
                <a:cubicBezTo>
                  <a:pt x="6681" y="3646"/>
                  <a:pt x="3238" y="6840"/>
                  <a:pt x="2870" y="10696"/>
                </a:cubicBezTo>
                <a:cubicBezTo>
                  <a:pt x="2575" y="13712"/>
                  <a:pt x="4106" y="16832"/>
                  <a:pt x="3179" y="19717"/>
                </a:cubicBezTo>
                <a:cubicBezTo>
                  <a:pt x="2870" y="20703"/>
                  <a:pt x="2266" y="21615"/>
                  <a:pt x="1648" y="22469"/>
                </a:cubicBezTo>
                <a:cubicBezTo>
                  <a:pt x="1104" y="23337"/>
                  <a:pt x="545" y="24132"/>
                  <a:pt x="0" y="24985"/>
                </a:cubicBezTo>
                <a:cubicBezTo>
                  <a:pt x="100" y="25085"/>
                  <a:pt x="212" y="25126"/>
                  <a:pt x="330" y="25126"/>
                </a:cubicBezTo>
                <a:cubicBezTo>
                  <a:pt x="646" y="25126"/>
                  <a:pt x="996" y="24827"/>
                  <a:pt x="1222" y="24558"/>
                </a:cubicBezTo>
                <a:cubicBezTo>
                  <a:pt x="2325" y="23146"/>
                  <a:pt x="3488" y="21674"/>
                  <a:pt x="5151" y="21071"/>
                </a:cubicBezTo>
                <a:cubicBezTo>
                  <a:pt x="6622" y="20511"/>
                  <a:pt x="8212" y="20703"/>
                  <a:pt x="9742" y="20570"/>
                </a:cubicBezTo>
                <a:cubicBezTo>
                  <a:pt x="12936" y="20335"/>
                  <a:pt x="15938" y="18554"/>
                  <a:pt x="17778" y="15979"/>
                </a:cubicBezTo>
                <a:cubicBezTo>
                  <a:pt x="19617" y="13403"/>
                  <a:pt x="20235" y="9960"/>
                  <a:pt x="19426" y="6899"/>
                </a:cubicBezTo>
                <a:cubicBezTo>
                  <a:pt x="18999" y="5250"/>
                  <a:pt x="18204" y="3646"/>
                  <a:pt x="18455" y="1998"/>
                </a:cubicBezTo>
                <a:cubicBezTo>
                  <a:pt x="18572" y="1380"/>
                  <a:pt x="18764" y="644"/>
                  <a:pt x="18322" y="217"/>
                </a:cubicBezTo>
                <a:cubicBezTo>
                  <a:pt x="18175" y="63"/>
                  <a:pt x="17962" y="0"/>
                  <a:pt x="1773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321162" y="3725301"/>
            <a:ext cx="163512" cy="118496"/>
          </a:xfrm>
          <a:custGeom>
            <a:avLst/>
            <a:gdLst/>
            <a:ahLst/>
            <a:cxnLst/>
            <a:rect l="l" t="t" r="r" b="b"/>
            <a:pathLst>
              <a:path w="5078" h="3680" extrusionOk="0">
                <a:moveTo>
                  <a:pt x="1" y="0"/>
                </a:moveTo>
                <a:lnTo>
                  <a:pt x="4960" y="3680"/>
                </a:lnTo>
                <a:cubicBezTo>
                  <a:pt x="5078" y="3680"/>
                  <a:pt x="5019" y="3503"/>
                  <a:pt x="4960" y="3444"/>
                </a:cubicBezTo>
                <a:cubicBezTo>
                  <a:pt x="3371" y="2208"/>
                  <a:pt x="1767" y="928"/>
                  <a:pt x="1" y="0"/>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321162" y="3725301"/>
            <a:ext cx="163512" cy="118496"/>
          </a:xfrm>
          <a:custGeom>
            <a:avLst/>
            <a:gdLst/>
            <a:ahLst/>
            <a:cxnLst/>
            <a:rect l="l" t="t" r="r" b="b"/>
            <a:pathLst>
              <a:path w="5078" h="3680" fill="none" extrusionOk="0">
                <a:moveTo>
                  <a:pt x="1" y="0"/>
                </a:moveTo>
                <a:cubicBezTo>
                  <a:pt x="1767" y="928"/>
                  <a:pt x="3371" y="2208"/>
                  <a:pt x="4960" y="3444"/>
                </a:cubicBezTo>
                <a:cubicBezTo>
                  <a:pt x="5019" y="3503"/>
                  <a:pt x="5078" y="3680"/>
                  <a:pt x="4960" y="368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404079" y="3717701"/>
            <a:ext cx="84879" cy="61180"/>
          </a:xfrm>
          <a:custGeom>
            <a:avLst/>
            <a:gdLst/>
            <a:ahLst/>
            <a:cxnLst/>
            <a:rect l="l" t="t" r="r" b="b"/>
            <a:pathLst>
              <a:path w="2636" h="1900" extrusionOk="0">
                <a:moveTo>
                  <a:pt x="1" y="1"/>
                </a:moveTo>
                <a:lnTo>
                  <a:pt x="2635" y="1899"/>
                </a:lnTo>
                <a:cubicBezTo>
                  <a:pt x="1958" y="1046"/>
                  <a:pt x="972" y="487"/>
                  <a:pt x="1"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404079" y="3717701"/>
            <a:ext cx="84879" cy="61180"/>
          </a:xfrm>
          <a:custGeom>
            <a:avLst/>
            <a:gdLst/>
            <a:ahLst/>
            <a:cxnLst/>
            <a:rect l="l" t="t" r="r" b="b"/>
            <a:pathLst>
              <a:path w="2636" h="1900" fill="none" extrusionOk="0">
                <a:moveTo>
                  <a:pt x="1" y="1"/>
                </a:moveTo>
                <a:cubicBezTo>
                  <a:pt x="972" y="487"/>
                  <a:pt x="1958" y="1046"/>
                  <a:pt x="2635" y="1899"/>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389878" y="3958434"/>
            <a:ext cx="92897" cy="71130"/>
          </a:xfrm>
          <a:custGeom>
            <a:avLst/>
            <a:gdLst/>
            <a:ahLst/>
            <a:cxnLst/>
            <a:rect l="l" t="t" r="r" b="b"/>
            <a:pathLst>
              <a:path w="2885" h="2209" extrusionOk="0">
                <a:moveTo>
                  <a:pt x="0" y="1"/>
                </a:moveTo>
                <a:lnTo>
                  <a:pt x="2885" y="2208"/>
                </a:lnTo>
                <a:cubicBezTo>
                  <a:pt x="2090" y="1296"/>
                  <a:pt x="1104" y="560"/>
                  <a:pt x="0"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389878" y="3958434"/>
            <a:ext cx="92897" cy="71130"/>
          </a:xfrm>
          <a:custGeom>
            <a:avLst/>
            <a:gdLst/>
            <a:ahLst/>
            <a:cxnLst/>
            <a:rect l="l" t="t" r="r" b="b"/>
            <a:pathLst>
              <a:path w="2885" h="2209" fill="none" extrusionOk="0">
                <a:moveTo>
                  <a:pt x="0" y="1"/>
                </a:moveTo>
                <a:cubicBezTo>
                  <a:pt x="1104" y="560"/>
                  <a:pt x="2090" y="1296"/>
                  <a:pt x="2885" y="2208"/>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494595" y="3974083"/>
            <a:ext cx="47431" cy="41731"/>
          </a:xfrm>
          <a:custGeom>
            <a:avLst/>
            <a:gdLst/>
            <a:ahLst/>
            <a:cxnLst/>
            <a:rect l="l" t="t" r="r" b="b"/>
            <a:pathLst>
              <a:path w="1473" h="1296" extrusionOk="0">
                <a:moveTo>
                  <a:pt x="1" y="1"/>
                </a:moveTo>
                <a:lnTo>
                  <a:pt x="1296" y="1296"/>
                </a:lnTo>
                <a:cubicBezTo>
                  <a:pt x="1472" y="1178"/>
                  <a:pt x="1296" y="928"/>
                  <a:pt x="1105" y="810"/>
                </a:cubicBezTo>
                <a:cubicBezTo>
                  <a:pt x="737" y="560"/>
                  <a:pt x="369" y="310"/>
                  <a:pt x="1"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494595" y="3974083"/>
            <a:ext cx="47431" cy="41731"/>
          </a:xfrm>
          <a:custGeom>
            <a:avLst/>
            <a:gdLst/>
            <a:ahLst/>
            <a:cxnLst/>
            <a:rect l="l" t="t" r="r" b="b"/>
            <a:pathLst>
              <a:path w="1473" h="1296" fill="none" extrusionOk="0">
                <a:moveTo>
                  <a:pt x="1" y="1"/>
                </a:moveTo>
                <a:cubicBezTo>
                  <a:pt x="369" y="310"/>
                  <a:pt x="737" y="560"/>
                  <a:pt x="1105" y="810"/>
                </a:cubicBezTo>
                <a:cubicBezTo>
                  <a:pt x="1296" y="928"/>
                  <a:pt x="1472" y="1178"/>
                  <a:pt x="1296" y="1296"/>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636761" y="3733351"/>
            <a:ext cx="47431" cy="35581"/>
          </a:xfrm>
          <a:custGeom>
            <a:avLst/>
            <a:gdLst/>
            <a:ahLst/>
            <a:cxnLst/>
            <a:rect l="l" t="t" r="r" b="b"/>
            <a:pathLst>
              <a:path w="1473" h="1105" extrusionOk="0">
                <a:moveTo>
                  <a:pt x="1" y="1"/>
                </a:moveTo>
                <a:lnTo>
                  <a:pt x="1472" y="1104"/>
                </a:lnTo>
                <a:cubicBezTo>
                  <a:pt x="987" y="678"/>
                  <a:pt x="560" y="310"/>
                  <a:pt x="1"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636761" y="3733351"/>
            <a:ext cx="47431" cy="35581"/>
          </a:xfrm>
          <a:custGeom>
            <a:avLst/>
            <a:gdLst/>
            <a:ahLst/>
            <a:cxnLst/>
            <a:rect l="l" t="t" r="r" b="b"/>
            <a:pathLst>
              <a:path w="1473" h="1105" fill="none" extrusionOk="0">
                <a:moveTo>
                  <a:pt x="1" y="1"/>
                </a:moveTo>
                <a:cubicBezTo>
                  <a:pt x="560" y="310"/>
                  <a:pt x="987" y="678"/>
                  <a:pt x="1472" y="1104"/>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644811" y="3826250"/>
            <a:ext cx="33681" cy="25599"/>
          </a:xfrm>
          <a:custGeom>
            <a:avLst/>
            <a:gdLst/>
            <a:ahLst/>
            <a:cxnLst/>
            <a:rect l="l" t="t" r="r" b="b"/>
            <a:pathLst>
              <a:path w="1046" h="795" extrusionOk="0">
                <a:moveTo>
                  <a:pt x="1" y="0"/>
                </a:moveTo>
                <a:cubicBezTo>
                  <a:pt x="310" y="309"/>
                  <a:pt x="678" y="545"/>
                  <a:pt x="1046" y="795"/>
                </a:cubicBezTo>
                <a:lnTo>
                  <a:pt x="1" y="0"/>
                </a:ln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644811" y="3826250"/>
            <a:ext cx="33681" cy="25599"/>
          </a:xfrm>
          <a:custGeom>
            <a:avLst/>
            <a:gdLst/>
            <a:ahLst/>
            <a:cxnLst/>
            <a:rect l="l" t="t" r="r" b="b"/>
            <a:pathLst>
              <a:path w="1046" h="795" fill="none" extrusionOk="0">
                <a:moveTo>
                  <a:pt x="1" y="0"/>
                </a:moveTo>
                <a:cubicBezTo>
                  <a:pt x="310" y="309"/>
                  <a:pt x="678" y="545"/>
                  <a:pt x="1046" y="795"/>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431578" y="4049433"/>
            <a:ext cx="41248" cy="31298"/>
          </a:xfrm>
          <a:custGeom>
            <a:avLst/>
            <a:gdLst/>
            <a:ahLst/>
            <a:cxnLst/>
            <a:rect l="l" t="t" r="r" b="b"/>
            <a:pathLst>
              <a:path w="1281" h="972" extrusionOk="0">
                <a:moveTo>
                  <a:pt x="1" y="0"/>
                </a:moveTo>
                <a:lnTo>
                  <a:pt x="1281" y="972"/>
                </a:lnTo>
                <a:cubicBezTo>
                  <a:pt x="854" y="604"/>
                  <a:pt x="427" y="310"/>
                  <a:pt x="1" y="0"/>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431578" y="4049433"/>
            <a:ext cx="41248" cy="31298"/>
          </a:xfrm>
          <a:custGeom>
            <a:avLst/>
            <a:gdLst/>
            <a:ahLst/>
            <a:cxnLst/>
            <a:rect l="l" t="t" r="r" b="b"/>
            <a:pathLst>
              <a:path w="1281" h="972" fill="none" extrusionOk="0">
                <a:moveTo>
                  <a:pt x="1" y="0"/>
                </a:moveTo>
                <a:cubicBezTo>
                  <a:pt x="427" y="310"/>
                  <a:pt x="854" y="604"/>
                  <a:pt x="1281" y="972"/>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3633518" y="4143780"/>
            <a:ext cx="183894" cy="183057"/>
          </a:xfrm>
          <a:custGeom>
            <a:avLst/>
            <a:gdLst/>
            <a:ahLst/>
            <a:cxnLst/>
            <a:rect l="l" t="t" r="r" b="b"/>
            <a:pathLst>
              <a:path w="5711" h="5685" extrusionOk="0">
                <a:moveTo>
                  <a:pt x="2840" y="0"/>
                </a:moveTo>
                <a:cubicBezTo>
                  <a:pt x="2411" y="0"/>
                  <a:pt x="1981" y="107"/>
                  <a:pt x="1590" y="314"/>
                </a:cubicBezTo>
                <a:cubicBezTo>
                  <a:pt x="1104" y="564"/>
                  <a:pt x="736" y="990"/>
                  <a:pt x="486" y="1476"/>
                </a:cubicBezTo>
                <a:cubicBezTo>
                  <a:pt x="59" y="2212"/>
                  <a:pt x="0" y="3139"/>
                  <a:pt x="309" y="3934"/>
                </a:cubicBezTo>
                <a:cubicBezTo>
                  <a:pt x="677" y="4728"/>
                  <a:pt x="1354" y="5405"/>
                  <a:pt x="2149" y="5597"/>
                </a:cubicBezTo>
                <a:cubicBezTo>
                  <a:pt x="2392" y="5656"/>
                  <a:pt x="2653" y="5685"/>
                  <a:pt x="2914" y="5685"/>
                </a:cubicBezTo>
                <a:cubicBezTo>
                  <a:pt x="3175" y="5685"/>
                  <a:pt x="3437" y="5656"/>
                  <a:pt x="3679" y="5597"/>
                </a:cubicBezTo>
                <a:cubicBezTo>
                  <a:pt x="4901" y="5155"/>
                  <a:pt x="5710" y="3816"/>
                  <a:pt x="5578" y="2521"/>
                </a:cubicBezTo>
                <a:cubicBezTo>
                  <a:pt x="5460" y="1667"/>
                  <a:pt x="4975" y="814"/>
                  <a:pt x="4165" y="372"/>
                </a:cubicBezTo>
                <a:cubicBezTo>
                  <a:pt x="3755" y="122"/>
                  <a:pt x="3298" y="0"/>
                  <a:pt x="2840"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3787534" y="4075193"/>
            <a:ext cx="157812" cy="159905"/>
          </a:xfrm>
          <a:custGeom>
            <a:avLst/>
            <a:gdLst/>
            <a:ahLst/>
            <a:cxnLst/>
            <a:rect l="l" t="t" r="r" b="b"/>
            <a:pathLst>
              <a:path w="4901" h="4966" extrusionOk="0">
                <a:moveTo>
                  <a:pt x="2866" y="158"/>
                </a:moveTo>
                <a:cubicBezTo>
                  <a:pt x="2788" y="158"/>
                  <a:pt x="2711" y="164"/>
                  <a:pt x="2634" y="177"/>
                </a:cubicBezTo>
                <a:cubicBezTo>
                  <a:pt x="1663" y="295"/>
                  <a:pt x="1663" y="1"/>
                  <a:pt x="1163" y="854"/>
                </a:cubicBezTo>
                <a:cubicBezTo>
                  <a:pt x="486" y="1163"/>
                  <a:pt x="59" y="1840"/>
                  <a:pt x="0" y="2576"/>
                </a:cubicBezTo>
                <a:cubicBezTo>
                  <a:pt x="0" y="3312"/>
                  <a:pt x="309" y="3974"/>
                  <a:pt x="927" y="4416"/>
                </a:cubicBezTo>
                <a:cubicBezTo>
                  <a:pt x="1222" y="4592"/>
                  <a:pt x="1590" y="4710"/>
                  <a:pt x="1899" y="4842"/>
                </a:cubicBezTo>
                <a:cubicBezTo>
                  <a:pt x="2162" y="4915"/>
                  <a:pt x="2454" y="4965"/>
                  <a:pt x="2740" y="4965"/>
                </a:cubicBezTo>
                <a:cubicBezTo>
                  <a:pt x="2916" y="4965"/>
                  <a:pt x="3090" y="4946"/>
                  <a:pt x="3253" y="4901"/>
                </a:cubicBezTo>
                <a:cubicBezTo>
                  <a:pt x="4047" y="4710"/>
                  <a:pt x="4606" y="3915"/>
                  <a:pt x="4724" y="3062"/>
                </a:cubicBezTo>
                <a:cubicBezTo>
                  <a:pt x="4901" y="2385"/>
                  <a:pt x="4783" y="1649"/>
                  <a:pt x="4415" y="1031"/>
                </a:cubicBezTo>
                <a:cubicBezTo>
                  <a:pt x="4089" y="548"/>
                  <a:pt x="3473" y="158"/>
                  <a:pt x="2866" y="158"/>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3435902" y="3906976"/>
            <a:ext cx="173944" cy="156395"/>
          </a:xfrm>
          <a:custGeom>
            <a:avLst/>
            <a:gdLst/>
            <a:ahLst/>
            <a:cxnLst/>
            <a:rect l="l" t="t" r="r" b="b"/>
            <a:pathLst>
              <a:path w="5402" h="4857" extrusionOk="0">
                <a:moveTo>
                  <a:pt x="2799" y="1"/>
                </a:moveTo>
                <a:cubicBezTo>
                  <a:pt x="2159" y="1"/>
                  <a:pt x="1524" y="216"/>
                  <a:pt x="1045" y="618"/>
                </a:cubicBezTo>
                <a:cubicBezTo>
                  <a:pt x="368" y="1178"/>
                  <a:pt x="1" y="1972"/>
                  <a:pt x="1" y="2826"/>
                </a:cubicBezTo>
                <a:cubicBezTo>
                  <a:pt x="1" y="3017"/>
                  <a:pt x="74" y="3253"/>
                  <a:pt x="133" y="3503"/>
                </a:cubicBezTo>
                <a:cubicBezTo>
                  <a:pt x="251" y="3753"/>
                  <a:pt x="501" y="3930"/>
                  <a:pt x="678" y="4121"/>
                </a:cubicBezTo>
                <a:cubicBezTo>
                  <a:pt x="1355" y="4606"/>
                  <a:pt x="2149" y="4857"/>
                  <a:pt x="3017" y="4857"/>
                </a:cubicBezTo>
                <a:cubicBezTo>
                  <a:pt x="3253" y="4857"/>
                  <a:pt x="3503" y="4783"/>
                  <a:pt x="3753" y="4724"/>
                </a:cubicBezTo>
                <a:cubicBezTo>
                  <a:pt x="4666" y="4415"/>
                  <a:pt x="5343" y="3503"/>
                  <a:pt x="5343" y="2517"/>
                </a:cubicBezTo>
                <a:cubicBezTo>
                  <a:pt x="5402" y="1545"/>
                  <a:pt x="4725" y="559"/>
                  <a:pt x="3812" y="192"/>
                </a:cubicBezTo>
                <a:cubicBezTo>
                  <a:pt x="3488" y="63"/>
                  <a:pt x="3143" y="1"/>
                  <a:pt x="2799"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3586119" y="4114542"/>
            <a:ext cx="181544" cy="189561"/>
          </a:xfrm>
          <a:custGeom>
            <a:avLst/>
            <a:gdLst/>
            <a:ahLst/>
            <a:cxnLst/>
            <a:rect l="l" t="t" r="r" b="b"/>
            <a:pathLst>
              <a:path w="5638" h="5887" fill="none" extrusionOk="0">
                <a:moveTo>
                  <a:pt x="3621" y="5695"/>
                </a:moveTo>
                <a:cubicBezTo>
                  <a:pt x="4842" y="5327"/>
                  <a:pt x="5637" y="3988"/>
                  <a:pt x="5519" y="2693"/>
                </a:cubicBezTo>
                <a:cubicBezTo>
                  <a:pt x="5461" y="1840"/>
                  <a:pt x="4901" y="986"/>
                  <a:pt x="4107" y="486"/>
                </a:cubicBezTo>
                <a:cubicBezTo>
                  <a:pt x="3371" y="59"/>
                  <a:pt x="2326" y="0"/>
                  <a:pt x="1531" y="427"/>
                </a:cubicBezTo>
                <a:cubicBezTo>
                  <a:pt x="1104" y="736"/>
                  <a:pt x="678" y="1163"/>
                  <a:pt x="427" y="1648"/>
                </a:cubicBezTo>
                <a:cubicBezTo>
                  <a:pt x="60" y="2384"/>
                  <a:pt x="1" y="3311"/>
                  <a:pt x="310" y="4106"/>
                </a:cubicBezTo>
                <a:cubicBezTo>
                  <a:pt x="619" y="4901"/>
                  <a:pt x="1355" y="5519"/>
                  <a:pt x="2149" y="5769"/>
                </a:cubicBezTo>
                <a:cubicBezTo>
                  <a:pt x="2635" y="5887"/>
                  <a:pt x="3135" y="5887"/>
                  <a:pt x="3621" y="56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3738235" y="4049143"/>
            <a:ext cx="157844" cy="163995"/>
          </a:xfrm>
          <a:custGeom>
            <a:avLst/>
            <a:gdLst/>
            <a:ahLst/>
            <a:cxnLst/>
            <a:rect l="l" t="t" r="r" b="b"/>
            <a:pathLst>
              <a:path w="4902" h="5093" fill="none" extrusionOk="0">
                <a:moveTo>
                  <a:pt x="1163" y="927"/>
                </a:moveTo>
                <a:cubicBezTo>
                  <a:pt x="545" y="1236"/>
                  <a:pt x="118" y="1913"/>
                  <a:pt x="60" y="2649"/>
                </a:cubicBezTo>
                <a:cubicBezTo>
                  <a:pt x="1" y="3311"/>
                  <a:pt x="369" y="4047"/>
                  <a:pt x="987" y="4489"/>
                </a:cubicBezTo>
                <a:cubicBezTo>
                  <a:pt x="1281" y="4665"/>
                  <a:pt x="1590" y="4783"/>
                  <a:pt x="1958" y="4915"/>
                </a:cubicBezTo>
                <a:cubicBezTo>
                  <a:pt x="2385" y="4974"/>
                  <a:pt x="2826" y="5092"/>
                  <a:pt x="3253" y="4974"/>
                </a:cubicBezTo>
                <a:cubicBezTo>
                  <a:pt x="4107" y="4783"/>
                  <a:pt x="4592" y="3929"/>
                  <a:pt x="4784" y="3135"/>
                </a:cubicBezTo>
                <a:cubicBezTo>
                  <a:pt x="4901" y="2458"/>
                  <a:pt x="4842" y="1722"/>
                  <a:pt x="4475" y="1104"/>
                </a:cubicBezTo>
                <a:cubicBezTo>
                  <a:pt x="4048" y="559"/>
                  <a:pt x="3371" y="133"/>
                  <a:pt x="2635" y="250"/>
                </a:cubicBezTo>
                <a:cubicBezTo>
                  <a:pt x="1649" y="368"/>
                  <a:pt x="1649" y="0"/>
                  <a:pt x="1163" y="927"/>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3388503" y="3875677"/>
            <a:ext cx="172077" cy="163995"/>
          </a:xfrm>
          <a:custGeom>
            <a:avLst/>
            <a:gdLst/>
            <a:ahLst/>
            <a:cxnLst/>
            <a:rect l="l" t="t" r="r" b="b"/>
            <a:pathLst>
              <a:path w="5344" h="5093" fill="none" extrusionOk="0">
                <a:moveTo>
                  <a:pt x="987" y="855"/>
                </a:moveTo>
                <a:cubicBezTo>
                  <a:pt x="369" y="1340"/>
                  <a:pt x="1" y="2208"/>
                  <a:pt x="1" y="3003"/>
                </a:cubicBezTo>
                <a:cubicBezTo>
                  <a:pt x="1" y="3253"/>
                  <a:pt x="1" y="3489"/>
                  <a:pt x="133" y="3739"/>
                </a:cubicBezTo>
                <a:cubicBezTo>
                  <a:pt x="251" y="3989"/>
                  <a:pt x="442" y="4166"/>
                  <a:pt x="678" y="4357"/>
                </a:cubicBezTo>
                <a:cubicBezTo>
                  <a:pt x="1355" y="4843"/>
                  <a:pt x="2150" y="5093"/>
                  <a:pt x="2944" y="5093"/>
                </a:cubicBezTo>
                <a:cubicBezTo>
                  <a:pt x="3194" y="5093"/>
                  <a:pt x="3445" y="5019"/>
                  <a:pt x="3680" y="4960"/>
                </a:cubicBezTo>
                <a:cubicBezTo>
                  <a:pt x="4666" y="4651"/>
                  <a:pt x="5343" y="3739"/>
                  <a:pt x="5343" y="2753"/>
                </a:cubicBezTo>
                <a:cubicBezTo>
                  <a:pt x="5343" y="1782"/>
                  <a:pt x="4725" y="796"/>
                  <a:pt x="3813" y="428"/>
                </a:cubicBezTo>
                <a:cubicBezTo>
                  <a:pt x="2885" y="1"/>
                  <a:pt x="1782" y="178"/>
                  <a:pt x="987" y="85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3688202" y="4635067"/>
            <a:ext cx="389073" cy="428968"/>
          </a:xfrm>
          <a:custGeom>
            <a:avLst/>
            <a:gdLst/>
            <a:ahLst/>
            <a:cxnLst/>
            <a:rect l="l" t="t" r="r" b="b"/>
            <a:pathLst>
              <a:path w="12083" h="13322" extrusionOk="0">
                <a:moveTo>
                  <a:pt x="10415" y="1"/>
                </a:moveTo>
                <a:cubicBezTo>
                  <a:pt x="9909" y="1"/>
                  <a:pt x="9353" y="288"/>
                  <a:pt x="8963" y="636"/>
                </a:cubicBezTo>
                <a:cubicBezTo>
                  <a:pt x="8404" y="1121"/>
                  <a:pt x="7918" y="1798"/>
                  <a:pt x="7182" y="1916"/>
                </a:cubicBezTo>
                <a:cubicBezTo>
                  <a:pt x="7012" y="1962"/>
                  <a:pt x="6835" y="1979"/>
                  <a:pt x="6656" y="1979"/>
                </a:cubicBezTo>
                <a:cubicBezTo>
                  <a:pt x="6188" y="1979"/>
                  <a:pt x="5701" y="1865"/>
                  <a:pt x="5258" y="1865"/>
                </a:cubicBezTo>
                <a:cubicBezTo>
                  <a:pt x="4950" y="1865"/>
                  <a:pt x="4662" y="1920"/>
                  <a:pt x="4415" y="2107"/>
                </a:cubicBezTo>
                <a:cubicBezTo>
                  <a:pt x="3680" y="2652"/>
                  <a:pt x="3871" y="3829"/>
                  <a:pt x="3312" y="4565"/>
                </a:cubicBezTo>
                <a:cubicBezTo>
                  <a:pt x="2649" y="5360"/>
                  <a:pt x="1178" y="5419"/>
                  <a:pt x="928" y="6405"/>
                </a:cubicBezTo>
                <a:cubicBezTo>
                  <a:pt x="810" y="7008"/>
                  <a:pt x="1178" y="7626"/>
                  <a:pt x="986" y="8171"/>
                </a:cubicBezTo>
                <a:cubicBezTo>
                  <a:pt x="869" y="8421"/>
                  <a:pt x="677" y="8612"/>
                  <a:pt x="501" y="8848"/>
                </a:cubicBezTo>
                <a:cubicBezTo>
                  <a:pt x="0" y="9642"/>
                  <a:pt x="133" y="10687"/>
                  <a:pt x="677" y="11423"/>
                </a:cubicBezTo>
                <a:cubicBezTo>
                  <a:pt x="1237" y="12159"/>
                  <a:pt x="2031" y="12659"/>
                  <a:pt x="2885" y="12953"/>
                </a:cubicBezTo>
                <a:cubicBezTo>
                  <a:pt x="3453" y="13169"/>
                  <a:pt x="4081" y="13322"/>
                  <a:pt x="4682" y="13322"/>
                </a:cubicBezTo>
                <a:cubicBezTo>
                  <a:pt x="5312" y="13322"/>
                  <a:pt x="5913" y="13155"/>
                  <a:pt x="6387" y="12718"/>
                </a:cubicBezTo>
                <a:cubicBezTo>
                  <a:pt x="6755" y="12350"/>
                  <a:pt x="6932" y="11850"/>
                  <a:pt x="7300" y="11482"/>
                </a:cubicBezTo>
                <a:cubicBezTo>
                  <a:pt x="7977" y="10628"/>
                  <a:pt x="9331" y="10084"/>
                  <a:pt x="9272" y="8980"/>
                </a:cubicBezTo>
                <a:cubicBezTo>
                  <a:pt x="9272" y="8612"/>
                  <a:pt x="9022" y="8171"/>
                  <a:pt x="9198" y="7803"/>
                </a:cubicBezTo>
                <a:cubicBezTo>
                  <a:pt x="9272" y="7626"/>
                  <a:pt x="9507" y="7435"/>
                  <a:pt x="9699" y="7317"/>
                </a:cubicBezTo>
                <a:cubicBezTo>
                  <a:pt x="10184" y="6949"/>
                  <a:pt x="10802" y="6640"/>
                  <a:pt x="11229" y="6213"/>
                </a:cubicBezTo>
                <a:cubicBezTo>
                  <a:pt x="11715" y="5787"/>
                  <a:pt x="12083" y="5168"/>
                  <a:pt x="12024" y="4565"/>
                </a:cubicBezTo>
                <a:cubicBezTo>
                  <a:pt x="12024" y="4065"/>
                  <a:pt x="11774" y="3638"/>
                  <a:pt x="11656" y="3152"/>
                </a:cubicBezTo>
                <a:cubicBezTo>
                  <a:pt x="11538" y="2652"/>
                  <a:pt x="11656" y="2107"/>
                  <a:pt x="11656" y="1548"/>
                </a:cubicBezTo>
                <a:cubicBezTo>
                  <a:pt x="11597" y="1063"/>
                  <a:pt x="11479" y="444"/>
                  <a:pt x="10979" y="150"/>
                </a:cubicBezTo>
                <a:cubicBezTo>
                  <a:pt x="10808" y="46"/>
                  <a:pt x="10615" y="1"/>
                  <a:pt x="10415"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3648853" y="4580648"/>
            <a:ext cx="389105" cy="444038"/>
          </a:xfrm>
          <a:custGeom>
            <a:avLst/>
            <a:gdLst/>
            <a:ahLst/>
            <a:cxnLst/>
            <a:rect l="l" t="t" r="r" b="b"/>
            <a:pathLst>
              <a:path w="12084" h="13790" fill="none" extrusionOk="0">
                <a:moveTo>
                  <a:pt x="3312" y="4783"/>
                </a:moveTo>
                <a:cubicBezTo>
                  <a:pt x="3871" y="4106"/>
                  <a:pt x="3680" y="2944"/>
                  <a:pt x="4416" y="2385"/>
                </a:cubicBezTo>
                <a:cubicBezTo>
                  <a:pt x="5152" y="1840"/>
                  <a:pt x="6255" y="2444"/>
                  <a:pt x="7183" y="2208"/>
                </a:cubicBezTo>
                <a:cubicBezTo>
                  <a:pt x="7918" y="2017"/>
                  <a:pt x="8404" y="1399"/>
                  <a:pt x="9022" y="913"/>
                </a:cubicBezTo>
                <a:cubicBezTo>
                  <a:pt x="9567" y="427"/>
                  <a:pt x="10361" y="1"/>
                  <a:pt x="11038" y="427"/>
                </a:cubicBezTo>
                <a:cubicBezTo>
                  <a:pt x="11465" y="736"/>
                  <a:pt x="11656" y="1281"/>
                  <a:pt x="11656" y="1840"/>
                </a:cubicBezTo>
                <a:cubicBezTo>
                  <a:pt x="11656" y="2385"/>
                  <a:pt x="11598" y="2870"/>
                  <a:pt x="11656" y="3430"/>
                </a:cubicBezTo>
                <a:cubicBezTo>
                  <a:pt x="11774" y="3915"/>
                  <a:pt x="12024" y="4342"/>
                  <a:pt x="12024" y="4783"/>
                </a:cubicBezTo>
                <a:cubicBezTo>
                  <a:pt x="12083" y="5446"/>
                  <a:pt x="11715" y="6005"/>
                  <a:pt x="11288" y="6491"/>
                </a:cubicBezTo>
                <a:cubicBezTo>
                  <a:pt x="10788" y="6917"/>
                  <a:pt x="10244" y="7226"/>
                  <a:pt x="9684" y="7594"/>
                </a:cubicBezTo>
                <a:cubicBezTo>
                  <a:pt x="9508" y="7727"/>
                  <a:pt x="9316" y="7844"/>
                  <a:pt x="9199" y="8095"/>
                </a:cubicBezTo>
                <a:cubicBezTo>
                  <a:pt x="9081" y="8463"/>
                  <a:pt x="9258" y="8889"/>
                  <a:pt x="9258" y="9257"/>
                </a:cubicBezTo>
                <a:cubicBezTo>
                  <a:pt x="9316" y="10361"/>
                  <a:pt x="8036" y="10905"/>
                  <a:pt x="7300" y="11700"/>
                </a:cubicBezTo>
                <a:cubicBezTo>
                  <a:pt x="6991" y="12142"/>
                  <a:pt x="6741" y="12627"/>
                  <a:pt x="6373" y="12995"/>
                </a:cubicBezTo>
                <a:cubicBezTo>
                  <a:pt x="5520" y="13790"/>
                  <a:pt x="4048" y="13672"/>
                  <a:pt x="2944" y="13245"/>
                </a:cubicBezTo>
                <a:cubicBezTo>
                  <a:pt x="2091" y="12936"/>
                  <a:pt x="1222" y="12436"/>
                  <a:pt x="678" y="11700"/>
                </a:cubicBezTo>
                <a:cubicBezTo>
                  <a:pt x="192" y="10964"/>
                  <a:pt x="1" y="9861"/>
                  <a:pt x="560" y="9125"/>
                </a:cubicBezTo>
                <a:cubicBezTo>
                  <a:pt x="678" y="8889"/>
                  <a:pt x="854" y="8698"/>
                  <a:pt x="987" y="8389"/>
                </a:cubicBezTo>
                <a:cubicBezTo>
                  <a:pt x="1164" y="7844"/>
                  <a:pt x="796" y="7226"/>
                  <a:pt x="987" y="6682"/>
                </a:cubicBezTo>
                <a:cubicBezTo>
                  <a:pt x="1222" y="5696"/>
                  <a:pt x="2694" y="5637"/>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3719952" y="4653615"/>
            <a:ext cx="243110" cy="357356"/>
          </a:xfrm>
          <a:custGeom>
            <a:avLst/>
            <a:gdLst/>
            <a:ahLst/>
            <a:cxnLst/>
            <a:rect l="l" t="t" r="r" b="b"/>
            <a:pathLst>
              <a:path w="7550" h="11098" fill="none" extrusionOk="0">
                <a:moveTo>
                  <a:pt x="7550" y="1"/>
                </a:moveTo>
                <a:cubicBezTo>
                  <a:pt x="5887" y="1531"/>
                  <a:pt x="4165" y="3121"/>
                  <a:pt x="2826" y="4901"/>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7530836" y="2506117"/>
            <a:ext cx="462038" cy="344926"/>
          </a:xfrm>
          <a:custGeom>
            <a:avLst/>
            <a:gdLst/>
            <a:ahLst/>
            <a:cxnLst/>
            <a:rect l="l" t="t" r="r" b="b"/>
            <a:pathLst>
              <a:path w="14349" h="10712" extrusionOk="0">
                <a:moveTo>
                  <a:pt x="7484" y="1"/>
                </a:moveTo>
                <a:cubicBezTo>
                  <a:pt x="7384" y="1"/>
                  <a:pt x="7284" y="13"/>
                  <a:pt x="7182" y="41"/>
                </a:cubicBezTo>
                <a:cubicBezTo>
                  <a:pt x="6314" y="277"/>
                  <a:pt x="6004" y="1380"/>
                  <a:pt x="5269" y="1881"/>
                </a:cubicBezTo>
                <a:cubicBezTo>
                  <a:pt x="4356" y="2366"/>
                  <a:pt x="2943" y="1881"/>
                  <a:pt x="2399" y="2734"/>
                </a:cubicBezTo>
                <a:cubicBezTo>
                  <a:pt x="2031" y="3161"/>
                  <a:pt x="2149" y="3897"/>
                  <a:pt x="1722" y="4324"/>
                </a:cubicBezTo>
                <a:cubicBezTo>
                  <a:pt x="1531" y="4515"/>
                  <a:pt x="1295" y="4633"/>
                  <a:pt x="1045" y="4824"/>
                </a:cubicBezTo>
                <a:cubicBezTo>
                  <a:pt x="309" y="5310"/>
                  <a:pt x="0" y="6355"/>
                  <a:pt x="250" y="7267"/>
                </a:cubicBezTo>
                <a:cubicBezTo>
                  <a:pt x="427" y="8135"/>
                  <a:pt x="1045" y="8930"/>
                  <a:pt x="1722" y="9533"/>
                </a:cubicBezTo>
                <a:cubicBezTo>
                  <a:pt x="2437" y="10168"/>
                  <a:pt x="3351" y="10712"/>
                  <a:pt x="4273" y="10712"/>
                </a:cubicBezTo>
                <a:cubicBezTo>
                  <a:pt x="4527" y="10712"/>
                  <a:pt x="4782" y="10670"/>
                  <a:pt x="5033" y="10578"/>
                </a:cubicBezTo>
                <a:cubicBezTo>
                  <a:pt x="5519" y="10402"/>
                  <a:pt x="5887" y="10034"/>
                  <a:pt x="6372" y="9783"/>
                </a:cubicBezTo>
                <a:cubicBezTo>
                  <a:pt x="7300" y="9298"/>
                  <a:pt x="8712" y="9239"/>
                  <a:pt x="9080" y="8194"/>
                </a:cubicBezTo>
                <a:cubicBezTo>
                  <a:pt x="9257" y="7885"/>
                  <a:pt x="9198" y="7399"/>
                  <a:pt x="9448" y="7149"/>
                </a:cubicBezTo>
                <a:cubicBezTo>
                  <a:pt x="9625" y="6958"/>
                  <a:pt x="9875" y="6899"/>
                  <a:pt x="10125" y="6840"/>
                </a:cubicBezTo>
                <a:cubicBezTo>
                  <a:pt x="10728" y="6722"/>
                  <a:pt x="11405" y="6664"/>
                  <a:pt x="11965" y="6413"/>
                </a:cubicBezTo>
                <a:cubicBezTo>
                  <a:pt x="12568" y="6163"/>
                  <a:pt x="13127" y="5736"/>
                  <a:pt x="13363" y="5118"/>
                </a:cubicBezTo>
                <a:cubicBezTo>
                  <a:pt x="13495" y="4692"/>
                  <a:pt x="13436" y="4206"/>
                  <a:pt x="13495" y="3720"/>
                </a:cubicBezTo>
                <a:cubicBezTo>
                  <a:pt x="13613" y="3220"/>
                  <a:pt x="13922" y="2734"/>
                  <a:pt x="14099" y="2249"/>
                </a:cubicBezTo>
                <a:cubicBezTo>
                  <a:pt x="14290" y="1748"/>
                  <a:pt x="14349" y="1145"/>
                  <a:pt x="14040" y="703"/>
                </a:cubicBezTo>
                <a:cubicBezTo>
                  <a:pt x="13796" y="358"/>
                  <a:pt x="13393" y="230"/>
                  <a:pt x="12955" y="230"/>
                </a:cubicBezTo>
                <a:cubicBezTo>
                  <a:pt x="12627" y="230"/>
                  <a:pt x="12280" y="302"/>
                  <a:pt x="11965" y="409"/>
                </a:cubicBezTo>
                <a:cubicBezTo>
                  <a:pt x="11377" y="613"/>
                  <a:pt x="10746" y="917"/>
                  <a:pt x="10108" y="917"/>
                </a:cubicBezTo>
                <a:cubicBezTo>
                  <a:pt x="10011" y="917"/>
                  <a:pt x="9913" y="910"/>
                  <a:pt x="9816" y="895"/>
                </a:cubicBezTo>
                <a:cubicBezTo>
                  <a:pt x="8993" y="790"/>
                  <a:pt x="8274" y="1"/>
                  <a:pt x="7484"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540786" y="2416438"/>
            <a:ext cx="462038" cy="361123"/>
          </a:xfrm>
          <a:custGeom>
            <a:avLst/>
            <a:gdLst/>
            <a:ahLst/>
            <a:cxnLst/>
            <a:rect l="l" t="t" r="r" b="b"/>
            <a:pathLst>
              <a:path w="14349" h="11215" fill="none" extrusionOk="0">
                <a:moveTo>
                  <a:pt x="5210" y="2017"/>
                </a:moveTo>
                <a:cubicBezTo>
                  <a:pt x="6005" y="1590"/>
                  <a:pt x="6314" y="427"/>
                  <a:pt x="7167" y="251"/>
                </a:cubicBezTo>
                <a:cubicBezTo>
                  <a:pt x="8094" y="1"/>
                  <a:pt x="8889" y="987"/>
                  <a:pt x="9816" y="1104"/>
                </a:cubicBezTo>
                <a:cubicBezTo>
                  <a:pt x="10552" y="1222"/>
                  <a:pt x="11214" y="854"/>
                  <a:pt x="11950" y="545"/>
                </a:cubicBezTo>
                <a:cubicBezTo>
                  <a:pt x="12627" y="310"/>
                  <a:pt x="13554" y="310"/>
                  <a:pt x="14040" y="854"/>
                </a:cubicBezTo>
                <a:cubicBezTo>
                  <a:pt x="14349" y="1355"/>
                  <a:pt x="14290" y="1899"/>
                  <a:pt x="14040" y="2458"/>
                </a:cubicBezTo>
                <a:cubicBezTo>
                  <a:pt x="13863" y="2944"/>
                  <a:pt x="13613" y="3371"/>
                  <a:pt x="13495" y="3930"/>
                </a:cubicBezTo>
                <a:cubicBezTo>
                  <a:pt x="13422" y="4416"/>
                  <a:pt x="13495" y="4901"/>
                  <a:pt x="13304" y="5328"/>
                </a:cubicBezTo>
                <a:cubicBezTo>
                  <a:pt x="13127" y="5946"/>
                  <a:pt x="12568" y="6373"/>
                  <a:pt x="11950" y="6564"/>
                </a:cubicBezTo>
                <a:cubicBezTo>
                  <a:pt x="11347" y="6800"/>
                  <a:pt x="10729" y="6873"/>
                  <a:pt x="10110" y="7050"/>
                </a:cubicBezTo>
                <a:cubicBezTo>
                  <a:pt x="9875" y="7050"/>
                  <a:pt x="9625" y="7109"/>
                  <a:pt x="9448" y="7300"/>
                </a:cubicBezTo>
                <a:cubicBezTo>
                  <a:pt x="9198" y="7609"/>
                  <a:pt x="9198" y="8036"/>
                  <a:pt x="9080" y="8404"/>
                </a:cubicBezTo>
                <a:cubicBezTo>
                  <a:pt x="8712" y="9449"/>
                  <a:pt x="7300" y="9449"/>
                  <a:pt x="6314" y="9934"/>
                </a:cubicBezTo>
                <a:cubicBezTo>
                  <a:pt x="5887" y="10184"/>
                  <a:pt x="5460" y="10611"/>
                  <a:pt x="4960" y="10788"/>
                </a:cubicBezTo>
                <a:cubicBezTo>
                  <a:pt x="3856" y="11215"/>
                  <a:pt x="2576" y="10552"/>
                  <a:pt x="1722" y="9684"/>
                </a:cubicBezTo>
                <a:cubicBezTo>
                  <a:pt x="1045" y="9081"/>
                  <a:pt x="427" y="8345"/>
                  <a:pt x="177" y="7418"/>
                </a:cubicBezTo>
                <a:cubicBezTo>
                  <a:pt x="0" y="6564"/>
                  <a:pt x="250" y="5519"/>
                  <a:pt x="1045" y="4960"/>
                </a:cubicBezTo>
                <a:cubicBezTo>
                  <a:pt x="1222" y="4842"/>
                  <a:pt x="1531" y="4725"/>
                  <a:pt x="1722" y="4533"/>
                </a:cubicBezTo>
                <a:cubicBezTo>
                  <a:pt x="2090" y="4107"/>
                  <a:pt x="2016" y="3371"/>
                  <a:pt x="2325" y="2885"/>
                </a:cubicBezTo>
                <a:cubicBezTo>
                  <a:pt x="2943" y="2090"/>
                  <a:pt x="4356" y="2576"/>
                  <a:pt x="5210" y="201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572536" y="2483738"/>
            <a:ext cx="359223" cy="238860"/>
          </a:xfrm>
          <a:custGeom>
            <a:avLst/>
            <a:gdLst/>
            <a:ahLst/>
            <a:cxnLst/>
            <a:rect l="l" t="t" r="r" b="b"/>
            <a:pathLst>
              <a:path w="11156" h="7418" fill="none" extrusionOk="0">
                <a:moveTo>
                  <a:pt x="11155" y="0"/>
                </a:moveTo>
                <a:cubicBezTo>
                  <a:pt x="9066" y="854"/>
                  <a:pt x="6858" y="1649"/>
                  <a:pt x="4901" y="2811"/>
                </a:cubicBezTo>
                <a:cubicBezTo>
                  <a:pt x="2943" y="3915"/>
                  <a:pt x="1163" y="5445"/>
                  <a:pt x="0" y="741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8075801" y="110416"/>
            <a:ext cx="98596" cy="91770"/>
          </a:xfrm>
          <a:custGeom>
            <a:avLst/>
            <a:gdLst/>
            <a:ahLst/>
            <a:cxnLst/>
            <a:rect l="l" t="t" r="r" b="b"/>
            <a:pathLst>
              <a:path w="3062" h="2850" extrusionOk="0">
                <a:moveTo>
                  <a:pt x="1455" y="0"/>
                </a:moveTo>
                <a:cubicBezTo>
                  <a:pt x="1180" y="0"/>
                  <a:pt x="907" y="63"/>
                  <a:pt x="677" y="181"/>
                </a:cubicBezTo>
                <a:cubicBezTo>
                  <a:pt x="559" y="299"/>
                  <a:pt x="427" y="358"/>
                  <a:pt x="309" y="490"/>
                </a:cubicBezTo>
                <a:cubicBezTo>
                  <a:pt x="0" y="917"/>
                  <a:pt x="59" y="1520"/>
                  <a:pt x="250" y="2080"/>
                </a:cubicBezTo>
                <a:cubicBezTo>
                  <a:pt x="309" y="2197"/>
                  <a:pt x="368" y="2389"/>
                  <a:pt x="486" y="2506"/>
                </a:cubicBezTo>
                <a:cubicBezTo>
                  <a:pt x="618" y="2624"/>
                  <a:pt x="854" y="2698"/>
                  <a:pt x="1045" y="2756"/>
                </a:cubicBezTo>
                <a:cubicBezTo>
                  <a:pt x="1304" y="2792"/>
                  <a:pt x="1585" y="2850"/>
                  <a:pt x="1849" y="2850"/>
                </a:cubicBezTo>
                <a:cubicBezTo>
                  <a:pt x="2018" y="2850"/>
                  <a:pt x="2181" y="2826"/>
                  <a:pt x="2325" y="2756"/>
                </a:cubicBezTo>
                <a:cubicBezTo>
                  <a:pt x="2693" y="2565"/>
                  <a:pt x="2943" y="2138"/>
                  <a:pt x="3002" y="1770"/>
                </a:cubicBezTo>
                <a:cubicBezTo>
                  <a:pt x="3061" y="1152"/>
                  <a:pt x="2767" y="549"/>
                  <a:pt x="2325" y="240"/>
                </a:cubicBezTo>
                <a:cubicBezTo>
                  <a:pt x="2070" y="77"/>
                  <a:pt x="1761" y="0"/>
                  <a:pt x="1455"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497187" y="146191"/>
            <a:ext cx="99079" cy="91545"/>
          </a:xfrm>
          <a:custGeom>
            <a:avLst/>
            <a:gdLst/>
            <a:ahLst/>
            <a:cxnLst/>
            <a:rect l="l" t="t" r="r" b="b"/>
            <a:pathLst>
              <a:path w="3077" h="2843" extrusionOk="0">
                <a:moveTo>
                  <a:pt x="1503" y="1"/>
                </a:moveTo>
                <a:cubicBezTo>
                  <a:pt x="1211" y="1"/>
                  <a:pt x="920" y="78"/>
                  <a:pt x="677" y="233"/>
                </a:cubicBezTo>
                <a:cubicBezTo>
                  <a:pt x="560" y="292"/>
                  <a:pt x="427" y="350"/>
                  <a:pt x="368" y="483"/>
                </a:cubicBezTo>
                <a:cubicBezTo>
                  <a:pt x="0" y="910"/>
                  <a:pt x="133" y="1513"/>
                  <a:pt x="309" y="2072"/>
                </a:cubicBezTo>
                <a:cubicBezTo>
                  <a:pt x="309" y="2249"/>
                  <a:pt x="368" y="2381"/>
                  <a:pt x="501" y="2499"/>
                </a:cubicBezTo>
                <a:cubicBezTo>
                  <a:pt x="618" y="2617"/>
                  <a:pt x="869" y="2690"/>
                  <a:pt x="1045" y="2749"/>
                </a:cubicBezTo>
                <a:cubicBezTo>
                  <a:pt x="1304" y="2785"/>
                  <a:pt x="1591" y="2842"/>
                  <a:pt x="1858" y="2842"/>
                </a:cubicBezTo>
                <a:cubicBezTo>
                  <a:pt x="2031" y="2842"/>
                  <a:pt x="2196" y="2819"/>
                  <a:pt x="2340" y="2749"/>
                </a:cubicBezTo>
                <a:cubicBezTo>
                  <a:pt x="2708" y="2558"/>
                  <a:pt x="2944" y="2190"/>
                  <a:pt x="3002" y="1763"/>
                </a:cubicBezTo>
                <a:cubicBezTo>
                  <a:pt x="3076" y="1219"/>
                  <a:pt x="2826" y="601"/>
                  <a:pt x="2340" y="233"/>
                </a:cubicBezTo>
                <a:cubicBezTo>
                  <a:pt x="2090" y="78"/>
                  <a:pt x="1796" y="1"/>
                  <a:pt x="150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555190" y="4016041"/>
            <a:ext cx="99047" cy="91738"/>
          </a:xfrm>
          <a:custGeom>
            <a:avLst/>
            <a:gdLst/>
            <a:ahLst/>
            <a:cxnLst/>
            <a:rect l="l" t="t" r="r" b="b"/>
            <a:pathLst>
              <a:path w="3076" h="2849" extrusionOk="0">
                <a:moveTo>
                  <a:pt x="1449" y="1"/>
                </a:moveTo>
                <a:cubicBezTo>
                  <a:pt x="1179" y="1"/>
                  <a:pt x="910" y="59"/>
                  <a:pt x="677" y="169"/>
                </a:cubicBezTo>
                <a:cubicBezTo>
                  <a:pt x="559" y="302"/>
                  <a:pt x="442" y="361"/>
                  <a:pt x="368" y="478"/>
                </a:cubicBezTo>
                <a:cubicBezTo>
                  <a:pt x="0" y="905"/>
                  <a:pt x="133" y="1523"/>
                  <a:pt x="250" y="2082"/>
                </a:cubicBezTo>
                <a:cubicBezTo>
                  <a:pt x="309" y="2200"/>
                  <a:pt x="368" y="2377"/>
                  <a:pt x="501" y="2509"/>
                </a:cubicBezTo>
                <a:cubicBezTo>
                  <a:pt x="618" y="2627"/>
                  <a:pt x="868" y="2686"/>
                  <a:pt x="1045" y="2745"/>
                </a:cubicBezTo>
                <a:cubicBezTo>
                  <a:pt x="1300" y="2789"/>
                  <a:pt x="1582" y="2848"/>
                  <a:pt x="1846" y="2848"/>
                </a:cubicBezTo>
                <a:cubicBezTo>
                  <a:pt x="2023" y="2848"/>
                  <a:pt x="2192" y="2821"/>
                  <a:pt x="2340" y="2745"/>
                </a:cubicBezTo>
                <a:cubicBezTo>
                  <a:pt x="2708" y="2568"/>
                  <a:pt x="2943" y="2141"/>
                  <a:pt x="3017" y="1773"/>
                </a:cubicBezTo>
                <a:cubicBezTo>
                  <a:pt x="3076" y="1155"/>
                  <a:pt x="2826" y="537"/>
                  <a:pt x="2340" y="243"/>
                </a:cubicBezTo>
                <a:cubicBezTo>
                  <a:pt x="2073" y="78"/>
                  <a:pt x="1760" y="1"/>
                  <a:pt x="144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6740956" y="4658220"/>
            <a:ext cx="98596" cy="91899"/>
          </a:xfrm>
          <a:custGeom>
            <a:avLst/>
            <a:gdLst/>
            <a:ahLst/>
            <a:cxnLst/>
            <a:rect l="l" t="t" r="r" b="b"/>
            <a:pathLst>
              <a:path w="3062" h="2854" extrusionOk="0">
                <a:moveTo>
                  <a:pt x="1463" y="1"/>
                </a:moveTo>
                <a:cubicBezTo>
                  <a:pt x="1185" y="1"/>
                  <a:pt x="909" y="78"/>
                  <a:pt x="677" y="226"/>
                </a:cubicBezTo>
                <a:cubicBezTo>
                  <a:pt x="559" y="285"/>
                  <a:pt x="427" y="344"/>
                  <a:pt x="309" y="461"/>
                </a:cubicBezTo>
                <a:cubicBezTo>
                  <a:pt x="0" y="903"/>
                  <a:pt x="59" y="1565"/>
                  <a:pt x="250" y="2065"/>
                </a:cubicBezTo>
                <a:cubicBezTo>
                  <a:pt x="309" y="2242"/>
                  <a:pt x="368" y="2374"/>
                  <a:pt x="427" y="2492"/>
                </a:cubicBezTo>
                <a:cubicBezTo>
                  <a:pt x="618" y="2610"/>
                  <a:pt x="854" y="2669"/>
                  <a:pt x="1045" y="2742"/>
                </a:cubicBezTo>
                <a:cubicBezTo>
                  <a:pt x="1279" y="2807"/>
                  <a:pt x="1531" y="2854"/>
                  <a:pt x="1771" y="2854"/>
                </a:cubicBezTo>
                <a:cubicBezTo>
                  <a:pt x="1969" y="2854"/>
                  <a:pt x="2159" y="2822"/>
                  <a:pt x="2325" y="2742"/>
                </a:cubicBezTo>
                <a:cubicBezTo>
                  <a:pt x="2693" y="2551"/>
                  <a:pt x="2943" y="2183"/>
                  <a:pt x="3002" y="1756"/>
                </a:cubicBezTo>
                <a:cubicBezTo>
                  <a:pt x="3061" y="1197"/>
                  <a:pt x="2767" y="594"/>
                  <a:pt x="2325" y="285"/>
                </a:cubicBezTo>
                <a:cubicBezTo>
                  <a:pt x="2072" y="93"/>
                  <a:pt x="1766" y="1"/>
                  <a:pt x="146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148350" y="4349415"/>
            <a:ext cx="173944" cy="155912"/>
          </a:xfrm>
          <a:custGeom>
            <a:avLst/>
            <a:gdLst/>
            <a:ahLst/>
            <a:cxnLst/>
            <a:rect l="l" t="t" r="r" b="b"/>
            <a:pathLst>
              <a:path w="5402" h="4842" extrusionOk="0">
                <a:moveTo>
                  <a:pt x="2798" y="1"/>
                </a:moveTo>
                <a:cubicBezTo>
                  <a:pt x="2158" y="1"/>
                  <a:pt x="1524" y="216"/>
                  <a:pt x="1045" y="618"/>
                </a:cubicBezTo>
                <a:cubicBezTo>
                  <a:pt x="368" y="1104"/>
                  <a:pt x="0" y="1957"/>
                  <a:pt x="0" y="2767"/>
                </a:cubicBezTo>
                <a:cubicBezTo>
                  <a:pt x="0" y="3002"/>
                  <a:pt x="59" y="3252"/>
                  <a:pt x="133" y="3502"/>
                </a:cubicBezTo>
                <a:cubicBezTo>
                  <a:pt x="250" y="3738"/>
                  <a:pt x="500" y="3929"/>
                  <a:pt x="677" y="4106"/>
                </a:cubicBezTo>
                <a:cubicBezTo>
                  <a:pt x="1354" y="4606"/>
                  <a:pt x="2149" y="4842"/>
                  <a:pt x="3002" y="4842"/>
                </a:cubicBezTo>
                <a:cubicBezTo>
                  <a:pt x="3252" y="4842"/>
                  <a:pt x="3503" y="4783"/>
                  <a:pt x="3738" y="4724"/>
                </a:cubicBezTo>
                <a:cubicBezTo>
                  <a:pt x="4665" y="4415"/>
                  <a:pt x="5342" y="3502"/>
                  <a:pt x="5342" y="2516"/>
                </a:cubicBezTo>
                <a:cubicBezTo>
                  <a:pt x="5401" y="1530"/>
                  <a:pt x="4724" y="559"/>
                  <a:pt x="3812" y="191"/>
                </a:cubicBezTo>
                <a:cubicBezTo>
                  <a:pt x="3488" y="63"/>
                  <a:pt x="3142" y="1"/>
                  <a:pt x="2798"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117051" y="4305815"/>
            <a:ext cx="171594" cy="163962"/>
          </a:xfrm>
          <a:custGeom>
            <a:avLst/>
            <a:gdLst/>
            <a:ahLst/>
            <a:cxnLst/>
            <a:rect l="l" t="t" r="r" b="b"/>
            <a:pathLst>
              <a:path w="5329" h="5092" fill="none" extrusionOk="0">
                <a:moveTo>
                  <a:pt x="1031" y="809"/>
                </a:moveTo>
                <a:cubicBezTo>
                  <a:pt x="369" y="1354"/>
                  <a:pt x="1" y="2149"/>
                  <a:pt x="1" y="3017"/>
                </a:cubicBezTo>
                <a:cubicBezTo>
                  <a:pt x="1" y="3252"/>
                  <a:pt x="1" y="3503"/>
                  <a:pt x="119" y="3679"/>
                </a:cubicBezTo>
                <a:cubicBezTo>
                  <a:pt x="236" y="3929"/>
                  <a:pt x="428" y="4180"/>
                  <a:pt x="663" y="4297"/>
                </a:cubicBezTo>
                <a:cubicBezTo>
                  <a:pt x="1340" y="4783"/>
                  <a:pt x="2135" y="5092"/>
                  <a:pt x="2944" y="5033"/>
                </a:cubicBezTo>
                <a:cubicBezTo>
                  <a:pt x="3180" y="5033"/>
                  <a:pt x="3430" y="5033"/>
                  <a:pt x="3680" y="4915"/>
                </a:cubicBezTo>
                <a:cubicBezTo>
                  <a:pt x="4651" y="4665"/>
                  <a:pt x="5328" y="3679"/>
                  <a:pt x="5328" y="2708"/>
                </a:cubicBezTo>
                <a:cubicBezTo>
                  <a:pt x="5328" y="1722"/>
                  <a:pt x="4710" y="809"/>
                  <a:pt x="3798" y="368"/>
                </a:cubicBezTo>
                <a:cubicBezTo>
                  <a:pt x="2871" y="0"/>
                  <a:pt x="1767" y="191"/>
                  <a:pt x="1031" y="80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99555" y="1567245"/>
            <a:ext cx="584333" cy="947775"/>
          </a:xfrm>
          <a:custGeom>
            <a:avLst/>
            <a:gdLst/>
            <a:ahLst/>
            <a:cxnLst/>
            <a:rect l="l" t="t" r="r" b="b"/>
            <a:pathLst>
              <a:path w="18147" h="29434" fill="none" extrusionOk="0">
                <a:moveTo>
                  <a:pt x="9066" y="27344"/>
                </a:moveTo>
                <a:cubicBezTo>
                  <a:pt x="13849" y="24151"/>
                  <a:pt x="17351" y="19191"/>
                  <a:pt x="17896" y="13481"/>
                </a:cubicBezTo>
                <a:cubicBezTo>
                  <a:pt x="18146" y="11465"/>
                  <a:pt x="17719" y="8772"/>
                  <a:pt x="16424" y="7227"/>
                </a:cubicBezTo>
                <a:cubicBezTo>
                  <a:pt x="15512" y="6123"/>
                  <a:pt x="14099" y="5461"/>
                  <a:pt x="13363" y="4225"/>
                </a:cubicBezTo>
                <a:cubicBezTo>
                  <a:pt x="12627" y="3062"/>
                  <a:pt x="12627" y="1473"/>
                  <a:pt x="11774" y="428"/>
                </a:cubicBezTo>
                <a:cubicBezTo>
                  <a:pt x="10847" y="1"/>
                  <a:pt x="9993" y="1222"/>
                  <a:pt x="10170" y="2208"/>
                </a:cubicBezTo>
                <a:cubicBezTo>
                  <a:pt x="10420" y="3121"/>
                  <a:pt x="11156" y="3857"/>
                  <a:pt x="11583" y="4725"/>
                </a:cubicBezTo>
                <a:cubicBezTo>
                  <a:pt x="12377" y="6197"/>
                  <a:pt x="12318" y="7904"/>
                  <a:pt x="12142" y="9567"/>
                </a:cubicBezTo>
                <a:cubicBezTo>
                  <a:pt x="11700" y="13054"/>
                  <a:pt x="10906" y="16675"/>
                  <a:pt x="8639" y="19309"/>
                </a:cubicBezTo>
                <a:cubicBezTo>
                  <a:pt x="6373" y="22017"/>
                  <a:pt x="2753" y="23606"/>
                  <a:pt x="795" y="26358"/>
                </a:cubicBezTo>
                <a:cubicBezTo>
                  <a:pt x="1" y="27403"/>
                  <a:pt x="545" y="28875"/>
                  <a:pt x="1840" y="29184"/>
                </a:cubicBezTo>
                <a:cubicBezTo>
                  <a:pt x="2694" y="29375"/>
                  <a:pt x="3606" y="29434"/>
                  <a:pt x="4475" y="29301"/>
                </a:cubicBezTo>
                <a:cubicBezTo>
                  <a:pt x="6123" y="29007"/>
                  <a:pt x="7653" y="28271"/>
                  <a:pt x="9066" y="27344"/>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715205" y="2442042"/>
            <a:ext cx="25631" cy="43148"/>
          </a:xfrm>
          <a:custGeom>
            <a:avLst/>
            <a:gdLst/>
            <a:ahLst/>
            <a:cxnLst/>
            <a:rect l="l" t="t" r="r" b="b"/>
            <a:pathLst>
              <a:path w="796" h="1340" fill="none" extrusionOk="0">
                <a:moveTo>
                  <a:pt x="427" y="1340"/>
                </a:moveTo>
                <a:cubicBezTo>
                  <a:pt x="618" y="1340"/>
                  <a:pt x="736" y="1163"/>
                  <a:pt x="736" y="972"/>
                </a:cubicBezTo>
                <a:cubicBezTo>
                  <a:pt x="795" y="795"/>
                  <a:pt x="736" y="604"/>
                  <a:pt x="618" y="486"/>
                </a:cubicBezTo>
                <a:cubicBezTo>
                  <a:pt x="618" y="427"/>
                  <a:pt x="618" y="295"/>
                  <a:pt x="545" y="236"/>
                </a:cubicBezTo>
                <a:cubicBezTo>
                  <a:pt x="427" y="59"/>
                  <a:pt x="177" y="0"/>
                  <a:pt x="0"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40805" y="1705161"/>
            <a:ext cx="414639" cy="752546"/>
          </a:xfrm>
          <a:custGeom>
            <a:avLst/>
            <a:gdLst/>
            <a:ahLst/>
            <a:cxnLst/>
            <a:rect l="l" t="t" r="r" b="b"/>
            <a:pathLst>
              <a:path w="12877" h="23371" fill="none" extrusionOk="0">
                <a:moveTo>
                  <a:pt x="0" y="23370"/>
                </a:moveTo>
                <a:cubicBezTo>
                  <a:pt x="986" y="23061"/>
                  <a:pt x="1781" y="22517"/>
                  <a:pt x="2575" y="21957"/>
                </a:cubicBezTo>
                <a:cubicBezTo>
                  <a:pt x="4606" y="20545"/>
                  <a:pt x="6622" y="19073"/>
                  <a:pt x="8212" y="17175"/>
                </a:cubicBezTo>
                <a:cubicBezTo>
                  <a:pt x="11655" y="13186"/>
                  <a:pt x="12877" y="8654"/>
                  <a:pt x="12082" y="3444"/>
                </a:cubicBezTo>
                <a:cubicBezTo>
                  <a:pt x="11891" y="2208"/>
                  <a:pt x="11229" y="986"/>
                  <a:pt x="10051"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496495" y="4408632"/>
            <a:ext cx="389073" cy="444521"/>
          </a:xfrm>
          <a:custGeom>
            <a:avLst/>
            <a:gdLst/>
            <a:ahLst/>
            <a:cxnLst/>
            <a:rect l="l" t="t" r="r" b="b"/>
            <a:pathLst>
              <a:path w="12083" h="13805" fill="none" extrusionOk="0">
                <a:moveTo>
                  <a:pt x="3312" y="4783"/>
                </a:moveTo>
                <a:cubicBezTo>
                  <a:pt x="3871" y="4048"/>
                  <a:pt x="3680" y="2885"/>
                  <a:pt x="4416" y="2399"/>
                </a:cubicBezTo>
                <a:cubicBezTo>
                  <a:pt x="5151" y="1781"/>
                  <a:pt x="6255" y="2399"/>
                  <a:pt x="7182" y="2208"/>
                </a:cubicBezTo>
                <a:cubicBezTo>
                  <a:pt x="7918" y="2031"/>
                  <a:pt x="8404" y="1413"/>
                  <a:pt x="8963" y="854"/>
                </a:cubicBezTo>
                <a:cubicBezTo>
                  <a:pt x="9508" y="368"/>
                  <a:pt x="10376" y="1"/>
                  <a:pt x="10979" y="368"/>
                </a:cubicBezTo>
                <a:cubicBezTo>
                  <a:pt x="11480" y="677"/>
                  <a:pt x="11597" y="1296"/>
                  <a:pt x="11656" y="1781"/>
                </a:cubicBezTo>
                <a:cubicBezTo>
                  <a:pt x="11656" y="2326"/>
                  <a:pt x="11538" y="2885"/>
                  <a:pt x="11656" y="3429"/>
                </a:cubicBezTo>
                <a:cubicBezTo>
                  <a:pt x="11774" y="3871"/>
                  <a:pt x="12024" y="4298"/>
                  <a:pt x="12024" y="4783"/>
                </a:cubicBezTo>
                <a:cubicBezTo>
                  <a:pt x="12083" y="5401"/>
                  <a:pt x="11715" y="6005"/>
                  <a:pt x="11229" y="6446"/>
                </a:cubicBezTo>
                <a:cubicBezTo>
                  <a:pt x="10803" y="6873"/>
                  <a:pt x="10184" y="7182"/>
                  <a:pt x="9699" y="7550"/>
                </a:cubicBezTo>
                <a:cubicBezTo>
                  <a:pt x="9508" y="7668"/>
                  <a:pt x="9272" y="7844"/>
                  <a:pt x="9198" y="8095"/>
                </a:cubicBezTo>
                <a:cubicBezTo>
                  <a:pt x="9081" y="8462"/>
                  <a:pt x="9272" y="8830"/>
                  <a:pt x="9272" y="9198"/>
                </a:cubicBezTo>
                <a:cubicBezTo>
                  <a:pt x="9331" y="10302"/>
                  <a:pt x="8036" y="10861"/>
                  <a:pt x="7300" y="11715"/>
                </a:cubicBezTo>
                <a:cubicBezTo>
                  <a:pt x="6991" y="12083"/>
                  <a:pt x="6756" y="12568"/>
                  <a:pt x="6388" y="12936"/>
                </a:cubicBezTo>
                <a:cubicBezTo>
                  <a:pt x="5460" y="13805"/>
                  <a:pt x="4048" y="13672"/>
                  <a:pt x="2885" y="13245"/>
                </a:cubicBezTo>
                <a:cubicBezTo>
                  <a:pt x="2032" y="12877"/>
                  <a:pt x="1237" y="12451"/>
                  <a:pt x="678" y="11656"/>
                </a:cubicBezTo>
                <a:cubicBezTo>
                  <a:pt x="192" y="10920"/>
                  <a:pt x="1" y="9875"/>
                  <a:pt x="501" y="9081"/>
                </a:cubicBezTo>
                <a:cubicBezTo>
                  <a:pt x="678" y="8830"/>
                  <a:pt x="869" y="8654"/>
                  <a:pt x="987" y="8404"/>
                </a:cubicBezTo>
                <a:cubicBezTo>
                  <a:pt x="1178" y="7844"/>
                  <a:pt x="810" y="7241"/>
                  <a:pt x="987" y="6682"/>
                </a:cubicBezTo>
                <a:cubicBezTo>
                  <a:pt x="1237" y="5637"/>
                  <a:pt x="2708" y="5578"/>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1567594" y="4479699"/>
            <a:ext cx="243110" cy="357356"/>
          </a:xfrm>
          <a:custGeom>
            <a:avLst/>
            <a:gdLst/>
            <a:ahLst/>
            <a:cxnLst/>
            <a:rect l="l" t="t" r="r" b="b"/>
            <a:pathLst>
              <a:path w="7550" h="11098" fill="none" extrusionOk="0">
                <a:moveTo>
                  <a:pt x="7550" y="1"/>
                </a:moveTo>
                <a:cubicBezTo>
                  <a:pt x="5887" y="1590"/>
                  <a:pt x="4180" y="3136"/>
                  <a:pt x="2767" y="4975"/>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70007" y="2200826"/>
            <a:ext cx="491436" cy="314208"/>
          </a:xfrm>
          <a:custGeom>
            <a:avLst/>
            <a:gdLst/>
            <a:ahLst/>
            <a:cxnLst/>
            <a:rect l="l" t="t" r="r" b="b"/>
            <a:pathLst>
              <a:path w="15262" h="9758" fill="none" extrusionOk="0">
                <a:moveTo>
                  <a:pt x="6314" y="1237"/>
                </a:moveTo>
                <a:cubicBezTo>
                  <a:pt x="7168" y="1046"/>
                  <a:pt x="7727" y="1"/>
                  <a:pt x="8580" y="1"/>
                </a:cubicBezTo>
                <a:cubicBezTo>
                  <a:pt x="9566" y="1"/>
                  <a:pt x="10052" y="1105"/>
                  <a:pt x="10979" y="1531"/>
                </a:cubicBezTo>
                <a:cubicBezTo>
                  <a:pt x="11642" y="1840"/>
                  <a:pt x="12451" y="1664"/>
                  <a:pt x="13187" y="1605"/>
                </a:cubicBezTo>
                <a:cubicBezTo>
                  <a:pt x="13923" y="1531"/>
                  <a:pt x="14776" y="1723"/>
                  <a:pt x="15085" y="2400"/>
                </a:cubicBezTo>
                <a:cubicBezTo>
                  <a:pt x="15262" y="2885"/>
                  <a:pt x="15026" y="3444"/>
                  <a:pt x="14717" y="3871"/>
                </a:cubicBezTo>
                <a:cubicBezTo>
                  <a:pt x="14408" y="4357"/>
                  <a:pt x="14040" y="4725"/>
                  <a:pt x="13790" y="5210"/>
                </a:cubicBezTo>
                <a:cubicBezTo>
                  <a:pt x="13614" y="5652"/>
                  <a:pt x="13555" y="6138"/>
                  <a:pt x="13246" y="6505"/>
                </a:cubicBezTo>
                <a:cubicBezTo>
                  <a:pt x="12937" y="7050"/>
                  <a:pt x="12260" y="7300"/>
                  <a:pt x="11642" y="7359"/>
                </a:cubicBezTo>
                <a:cubicBezTo>
                  <a:pt x="10979" y="7418"/>
                  <a:pt x="10361" y="7359"/>
                  <a:pt x="9684" y="7300"/>
                </a:cubicBezTo>
                <a:cubicBezTo>
                  <a:pt x="9434" y="7300"/>
                  <a:pt x="9199" y="7300"/>
                  <a:pt x="9007" y="7418"/>
                </a:cubicBezTo>
                <a:cubicBezTo>
                  <a:pt x="8698" y="7609"/>
                  <a:pt x="8580" y="8095"/>
                  <a:pt x="8404" y="8404"/>
                </a:cubicBezTo>
                <a:cubicBezTo>
                  <a:pt x="7727" y="9257"/>
                  <a:pt x="6373" y="8963"/>
                  <a:pt x="5328" y="9199"/>
                </a:cubicBezTo>
                <a:cubicBezTo>
                  <a:pt x="4784" y="9331"/>
                  <a:pt x="4357" y="9566"/>
                  <a:pt x="3798" y="9625"/>
                </a:cubicBezTo>
                <a:cubicBezTo>
                  <a:pt x="2576" y="9758"/>
                  <a:pt x="1531" y="8772"/>
                  <a:pt x="913" y="7786"/>
                </a:cubicBezTo>
                <a:cubicBezTo>
                  <a:pt x="428" y="6991"/>
                  <a:pt x="1" y="6079"/>
                  <a:pt x="60" y="5210"/>
                </a:cubicBezTo>
                <a:cubicBezTo>
                  <a:pt x="60" y="4298"/>
                  <a:pt x="604" y="3312"/>
                  <a:pt x="1472" y="3003"/>
                </a:cubicBezTo>
                <a:cubicBezTo>
                  <a:pt x="1708" y="2944"/>
                  <a:pt x="2017" y="2885"/>
                  <a:pt x="2267" y="2768"/>
                </a:cubicBezTo>
                <a:cubicBezTo>
                  <a:pt x="2753" y="2458"/>
                  <a:pt x="2812" y="1723"/>
                  <a:pt x="3253" y="1355"/>
                </a:cubicBezTo>
                <a:cubicBezTo>
                  <a:pt x="4107" y="678"/>
                  <a:pt x="5269" y="1531"/>
                  <a:pt x="6314" y="123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62408" y="2299875"/>
            <a:ext cx="410872" cy="139812"/>
          </a:xfrm>
          <a:custGeom>
            <a:avLst/>
            <a:gdLst/>
            <a:ahLst/>
            <a:cxnLst/>
            <a:rect l="l" t="t" r="r" b="b"/>
            <a:pathLst>
              <a:path w="12760" h="4342" fill="none" extrusionOk="0">
                <a:moveTo>
                  <a:pt x="12759" y="1"/>
                </a:moveTo>
                <a:cubicBezTo>
                  <a:pt x="10434" y="236"/>
                  <a:pt x="8168" y="486"/>
                  <a:pt x="5960" y="1104"/>
                </a:cubicBezTo>
                <a:cubicBezTo>
                  <a:pt x="3753" y="1708"/>
                  <a:pt x="1663" y="2694"/>
                  <a:pt x="0" y="4342"/>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8595232" y="3077970"/>
            <a:ext cx="471537" cy="351173"/>
          </a:xfrm>
          <a:custGeom>
            <a:avLst/>
            <a:gdLst/>
            <a:ahLst/>
            <a:cxnLst/>
            <a:rect l="l" t="t" r="r" b="b"/>
            <a:pathLst>
              <a:path w="14644" h="10906" fill="none" extrusionOk="0">
                <a:moveTo>
                  <a:pt x="6123" y="8698"/>
                </a:moveTo>
                <a:cubicBezTo>
                  <a:pt x="5328" y="8330"/>
                  <a:pt x="4224" y="8698"/>
                  <a:pt x="3547" y="8154"/>
                </a:cubicBezTo>
                <a:cubicBezTo>
                  <a:pt x="2811" y="7477"/>
                  <a:pt x="3179" y="6314"/>
                  <a:pt x="2811" y="5461"/>
                </a:cubicBezTo>
                <a:cubicBezTo>
                  <a:pt x="2502" y="4784"/>
                  <a:pt x="1767" y="4416"/>
                  <a:pt x="1163" y="3915"/>
                </a:cubicBezTo>
                <a:cubicBezTo>
                  <a:pt x="545" y="3489"/>
                  <a:pt x="1" y="2753"/>
                  <a:pt x="236" y="2076"/>
                </a:cubicBezTo>
                <a:cubicBezTo>
                  <a:pt x="427" y="1590"/>
                  <a:pt x="972" y="1281"/>
                  <a:pt x="1531" y="1163"/>
                </a:cubicBezTo>
                <a:cubicBezTo>
                  <a:pt x="2017" y="1046"/>
                  <a:pt x="2576" y="1046"/>
                  <a:pt x="3062" y="795"/>
                </a:cubicBezTo>
                <a:cubicBezTo>
                  <a:pt x="3488" y="604"/>
                  <a:pt x="3856" y="310"/>
                  <a:pt x="4342" y="177"/>
                </a:cubicBezTo>
                <a:cubicBezTo>
                  <a:pt x="4960" y="1"/>
                  <a:pt x="5637" y="236"/>
                  <a:pt x="6123" y="604"/>
                </a:cubicBezTo>
                <a:cubicBezTo>
                  <a:pt x="6682" y="972"/>
                  <a:pt x="7109" y="1472"/>
                  <a:pt x="7535" y="1899"/>
                </a:cubicBezTo>
                <a:cubicBezTo>
                  <a:pt x="7727" y="2076"/>
                  <a:pt x="7903" y="2208"/>
                  <a:pt x="8154" y="2267"/>
                </a:cubicBezTo>
                <a:cubicBezTo>
                  <a:pt x="8521" y="2326"/>
                  <a:pt x="8889" y="2076"/>
                  <a:pt x="9257" y="1958"/>
                </a:cubicBezTo>
                <a:cubicBezTo>
                  <a:pt x="10302" y="1708"/>
                  <a:pt x="11156" y="2885"/>
                  <a:pt x="12068" y="3371"/>
                </a:cubicBezTo>
                <a:cubicBezTo>
                  <a:pt x="12569" y="3621"/>
                  <a:pt x="13054" y="3739"/>
                  <a:pt x="13481" y="4048"/>
                </a:cubicBezTo>
                <a:cubicBezTo>
                  <a:pt x="14526" y="4725"/>
                  <a:pt x="14644" y="6196"/>
                  <a:pt x="14467" y="7359"/>
                </a:cubicBezTo>
                <a:cubicBezTo>
                  <a:pt x="14349" y="8271"/>
                  <a:pt x="14040" y="9199"/>
                  <a:pt x="13422" y="9876"/>
                </a:cubicBezTo>
                <a:cubicBezTo>
                  <a:pt x="12804" y="10538"/>
                  <a:pt x="11774" y="10906"/>
                  <a:pt x="10906" y="10538"/>
                </a:cubicBezTo>
                <a:cubicBezTo>
                  <a:pt x="10670" y="10420"/>
                  <a:pt x="10420" y="10302"/>
                  <a:pt x="10170" y="10243"/>
                </a:cubicBezTo>
                <a:cubicBezTo>
                  <a:pt x="9566" y="10170"/>
                  <a:pt x="9007" y="10670"/>
                  <a:pt x="8463" y="10611"/>
                </a:cubicBezTo>
                <a:cubicBezTo>
                  <a:pt x="7418" y="10611"/>
                  <a:pt x="7050" y="9140"/>
                  <a:pt x="6123" y="8698"/>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8670099" y="3172769"/>
            <a:ext cx="399055" cy="169662"/>
          </a:xfrm>
          <a:custGeom>
            <a:avLst/>
            <a:gdLst/>
            <a:ahLst/>
            <a:cxnLst/>
            <a:rect l="l" t="t" r="r" b="b"/>
            <a:pathLst>
              <a:path w="12393" h="5269" fill="none" extrusionOk="0">
                <a:moveTo>
                  <a:pt x="1" y="0"/>
                </a:moveTo>
                <a:cubicBezTo>
                  <a:pt x="1840" y="1280"/>
                  <a:pt x="3739" y="2634"/>
                  <a:pt x="5770" y="3620"/>
                </a:cubicBezTo>
                <a:cubicBezTo>
                  <a:pt x="7845" y="4592"/>
                  <a:pt x="10111" y="5269"/>
                  <a:pt x="12392" y="5151"/>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6085575" y="3528168"/>
            <a:ext cx="424621" cy="402822"/>
          </a:xfrm>
          <a:custGeom>
            <a:avLst/>
            <a:gdLst/>
            <a:ahLst/>
            <a:cxnLst/>
            <a:rect l="l" t="t" r="r" b="b"/>
            <a:pathLst>
              <a:path w="13187" h="12510" fill="none" extrusionOk="0">
                <a:moveTo>
                  <a:pt x="9257" y="8639"/>
                </a:moveTo>
                <a:cubicBezTo>
                  <a:pt x="9875" y="8036"/>
                  <a:pt x="11037" y="8094"/>
                  <a:pt x="11523" y="7300"/>
                </a:cubicBezTo>
                <a:cubicBezTo>
                  <a:pt x="12009" y="6490"/>
                  <a:pt x="11273" y="5460"/>
                  <a:pt x="11347" y="4474"/>
                </a:cubicBezTo>
                <a:cubicBezTo>
                  <a:pt x="11464" y="3738"/>
                  <a:pt x="12009" y="3179"/>
                  <a:pt x="12450" y="2576"/>
                </a:cubicBezTo>
                <a:cubicBezTo>
                  <a:pt x="12877" y="1958"/>
                  <a:pt x="13186" y="1104"/>
                  <a:pt x="12686" y="486"/>
                </a:cubicBezTo>
                <a:cubicBezTo>
                  <a:pt x="12377" y="118"/>
                  <a:pt x="11773" y="0"/>
                  <a:pt x="11214" y="59"/>
                </a:cubicBezTo>
                <a:cubicBezTo>
                  <a:pt x="10670" y="118"/>
                  <a:pt x="10169" y="236"/>
                  <a:pt x="9625" y="177"/>
                </a:cubicBezTo>
                <a:cubicBezTo>
                  <a:pt x="9139" y="177"/>
                  <a:pt x="8698" y="0"/>
                  <a:pt x="8212" y="0"/>
                </a:cubicBezTo>
                <a:cubicBezTo>
                  <a:pt x="7594" y="0"/>
                  <a:pt x="7049" y="427"/>
                  <a:pt x="6681" y="972"/>
                </a:cubicBezTo>
                <a:cubicBezTo>
                  <a:pt x="6255" y="1472"/>
                  <a:pt x="6004" y="2075"/>
                  <a:pt x="5754" y="2635"/>
                </a:cubicBezTo>
                <a:cubicBezTo>
                  <a:pt x="5637" y="2885"/>
                  <a:pt x="5519" y="3061"/>
                  <a:pt x="5269" y="3179"/>
                </a:cubicBezTo>
                <a:cubicBezTo>
                  <a:pt x="4960" y="3370"/>
                  <a:pt x="4533" y="3253"/>
                  <a:pt x="4106" y="3253"/>
                </a:cubicBezTo>
                <a:cubicBezTo>
                  <a:pt x="3061" y="3370"/>
                  <a:pt x="2634" y="4724"/>
                  <a:pt x="1899" y="5519"/>
                </a:cubicBezTo>
                <a:cubicBezTo>
                  <a:pt x="1531" y="5887"/>
                  <a:pt x="1104" y="6122"/>
                  <a:pt x="736" y="6564"/>
                </a:cubicBezTo>
                <a:cubicBezTo>
                  <a:pt x="0" y="7535"/>
                  <a:pt x="368" y="8948"/>
                  <a:pt x="913" y="10052"/>
                </a:cubicBezTo>
                <a:cubicBezTo>
                  <a:pt x="1339" y="10846"/>
                  <a:pt x="1899" y="11641"/>
                  <a:pt x="2693" y="12083"/>
                </a:cubicBezTo>
                <a:cubicBezTo>
                  <a:pt x="3488" y="12509"/>
                  <a:pt x="4592" y="12509"/>
                  <a:pt x="5269" y="11950"/>
                </a:cubicBezTo>
                <a:cubicBezTo>
                  <a:pt x="5519" y="11774"/>
                  <a:pt x="5637" y="11523"/>
                  <a:pt x="5887" y="11406"/>
                </a:cubicBezTo>
                <a:cubicBezTo>
                  <a:pt x="6431" y="11155"/>
                  <a:pt x="7108" y="11406"/>
                  <a:pt x="7667" y="11214"/>
                </a:cubicBezTo>
                <a:cubicBezTo>
                  <a:pt x="8580" y="10846"/>
                  <a:pt x="8521" y="9375"/>
                  <a:pt x="9257" y="863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6114942" y="3591185"/>
            <a:ext cx="326057" cy="284358"/>
          </a:xfrm>
          <a:custGeom>
            <a:avLst/>
            <a:gdLst/>
            <a:ahLst/>
            <a:cxnLst/>
            <a:rect l="l" t="t" r="r" b="b"/>
            <a:pathLst>
              <a:path w="10126" h="8831" fill="none" extrusionOk="0">
                <a:moveTo>
                  <a:pt x="10125" y="1"/>
                </a:moveTo>
                <a:cubicBezTo>
                  <a:pt x="8772" y="1840"/>
                  <a:pt x="7418" y="3680"/>
                  <a:pt x="5769" y="5269"/>
                </a:cubicBezTo>
                <a:cubicBezTo>
                  <a:pt x="4106" y="6873"/>
                  <a:pt x="2149" y="8212"/>
                  <a:pt x="1" y="8831"/>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95840" y="1634061"/>
            <a:ext cx="582401" cy="556835"/>
          </a:xfrm>
          <a:custGeom>
            <a:avLst/>
            <a:gdLst/>
            <a:ahLst/>
            <a:cxnLst/>
            <a:rect l="l" t="t" r="r" b="b"/>
            <a:pathLst>
              <a:path w="18087" h="17293" fill="none" extrusionOk="0">
                <a:moveTo>
                  <a:pt x="9139" y="17175"/>
                </a:moveTo>
                <a:cubicBezTo>
                  <a:pt x="11891" y="16689"/>
                  <a:pt x="14408" y="15159"/>
                  <a:pt x="16188" y="13069"/>
                </a:cubicBezTo>
                <a:cubicBezTo>
                  <a:pt x="17292" y="11715"/>
                  <a:pt x="18087" y="10067"/>
                  <a:pt x="18087" y="8345"/>
                </a:cubicBezTo>
                <a:cubicBezTo>
                  <a:pt x="18087" y="6623"/>
                  <a:pt x="17042" y="4857"/>
                  <a:pt x="15452" y="4298"/>
                </a:cubicBezTo>
                <a:cubicBezTo>
                  <a:pt x="14408" y="3989"/>
                  <a:pt x="13245" y="4180"/>
                  <a:pt x="12141" y="4489"/>
                </a:cubicBezTo>
                <a:cubicBezTo>
                  <a:pt x="11773" y="4607"/>
                  <a:pt x="11405" y="4725"/>
                  <a:pt x="11037" y="4666"/>
                </a:cubicBezTo>
                <a:cubicBezTo>
                  <a:pt x="10051" y="4666"/>
                  <a:pt x="10051" y="3930"/>
                  <a:pt x="9934" y="3194"/>
                </a:cubicBezTo>
                <a:cubicBezTo>
                  <a:pt x="9816" y="2341"/>
                  <a:pt x="9507" y="1546"/>
                  <a:pt x="8889" y="928"/>
                </a:cubicBezTo>
                <a:cubicBezTo>
                  <a:pt x="8094" y="192"/>
                  <a:pt x="6873" y="1"/>
                  <a:pt x="5828" y="251"/>
                </a:cubicBezTo>
                <a:cubicBezTo>
                  <a:pt x="4724" y="560"/>
                  <a:pt x="3871" y="1296"/>
                  <a:pt x="3061" y="2091"/>
                </a:cubicBezTo>
                <a:cubicBezTo>
                  <a:pt x="986" y="4357"/>
                  <a:pt x="0" y="7727"/>
                  <a:pt x="559" y="10803"/>
                </a:cubicBezTo>
                <a:cubicBezTo>
                  <a:pt x="795" y="12083"/>
                  <a:pt x="1354" y="13496"/>
                  <a:pt x="2575" y="14114"/>
                </a:cubicBezTo>
                <a:cubicBezTo>
                  <a:pt x="3561" y="14659"/>
                  <a:pt x="4724" y="14600"/>
                  <a:pt x="5636" y="15218"/>
                </a:cubicBezTo>
                <a:cubicBezTo>
                  <a:pt x="6446" y="15762"/>
                  <a:pt x="6873" y="16807"/>
                  <a:pt x="7785" y="17116"/>
                </a:cubicBezTo>
                <a:cubicBezTo>
                  <a:pt x="8212" y="17293"/>
                  <a:pt x="8712" y="17234"/>
                  <a:pt x="9139" y="1717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341774" y="1809877"/>
            <a:ext cx="278691" cy="268709"/>
          </a:xfrm>
          <a:custGeom>
            <a:avLst/>
            <a:gdLst/>
            <a:ahLst/>
            <a:cxnLst/>
            <a:rect l="l" t="t" r="r" b="b"/>
            <a:pathLst>
              <a:path w="8655" h="8345" fill="none" extrusionOk="0">
                <a:moveTo>
                  <a:pt x="3135" y="251"/>
                </a:moveTo>
                <a:cubicBezTo>
                  <a:pt x="2282" y="1"/>
                  <a:pt x="1296" y="310"/>
                  <a:pt x="678" y="987"/>
                </a:cubicBezTo>
                <a:cubicBezTo>
                  <a:pt x="192" y="1664"/>
                  <a:pt x="1" y="2517"/>
                  <a:pt x="1" y="3371"/>
                </a:cubicBezTo>
                <a:cubicBezTo>
                  <a:pt x="74" y="4180"/>
                  <a:pt x="369" y="5034"/>
                  <a:pt x="619" y="5770"/>
                </a:cubicBezTo>
                <a:cubicBezTo>
                  <a:pt x="928" y="6447"/>
                  <a:pt x="1178" y="7182"/>
                  <a:pt x="1472" y="7859"/>
                </a:cubicBezTo>
                <a:cubicBezTo>
                  <a:pt x="1546" y="7918"/>
                  <a:pt x="1546" y="7977"/>
                  <a:pt x="1605" y="8095"/>
                </a:cubicBezTo>
                <a:cubicBezTo>
                  <a:pt x="1664" y="8154"/>
                  <a:pt x="1781" y="8154"/>
                  <a:pt x="1840" y="8227"/>
                </a:cubicBezTo>
                <a:cubicBezTo>
                  <a:pt x="2341" y="8345"/>
                  <a:pt x="2826" y="8227"/>
                  <a:pt x="3312" y="8095"/>
                </a:cubicBezTo>
                <a:cubicBezTo>
                  <a:pt x="4357" y="7786"/>
                  <a:pt x="5343" y="7418"/>
                  <a:pt x="6329" y="6991"/>
                </a:cubicBezTo>
                <a:cubicBezTo>
                  <a:pt x="6814" y="6756"/>
                  <a:pt x="7241" y="6505"/>
                  <a:pt x="7668" y="6138"/>
                </a:cubicBezTo>
                <a:cubicBezTo>
                  <a:pt x="8168" y="5711"/>
                  <a:pt x="8463" y="5152"/>
                  <a:pt x="8595" y="4475"/>
                </a:cubicBezTo>
                <a:cubicBezTo>
                  <a:pt x="8654" y="3871"/>
                  <a:pt x="8463" y="3194"/>
                  <a:pt x="7977" y="2709"/>
                </a:cubicBezTo>
                <a:cubicBezTo>
                  <a:pt x="7609" y="2341"/>
                  <a:pt x="7065" y="2149"/>
                  <a:pt x="6505" y="2090"/>
                </a:cubicBezTo>
                <a:cubicBezTo>
                  <a:pt x="6020" y="2090"/>
                  <a:pt x="5461" y="2149"/>
                  <a:pt x="4975" y="2267"/>
                </a:cubicBezTo>
                <a:cubicBezTo>
                  <a:pt x="4916" y="2341"/>
                  <a:pt x="4857" y="2341"/>
                  <a:pt x="4784" y="2341"/>
                </a:cubicBezTo>
                <a:cubicBezTo>
                  <a:pt x="4725" y="2267"/>
                  <a:pt x="4725" y="1840"/>
                  <a:pt x="4666" y="1723"/>
                </a:cubicBezTo>
                <a:cubicBezTo>
                  <a:pt x="4607" y="1472"/>
                  <a:pt x="4489" y="1237"/>
                  <a:pt x="4357" y="1046"/>
                </a:cubicBezTo>
                <a:cubicBezTo>
                  <a:pt x="4048" y="678"/>
                  <a:pt x="3621" y="369"/>
                  <a:pt x="3135" y="251"/>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535590" y="1644044"/>
            <a:ext cx="41280" cy="138396"/>
          </a:xfrm>
          <a:custGeom>
            <a:avLst/>
            <a:gdLst/>
            <a:ahLst/>
            <a:cxnLst/>
            <a:rect l="l" t="t" r="r" b="b"/>
            <a:pathLst>
              <a:path w="1282" h="4298" fill="none" extrusionOk="0">
                <a:moveTo>
                  <a:pt x="678" y="1413"/>
                </a:moveTo>
                <a:cubicBezTo>
                  <a:pt x="604" y="1045"/>
                  <a:pt x="545" y="677"/>
                  <a:pt x="310" y="368"/>
                </a:cubicBezTo>
                <a:cubicBezTo>
                  <a:pt x="486" y="250"/>
                  <a:pt x="737" y="132"/>
                  <a:pt x="972" y="59"/>
                </a:cubicBezTo>
                <a:cubicBezTo>
                  <a:pt x="1046" y="0"/>
                  <a:pt x="1105" y="0"/>
                  <a:pt x="1105" y="0"/>
                </a:cubicBezTo>
                <a:lnTo>
                  <a:pt x="1222" y="132"/>
                </a:lnTo>
                <a:cubicBezTo>
                  <a:pt x="1281" y="250"/>
                  <a:pt x="1281" y="368"/>
                  <a:pt x="1281" y="559"/>
                </a:cubicBezTo>
                <a:cubicBezTo>
                  <a:pt x="1281" y="1722"/>
                  <a:pt x="972" y="2884"/>
                  <a:pt x="428" y="3929"/>
                </a:cubicBezTo>
                <a:cubicBezTo>
                  <a:pt x="369" y="4106"/>
                  <a:pt x="177" y="4297"/>
                  <a:pt x="1" y="4179"/>
                </a:cubicBezTo>
                <a:cubicBezTo>
                  <a:pt x="486" y="3311"/>
                  <a:pt x="795" y="2458"/>
                  <a:pt x="678" y="141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422823" y="1897077"/>
            <a:ext cx="53581" cy="64947"/>
          </a:xfrm>
          <a:custGeom>
            <a:avLst/>
            <a:gdLst/>
            <a:ahLst/>
            <a:cxnLst/>
            <a:rect l="l" t="t" r="r" b="b"/>
            <a:pathLst>
              <a:path w="1664" h="2017" fill="none" extrusionOk="0">
                <a:moveTo>
                  <a:pt x="133" y="1222"/>
                </a:moveTo>
                <a:cubicBezTo>
                  <a:pt x="0" y="1399"/>
                  <a:pt x="0" y="1708"/>
                  <a:pt x="192" y="1899"/>
                </a:cubicBezTo>
                <a:cubicBezTo>
                  <a:pt x="309" y="1958"/>
                  <a:pt x="501" y="2017"/>
                  <a:pt x="618" y="1899"/>
                </a:cubicBezTo>
                <a:cubicBezTo>
                  <a:pt x="795" y="1840"/>
                  <a:pt x="927" y="1708"/>
                  <a:pt x="1045" y="1590"/>
                </a:cubicBezTo>
                <a:cubicBezTo>
                  <a:pt x="1236" y="1340"/>
                  <a:pt x="1354" y="1031"/>
                  <a:pt x="1472" y="736"/>
                </a:cubicBezTo>
                <a:cubicBezTo>
                  <a:pt x="1663" y="1"/>
                  <a:pt x="309" y="854"/>
                  <a:pt x="133" y="1222"/>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478272" y="1932626"/>
            <a:ext cx="33649" cy="54998"/>
          </a:xfrm>
          <a:custGeom>
            <a:avLst/>
            <a:gdLst/>
            <a:ahLst/>
            <a:cxnLst/>
            <a:rect l="l" t="t" r="r" b="b"/>
            <a:pathLst>
              <a:path w="1045" h="1708" fill="none" extrusionOk="0">
                <a:moveTo>
                  <a:pt x="59" y="1030"/>
                </a:moveTo>
                <a:cubicBezTo>
                  <a:pt x="0" y="1281"/>
                  <a:pt x="59" y="1531"/>
                  <a:pt x="250" y="1590"/>
                </a:cubicBezTo>
                <a:cubicBezTo>
                  <a:pt x="427" y="1707"/>
                  <a:pt x="677" y="1649"/>
                  <a:pt x="854" y="1472"/>
                </a:cubicBezTo>
                <a:cubicBezTo>
                  <a:pt x="986" y="1340"/>
                  <a:pt x="1045" y="1104"/>
                  <a:pt x="1045" y="913"/>
                </a:cubicBezTo>
                <a:cubicBezTo>
                  <a:pt x="1045" y="604"/>
                  <a:pt x="986" y="368"/>
                  <a:pt x="913" y="118"/>
                </a:cubicBezTo>
                <a:cubicBezTo>
                  <a:pt x="854" y="0"/>
                  <a:pt x="736" y="0"/>
                  <a:pt x="677" y="0"/>
                </a:cubicBezTo>
                <a:cubicBezTo>
                  <a:pt x="309" y="177"/>
                  <a:pt x="59" y="604"/>
                  <a:pt x="59" y="103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
          <p:cNvGrpSpPr/>
          <p:nvPr/>
        </p:nvGrpSpPr>
        <p:grpSpPr>
          <a:xfrm>
            <a:off x="2399524" y="3316088"/>
            <a:ext cx="414672" cy="566400"/>
            <a:chOff x="2628124" y="3163688"/>
            <a:chExt cx="414672" cy="566400"/>
          </a:xfrm>
        </p:grpSpPr>
        <p:sp>
          <p:nvSpPr>
            <p:cNvPr id="219" name="Google Shape;219;p2"/>
            <p:cNvSpPr/>
            <p:nvPr/>
          </p:nvSpPr>
          <p:spPr>
            <a:xfrm>
              <a:off x="2628124" y="3258970"/>
              <a:ext cx="414672" cy="471118"/>
            </a:xfrm>
            <a:custGeom>
              <a:avLst/>
              <a:gdLst/>
              <a:ahLst/>
              <a:cxnLst/>
              <a:rect l="l" t="t" r="r" b="b"/>
              <a:pathLst>
                <a:path w="12878" h="14631" extrusionOk="0">
                  <a:moveTo>
                    <a:pt x="8754" y="1"/>
                  </a:moveTo>
                  <a:cubicBezTo>
                    <a:pt x="7385" y="1"/>
                    <a:pt x="5934" y="502"/>
                    <a:pt x="4592" y="1002"/>
                  </a:cubicBezTo>
                  <a:cubicBezTo>
                    <a:pt x="3194" y="1547"/>
                    <a:pt x="1590" y="2165"/>
                    <a:pt x="854" y="3578"/>
                  </a:cubicBezTo>
                  <a:cubicBezTo>
                    <a:pt x="619" y="4122"/>
                    <a:pt x="427" y="4740"/>
                    <a:pt x="369" y="5358"/>
                  </a:cubicBezTo>
                  <a:cubicBezTo>
                    <a:pt x="1" y="9273"/>
                    <a:pt x="2694" y="13320"/>
                    <a:pt x="6505" y="14424"/>
                  </a:cubicBezTo>
                  <a:cubicBezTo>
                    <a:pt x="6951" y="14532"/>
                    <a:pt x="7357" y="14630"/>
                    <a:pt x="7796" y="14630"/>
                  </a:cubicBezTo>
                  <a:cubicBezTo>
                    <a:pt x="7894" y="14630"/>
                    <a:pt x="7993" y="14626"/>
                    <a:pt x="8095" y="14615"/>
                  </a:cubicBezTo>
                  <a:cubicBezTo>
                    <a:pt x="9934" y="14482"/>
                    <a:pt x="11156" y="12716"/>
                    <a:pt x="11833" y="11054"/>
                  </a:cubicBezTo>
                  <a:cubicBezTo>
                    <a:pt x="12510" y="9155"/>
                    <a:pt x="12878" y="7124"/>
                    <a:pt x="12878" y="5049"/>
                  </a:cubicBezTo>
                  <a:cubicBezTo>
                    <a:pt x="12878" y="4004"/>
                    <a:pt x="12760" y="2901"/>
                    <a:pt x="12259" y="1973"/>
                  </a:cubicBezTo>
                  <a:cubicBezTo>
                    <a:pt x="11892" y="1311"/>
                    <a:pt x="11288" y="752"/>
                    <a:pt x="10611" y="384"/>
                  </a:cubicBezTo>
                  <a:cubicBezTo>
                    <a:pt x="10023" y="111"/>
                    <a:pt x="9398" y="1"/>
                    <a:pt x="8754"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679323" y="3202136"/>
              <a:ext cx="270609" cy="173944"/>
            </a:xfrm>
            <a:custGeom>
              <a:avLst/>
              <a:gdLst/>
              <a:ahLst/>
              <a:cxnLst/>
              <a:rect l="l" t="t" r="r" b="b"/>
              <a:pathLst>
                <a:path w="8404" h="5402" extrusionOk="0">
                  <a:moveTo>
                    <a:pt x="6505" y="1"/>
                  </a:moveTo>
                  <a:lnTo>
                    <a:pt x="6505" y="1"/>
                  </a:lnTo>
                  <a:cubicBezTo>
                    <a:pt x="5029" y="1376"/>
                    <a:pt x="3023" y="2156"/>
                    <a:pt x="1006" y="2156"/>
                  </a:cubicBezTo>
                  <a:cubicBezTo>
                    <a:pt x="670" y="2156"/>
                    <a:pt x="334" y="2134"/>
                    <a:pt x="0" y="2090"/>
                  </a:cubicBezTo>
                  <a:lnTo>
                    <a:pt x="0" y="2090"/>
                  </a:lnTo>
                  <a:cubicBezTo>
                    <a:pt x="559" y="2708"/>
                    <a:pt x="1413" y="3003"/>
                    <a:pt x="2266" y="3076"/>
                  </a:cubicBezTo>
                  <a:cubicBezTo>
                    <a:pt x="2031" y="3738"/>
                    <a:pt x="1604" y="4298"/>
                    <a:pt x="986" y="4783"/>
                  </a:cubicBezTo>
                  <a:cubicBezTo>
                    <a:pt x="1038" y="4786"/>
                    <a:pt x="1090" y="4787"/>
                    <a:pt x="1142" y="4787"/>
                  </a:cubicBezTo>
                  <a:cubicBezTo>
                    <a:pt x="2251" y="4787"/>
                    <a:pt x="3334" y="4192"/>
                    <a:pt x="3812" y="3194"/>
                  </a:cubicBezTo>
                  <a:lnTo>
                    <a:pt x="3812" y="3194"/>
                  </a:lnTo>
                  <a:cubicBezTo>
                    <a:pt x="3870" y="3930"/>
                    <a:pt x="3812" y="4666"/>
                    <a:pt x="3679" y="5401"/>
                  </a:cubicBezTo>
                  <a:cubicBezTo>
                    <a:pt x="4547" y="4783"/>
                    <a:pt x="5151" y="3738"/>
                    <a:pt x="5210" y="2635"/>
                  </a:cubicBezTo>
                  <a:cubicBezTo>
                    <a:pt x="5887" y="3312"/>
                    <a:pt x="6681" y="3812"/>
                    <a:pt x="7550" y="4048"/>
                  </a:cubicBezTo>
                  <a:cubicBezTo>
                    <a:pt x="7299" y="3312"/>
                    <a:pt x="6873" y="2635"/>
                    <a:pt x="6313" y="2090"/>
                  </a:cubicBezTo>
                  <a:lnTo>
                    <a:pt x="6313" y="2090"/>
                  </a:lnTo>
                  <a:cubicBezTo>
                    <a:pt x="6367" y="2094"/>
                    <a:pt x="6420" y="2096"/>
                    <a:pt x="6472" y="2096"/>
                  </a:cubicBezTo>
                  <a:cubicBezTo>
                    <a:pt x="7278" y="2096"/>
                    <a:pt x="8003" y="1677"/>
                    <a:pt x="8403" y="987"/>
                  </a:cubicBezTo>
                  <a:lnTo>
                    <a:pt x="8403" y="987"/>
                  </a:lnTo>
                  <a:cubicBezTo>
                    <a:pt x="7786" y="1295"/>
                    <a:pt x="7086" y="1428"/>
                    <a:pt x="6407" y="1428"/>
                  </a:cubicBezTo>
                  <a:cubicBezTo>
                    <a:pt x="6277" y="1428"/>
                    <a:pt x="6147" y="1423"/>
                    <a:pt x="6019" y="1413"/>
                  </a:cubicBezTo>
                  <a:cubicBezTo>
                    <a:pt x="6313" y="987"/>
                    <a:pt x="6505" y="501"/>
                    <a:pt x="6505"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734740" y="3163688"/>
              <a:ext cx="79180" cy="113827"/>
            </a:xfrm>
            <a:custGeom>
              <a:avLst/>
              <a:gdLst/>
              <a:ahLst/>
              <a:cxnLst/>
              <a:rect l="l" t="t" r="r" b="b"/>
              <a:pathLst>
                <a:path w="2459" h="3535" extrusionOk="0">
                  <a:moveTo>
                    <a:pt x="687" y="1"/>
                  </a:moveTo>
                  <a:cubicBezTo>
                    <a:pt x="439" y="1"/>
                    <a:pt x="205" y="195"/>
                    <a:pt x="1" y="400"/>
                  </a:cubicBezTo>
                  <a:cubicBezTo>
                    <a:pt x="545" y="959"/>
                    <a:pt x="1046" y="1562"/>
                    <a:pt x="1355" y="2239"/>
                  </a:cubicBezTo>
                  <a:cubicBezTo>
                    <a:pt x="1531" y="2666"/>
                    <a:pt x="1723" y="3093"/>
                    <a:pt x="1782" y="3534"/>
                  </a:cubicBezTo>
                  <a:cubicBezTo>
                    <a:pt x="2017" y="3461"/>
                    <a:pt x="2208" y="3461"/>
                    <a:pt x="2458" y="3402"/>
                  </a:cubicBezTo>
                  <a:cubicBezTo>
                    <a:pt x="2149" y="2431"/>
                    <a:pt x="1782" y="1504"/>
                    <a:pt x="1355" y="591"/>
                  </a:cubicBezTo>
                  <a:cubicBezTo>
                    <a:pt x="1222" y="341"/>
                    <a:pt x="1105" y="91"/>
                    <a:pt x="854" y="32"/>
                  </a:cubicBezTo>
                  <a:cubicBezTo>
                    <a:pt x="798" y="10"/>
                    <a:pt x="742" y="1"/>
                    <a:pt x="68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724790" y="3468918"/>
              <a:ext cx="18064" cy="33681"/>
            </a:xfrm>
            <a:custGeom>
              <a:avLst/>
              <a:gdLst/>
              <a:ahLst/>
              <a:cxnLst/>
              <a:rect l="l" t="t" r="r" b="b"/>
              <a:pathLst>
                <a:path w="561" h="1046" extrusionOk="0">
                  <a:moveTo>
                    <a:pt x="119" y="1"/>
                  </a:moveTo>
                  <a:cubicBezTo>
                    <a:pt x="60" y="177"/>
                    <a:pt x="1" y="369"/>
                    <a:pt x="1" y="604"/>
                  </a:cubicBezTo>
                  <a:cubicBezTo>
                    <a:pt x="1" y="678"/>
                    <a:pt x="60" y="796"/>
                    <a:pt x="60" y="854"/>
                  </a:cubicBezTo>
                  <a:cubicBezTo>
                    <a:pt x="119" y="972"/>
                    <a:pt x="192" y="1046"/>
                    <a:pt x="251" y="1046"/>
                  </a:cubicBezTo>
                  <a:cubicBezTo>
                    <a:pt x="369" y="1046"/>
                    <a:pt x="486" y="913"/>
                    <a:pt x="486" y="796"/>
                  </a:cubicBezTo>
                  <a:cubicBezTo>
                    <a:pt x="560" y="737"/>
                    <a:pt x="486" y="604"/>
                    <a:pt x="428" y="486"/>
                  </a:cubicBezTo>
                  <a:cubicBezTo>
                    <a:pt x="369" y="310"/>
                    <a:pt x="251" y="119"/>
                    <a:pt x="11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2782139" y="3484568"/>
              <a:ext cx="15681" cy="33681"/>
            </a:xfrm>
            <a:custGeom>
              <a:avLst/>
              <a:gdLst/>
              <a:ahLst/>
              <a:cxnLst/>
              <a:rect l="l" t="t" r="r" b="b"/>
              <a:pathLst>
                <a:path w="487" h="1046" extrusionOk="0">
                  <a:moveTo>
                    <a:pt x="59" y="0"/>
                  </a:moveTo>
                  <a:cubicBezTo>
                    <a:pt x="0" y="192"/>
                    <a:pt x="0" y="427"/>
                    <a:pt x="0" y="619"/>
                  </a:cubicBezTo>
                  <a:cubicBezTo>
                    <a:pt x="0" y="677"/>
                    <a:pt x="0" y="795"/>
                    <a:pt x="59" y="854"/>
                  </a:cubicBezTo>
                  <a:cubicBezTo>
                    <a:pt x="59" y="928"/>
                    <a:pt x="118" y="928"/>
                    <a:pt x="177" y="986"/>
                  </a:cubicBezTo>
                  <a:cubicBezTo>
                    <a:pt x="251" y="986"/>
                    <a:pt x="251" y="1045"/>
                    <a:pt x="310" y="1045"/>
                  </a:cubicBezTo>
                  <a:cubicBezTo>
                    <a:pt x="368" y="1045"/>
                    <a:pt x="427" y="986"/>
                    <a:pt x="486" y="928"/>
                  </a:cubicBezTo>
                  <a:lnTo>
                    <a:pt x="486" y="619"/>
                  </a:lnTo>
                  <a:lnTo>
                    <a:pt x="368" y="486"/>
                  </a:lnTo>
                  <a:cubicBezTo>
                    <a:pt x="310" y="310"/>
                    <a:pt x="177" y="118"/>
                    <a:pt x="5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2847056" y="3510168"/>
              <a:ext cx="16164" cy="30397"/>
            </a:xfrm>
            <a:custGeom>
              <a:avLst/>
              <a:gdLst/>
              <a:ahLst/>
              <a:cxnLst/>
              <a:rect l="l" t="t" r="r" b="b"/>
              <a:pathLst>
                <a:path w="502" h="944" extrusionOk="0">
                  <a:moveTo>
                    <a:pt x="1" y="0"/>
                  </a:moveTo>
                  <a:cubicBezTo>
                    <a:pt x="1" y="250"/>
                    <a:pt x="74" y="559"/>
                    <a:pt x="192" y="795"/>
                  </a:cubicBezTo>
                  <a:cubicBezTo>
                    <a:pt x="192" y="855"/>
                    <a:pt x="269" y="943"/>
                    <a:pt x="330" y="943"/>
                  </a:cubicBezTo>
                  <a:cubicBezTo>
                    <a:pt x="344" y="943"/>
                    <a:pt x="357" y="938"/>
                    <a:pt x="369" y="927"/>
                  </a:cubicBezTo>
                  <a:cubicBezTo>
                    <a:pt x="442" y="927"/>
                    <a:pt x="501" y="868"/>
                    <a:pt x="501" y="795"/>
                  </a:cubicBezTo>
                  <a:lnTo>
                    <a:pt x="501" y="618"/>
                  </a:lnTo>
                  <a:cubicBezTo>
                    <a:pt x="369" y="368"/>
                    <a:pt x="251" y="133"/>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2868856" y="3455201"/>
              <a:ext cx="16132" cy="28239"/>
            </a:xfrm>
            <a:custGeom>
              <a:avLst/>
              <a:gdLst/>
              <a:ahLst/>
              <a:cxnLst/>
              <a:rect l="l" t="t" r="r" b="b"/>
              <a:pathLst>
                <a:path w="501" h="877" extrusionOk="0">
                  <a:moveTo>
                    <a:pt x="1" y="0"/>
                  </a:moveTo>
                  <a:lnTo>
                    <a:pt x="1" y="427"/>
                  </a:lnTo>
                  <a:cubicBezTo>
                    <a:pt x="1" y="545"/>
                    <a:pt x="1" y="736"/>
                    <a:pt x="133" y="854"/>
                  </a:cubicBezTo>
                  <a:cubicBezTo>
                    <a:pt x="165" y="869"/>
                    <a:pt x="200" y="877"/>
                    <a:pt x="237" y="877"/>
                  </a:cubicBezTo>
                  <a:cubicBezTo>
                    <a:pt x="338" y="877"/>
                    <a:pt x="447" y="822"/>
                    <a:pt x="501" y="736"/>
                  </a:cubicBezTo>
                  <a:cubicBezTo>
                    <a:pt x="501" y="603"/>
                    <a:pt x="427" y="486"/>
                    <a:pt x="369" y="368"/>
                  </a:cubicBezTo>
                  <a:cubicBezTo>
                    <a:pt x="251" y="236"/>
                    <a:pt x="133" y="118"/>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2920506" y="3480768"/>
              <a:ext cx="19481" cy="28948"/>
            </a:xfrm>
            <a:custGeom>
              <a:avLst/>
              <a:gdLst/>
              <a:ahLst/>
              <a:cxnLst/>
              <a:rect l="l" t="t" r="r" b="b"/>
              <a:pathLst>
                <a:path w="605" h="899" extrusionOk="0">
                  <a:moveTo>
                    <a:pt x="60" y="1"/>
                  </a:moveTo>
                  <a:cubicBezTo>
                    <a:pt x="60" y="177"/>
                    <a:pt x="1" y="369"/>
                    <a:pt x="60" y="486"/>
                  </a:cubicBezTo>
                  <a:cubicBezTo>
                    <a:pt x="60" y="678"/>
                    <a:pt x="177" y="795"/>
                    <a:pt x="295" y="854"/>
                  </a:cubicBezTo>
                  <a:cubicBezTo>
                    <a:pt x="332" y="884"/>
                    <a:pt x="380" y="898"/>
                    <a:pt x="426" y="898"/>
                  </a:cubicBezTo>
                  <a:cubicBezTo>
                    <a:pt x="472" y="898"/>
                    <a:pt x="516" y="884"/>
                    <a:pt x="545" y="854"/>
                  </a:cubicBezTo>
                  <a:cubicBezTo>
                    <a:pt x="545" y="854"/>
                    <a:pt x="604" y="795"/>
                    <a:pt x="604" y="737"/>
                  </a:cubicBezTo>
                  <a:cubicBezTo>
                    <a:pt x="604" y="545"/>
                    <a:pt x="486" y="369"/>
                    <a:pt x="369" y="236"/>
                  </a:cubicBezTo>
                  <a:cubicBezTo>
                    <a:pt x="295" y="177"/>
                    <a:pt x="177" y="60"/>
                    <a:pt x="11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2916255" y="3545685"/>
              <a:ext cx="18032" cy="28014"/>
            </a:xfrm>
            <a:custGeom>
              <a:avLst/>
              <a:gdLst/>
              <a:ahLst/>
              <a:cxnLst/>
              <a:rect l="l" t="t" r="r" b="b"/>
              <a:pathLst>
                <a:path w="560" h="870" extrusionOk="0">
                  <a:moveTo>
                    <a:pt x="59" y="1"/>
                  </a:moveTo>
                  <a:cubicBezTo>
                    <a:pt x="0" y="192"/>
                    <a:pt x="0" y="310"/>
                    <a:pt x="0" y="501"/>
                  </a:cubicBezTo>
                  <a:cubicBezTo>
                    <a:pt x="0" y="678"/>
                    <a:pt x="133" y="796"/>
                    <a:pt x="250" y="869"/>
                  </a:cubicBezTo>
                  <a:lnTo>
                    <a:pt x="368" y="869"/>
                  </a:lnTo>
                  <a:cubicBezTo>
                    <a:pt x="427" y="869"/>
                    <a:pt x="427" y="869"/>
                    <a:pt x="501" y="796"/>
                  </a:cubicBezTo>
                  <a:lnTo>
                    <a:pt x="501" y="737"/>
                  </a:lnTo>
                  <a:cubicBezTo>
                    <a:pt x="559" y="619"/>
                    <a:pt x="427" y="501"/>
                    <a:pt x="368" y="369"/>
                  </a:cubicBezTo>
                  <a:cubicBezTo>
                    <a:pt x="309" y="251"/>
                    <a:pt x="192" y="133"/>
                    <a:pt x="5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2833306" y="3575567"/>
              <a:ext cx="18064" cy="26855"/>
            </a:xfrm>
            <a:custGeom>
              <a:avLst/>
              <a:gdLst/>
              <a:ahLst/>
              <a:cxnLst/>
              <a:rect l="l" t="t" r="r" b="b"/>
              <a:pathLst>
                <a:path w="561" h="834" extrusionOk="0">
                  <a:moveTo>
                    <a:pt x="1" y="0"/>
                  </a:moveTo>
                  <a:cubicBezTo>
                    <a:pt x="60" y="118"/>
                    <a:pt x="1" y="236"/>
                    <a:pt x="1" y="427"/>
                  </a:cubicBezTo>
                  <a:cubicBezTo>
                    <a:pt x="1" y="545"/>
                    <a:pt x="60" y="677"/>
                    <a:pt x="192" y="795"/>
                  </a:cubicBezTo>
                  <a:cubicBezTo>
                    <a:pt x="217" y="819"/>
                    <a:pt x="261" y="833"/>
                    <a:pt x="310" y="833"/>
                  </a:cubicBezTo>
                  <a:cubicBezTo>
                    <a:pt x="380" y="833"/>
                    <a:pt x="458" y="805"/>
                    <a:pt x="501" y="736"/>
                  </a:cubicBezTo>
                  <a:cubicBezTo>
                    <a:pt x="560" y="677"/>
                    <a:pt x="501" y="545"/>
                    <a:pt x="501" y="486"/>
                  </a:cubicBezTo>
                  <a:cubicBezTo>
                    <a:pt x="428" y="309"/>
                    <a:pt x="310" y="177"/>
                    <a:pt x="192" y="59"/>
                  </a:cubicBezTo>
                  <a:cubicBezTo>
                    <a:pt x="133" y="59"/>
                    <a:pt x="60" y="0"/>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2946105" y="3425319"/>
              <a:ext cx="13782" cy="29914"/>
            </a:xfrm>
            <a:custGeom>
              <a:avLst/>
              <a:gdLst/>
              <a:ahLst/>
              <a:cxnLst/>
              <a:rect l="l" t="t" r="r" b="b"/>
              <a:pathLst>
                <a:path w="428" h="929" extrusionOk="0">
                  <a:moveTo>
                    <a:pt x="0" y="1"/>
                  </a:moveTo>
                  <a:lnTo>
                    <a:pt x="0" y="369"/>
                  </a:lnTo>
                  <a:cubicBezTo>
                    <a:pt x="0" y="560"/>
                    <a:pt x="0" y="678"/>
                    <a:pt x="59" y="796"/>
                  </a:cubicBezTo>
                  <a:cubicBezTo>
                    <a:pt x="118" y="854"/>
                    <a:pt x="177" y="928"/>
                    <a:pt x="309" y="928"/>
                  </a:cubicBezTo>
                  <a:cubicBezTo>
                    <a:pt x="368" y="854"/>
                    <a:pt x="427" y="796"/>
                    <a:pt x="427" y="678"/>
                  </a:cubicBezTo>
                  <a:cubicBezTo>
                    <a:pt x="427" y="619"/>
                    <a:pt x="368" y="487"/>
                    <a:pt x="309" y="428"/>
                  </a:cubicBezTo>
                  <a:cubicBezTo>
                    <a:pt x="236" y="310"/>
                    <a:pt x="118" y="119"/>
                    <a:pt x="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2716740" y="3541917"/>
              <a:ext cx="19932" cy="29399"/>
            </a:xfrm>
            <a:custGeom>
              <a:avLst/>
              <a:gdLst/>
              <a:ahLst/>
              <a:cxnLst/>
              <a:rect l="l" t="t" r="r" b="b"/>
              <a:pathLst>
                <a:path w="619" h="913" extrusionOk="0">
                  <a:moveTo>
                    <a:pt x="74" y="0"/>
                  </a:moveTo>
                  <a:cubicBezTo>
                    <a:pt x="1" y="118"/>
                    <a:pt x="1" y="250"/>
                    <a:pt x="1" y="368"/>
                  </a:cubicBezTo>
                  <a:cubicBezTo>
                    <a:pt x="1" y="545"/>
                    <a:pt x="74" y="795"/>
                    <a:pt x="251" y="854"/>
                  </a:cubicBezTo>
                  <a:cubicBezTo>
                    <a:pt x="310" y="913"/>
                    <a:pt x="310" y="913"/>
                    <a:pt x="369" y="913"/>
                  </a:cubicBezTo>
                  <a:lnTo>
                    <a:pt x="501" y="913"/>
                  </a:lnTo>
                  <a:cubicBezTo>
                    <a:pt x="501" y="854"/>
                    <a:pt x="501" y="854"/>
                    <a:pt x="560" y="795"/>
                  </a:cubicBezTo>
                  <a:cubicBezTo>
                    <a:pt x="619" y="677"/>
                    <a:pt x="501" y="545"/>
                    <a:pt x="369" y="427"/>
                  </a:cubicBezTo>
                  <a:cubicBezTo>
                    <a:pt x="251" y="309"/>
                    <a:pt x="192" y="177"/>
                    <a:pt x="74"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2774089" y="3587385"/>
              <a:ext cx="19932" cy="29431"/>
            </a:xfrm>
            <a:custGeom>
              <a:avLst/>
              <a:gdLst/>
              <a:ahLst/>
              <a:cxnLst/>
              <a:rect l="l" t="t" r="r" b="b"/>
              <a:pathLst>
                <a:path w="619" h="914" extrusionOk="0">
                  <a:moveTo>
                    <a:pt x="59" y="1"/>
                  </a:moveTo>
                  <a:cubicBezTo>
                    <a:pt x="0" y="178"/>
                    <a:pt x="0" y="369"/>
                    <a:pt x="59" y="545"/>
                  </a:cubicBezTo>
                  <a:cubicBezTo>
                    <a:pt x="133" y="737"/>
                    <a:pt x="250" y="913"/>
                    <a:pt x="427" y="913"/>
                  </a:cubicBezTo>
                  <a:lnTo>
                    <a:pt x="560" y="913"/>
                  </a:lnTo>
                  <a:cubicBezTo>
                    <a:pt x="618" y="796"/>
                    <a:pt x="560" y="678"/>
                    <a:pt x="560" y="545"/>
                  </a:cubicBezTo>
                  <a:cubicBezTo>
                    <a:pt x="501" y="487"/>
                    <a:pt x="427" y="369"/>
                    <a:pt x="368" y="310"/>
                  </a:cubicBezTo>
                  <a:cubicBezTo>
                    <a:pt x="309" y="178"/>
                    <a:pt x="192" y="60"/>
                    <a:pt x="5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2884956" y="3604934"/>
              <a:ext cx="17581" cy="27982"/>
            </a:xfrm>
            <a:custGeom>
              <a:avLst/>
              <a:gdLst/>
              <a:ahLst/>
              <a:cxnLst/>
              <a:rect l="l" t="t" r="r" b="b"/>
              <a:pathLst>
                <a:path w="546" h="869" extrusionOk="0">
                  <a:moveTo>
                    <a:pt x="1" y="0"/>
                  </a:moveTo>
                  <a:lnTo>
                    <a:pt x="1" y="501"/>
                  </a:lnTo>
                  <a:cubicBezTo>
                    <a:pt x="60" y="677"/>
                    <a:pt x="178" y="869"/>
                    <a:pt x="369" y="869"/>
                  </a:cubicBezTo>
                  <a:lnTo>
                    <a:pt x="428" y="869"/>
                  </a:lnTo>
                  <a:lnTo>
                    <a:pt x="487" y="795"/>
                  </a:lnTo>
                  <a:cubicBezTo>
                    <a:pt x="545" y="619"/>
                    <a:pt x="428" y="427"/>
                    <a:pt x="369" y="310"/>
                  </a:cubicBezTo>
                  <a:cubicBezTo>
                    <a:pt x="236" y="192"/>
                    <a:pt x="119" y="59"/>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2855106" y="3662284"/>
              <a:ext cx="18064" cy="25599"/>
            </a:xfrm>
            <a:custGeom>
              <a:avLst/>
              <a:gdLst/>
              <a:ahLst/>
              <a:cxnLst/>
              <a:rect l="l" t="t" r="r" b="b"/>
              <a:pathLst>
                <a:path w="561" h="795" extrusionOk="0">
                  <a:moveTo>
                    <a:pt x="60" y="0"/>
                  </a:moveTo>
                  <a:cubicBezTo>
                    <a:pt x="1" y="191"/>
                    <a:pt x="1" y="309"/>
                    <a:pt x="60" y="486"/>
                  </a:cubicBezTo>
                  <a:cubicBezTo>
                    <a:pt x="119" y="677"/>
                    <a:pt x="251" y="795"/>
                    <a:pt x="369" y="795"/>
                  </a:cubicBezTo>
                  <a:lnTo>
                    <a:pt x="486" y="795"/>
                  </a:lnTo>
                  <a:lnTo>
                    <a:pt x="486" y="736"/>
                  </a:lnTo>
                  <a:cubicBezTo>
                    <a:pt x="560" y="618"/>
                    <a:pt x="486" y="486"/>
                    <a:pt x="428" y="368"/>
                  </a:cubicBezTo>
                  <a:cubicBezTo>
                    <a:pt x="369" y="309"/>
                    <a:pt x="251" y="191"/>
                    <a:pt x="192" y="59"/>
                  </a:cubicBezTo>
                  <a:cubicBezTo>
                    <a:pt x="119" y="59"/>
                    <a:pt x="60" y="0"/>
                    <a:pt x="60"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2985422" y="3526268"/>
              <a:ext cx="13782" cy="26565"/>
            </a:xfrm>
            <a:custGeom>
              <a:avLst/>
              <a:gdLst/>
              <a:ahLst/>
              <a:cxnLst/>
              <a:rect l="l" t="t" r="r" b="b"/>
              <a:pathLst>
                <a:path w="428" h="825" extrusionOk="0">
                  <a:moveTo>
                    <a:pt x="60" y="1"/>
                  </a:moveTo>
                  <a:cubicBezTo>
                    <a:pt x="60" y="118"/>
                    <a:pt x="1" y="236"/>
                    <a:pt x="1" y="368"/>
                  </a:cubicBezTo>
                  <a:cubicBezTo>
                    <a:pt x="1" y="486"/>
                    <a:pt x="1" y="663"/>
                    <a:pt x="60" y="736"/>
                  </a:cubicBezTo>
                  <a:cubicBezTo>
                    <a:pt x="89" y="795"/>
                    <a:pt x="152" y="825"/>
                    <a:pt x="214" y="825"/>
                  </a:cubicBezTo>
                  <a:cubicBezTo>
                    <a:pt x="277" y="825"/>
                    <a:pt x="339" y="795"/>
                    <a:pt x="369" y="736"/>
                  </a:cubicBezTo>
                  <a:cubicBezTo>
                    <a:pt x="428" y="736"/>
                    <a:pt x="428" y="663"/>
                    <a:pt x="428" y="604"/>
                  </a:cubicBezTo>
                  <a:cubicBezTo>
                    <a:pt x="369" y="486"/>
                    <a:pt x="369" y="427"/>
                    <a:pt x="310" y="368"/>
                  </a:cubicBezTo>
                  <a:cubicBezTo>
                    <a:pt x="251" y="236"/>
                    <a:pt x="119" y="118"/>
                    <a:pt x="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
          <p:cNvSpPr/>
          <p:nvPr/>
        </p:nvSpPr>
        <p:spPr>
          <a:xfrm>
            <a:off x="8308934" y="141490"/>
            <a:ext cx="463970" cy="452088"/>
          </a:xfrm>
          <a:custGeom>
            <a:avLst/>
            <a:gdLst/>
            <a:ahLst/>
            <a:cxnLst/>
            <a:rect l="l" t="t" r="r" b="b"/>
            <a:pathLst>
              <a:path w="14409" h="14040" extrusionOk="0">
                <a:moveTo>
                  <a:pt x="5923" y="1"/>
                </a:moveTo>
                <a:cubicBezTo>
                  <a:pt x="5294" y="1"/>
                  <a:pt x="4681" y="103"/>
                  <a:pt x="4107" y="379"/>
                </a:cubicBezTo>
                <a:cubicBezTo>
                  <a:pt x="3547" y="688"/>
                  <a:pt x="3121" y="1115"/>
                  <a:pt x="2694" y="1541"/>
                </a:cubicBezTo>
                <a:cubicBezTo>
                  <a:pt x="118" y="4543"/>
                  <a:pt x="1" y="9385"/>
                  <a:pt x="2444" y="12520"/>
                </a:cubicBezTo>
                <a:cubicBezTo>
                  <a:pt x="2753" y="12947"/>
                  <a:pt x="3179" y="13314"/>
                  <a:pt x="3621" y="13623"/>
                </a:cubicBezTo>
                <a:cubicBezTo>
                  <a:pt x="4131" y="13916"/>
                  <a:pt x="4685" y="14039"/>
                  <a:pt x="5251" y="14039"/>
                </a:cubicBezTo>
                <a:cubicBezTo>
                  <a:pt x="6448" y="14039"/>
                  <a:pt x="7699" y="13488"/>
                  <a:pt x="8698" y="12829"/>
                </a:cubicBezTo>
                <a:cubicBezTo>
                  <a:pt x="10420" y="11666"/>
                  <a:pt x="11833" y="10195"/>
                  <a:pt x="13054" y="8532"/>
                </a:cubicBezTo>
                <a:cubicBezTo>
                  <a:pt x="13613" y="7678"/>
                  <a:pt x="14158" y="6751"/>
                  <a:pt x="14290" y="5706"/>
                </a:cubicBezTo>
                <a:cubicBezTo>
                  <a:pt x="14408" y="4911"/>
                  <a:pt x="14217" y="4117"/>
                  <a:pt x="13849" y="3440"/>
                </a:cubicBezTo>
                <a:cubicBezTo>
                  <a:pt x="12878" y="1600"/>
                  <a:pt x="10670" y="997"/>
                  <a:pt x="8698" y="438"/>
                </a:cubicBezTo>
                <a:cubicBezTo>
                  <a:pt x="7790" y="219"/>
                  <a:pt x="6840" y="1"/>
                  <a:pt x="592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8496599" y="82595"/>
            <a:ext cx="266326" cy="191461"/>
          </a:xfrm>
          <a:custGeom>
            <a:avLst/>
            <a:gdLst/>
            <a:ahLst/>
            <a:cxnLst/>
            <a:rect l="l" t="t" r="r" b="b"/>
            <a:pathLst>
              <a:path w="8271" h="5946" extrusionOk="0">
                <a:moveTo>
                  <a:pt x="736" y="0"/>
                </a:moveTo>
                <a:lnTo>
                  <a:pt x="736" y="0"/>
                </a:lnTo>
                <a:cubicBezTo>
                  <a:pt x="854" y="854"/>
                  <a:pt x="1398" y="1590"/>
                  <a:pt x="2075" y="2149"/>
                </a:cubicBezTo>
                <a:cubicBezTo>
                  <a:pt x="1472" y="2517"/>
                  <a:pt x="736" y="2693"/>
                  <a:pt x="0" y="2752"/>
                </a:cubicBezTo>
                <a:cubicBezTo>
                  <a:pt x="549" y="3194"/>
                  <a:pt x="1235" y="3419"/>
                  <a:pt x="1907" y="3419"/>
                </a:cubicBezTo>
                <a:cubicBezTo>
                  <a:pt x="2352" y="3419"/>
                  <a:pt x="2792" y="3320"/>
                  <a:pt x="3179" y="3120"/>
                </a:cubicBezTo>
                <a:lnTo>
                  <a:pt x="3179" y="3120"/>
                </a:lnTo>
                <a:cubicBezTo>
                  <a:pt x="2870" y="3738"/>
                  <a:pt x="2384" y="4297"/>
                  <a:pt x="1840" y="4783"/>
                </a:cubicBezTo>
                <a:cubicBezTo>
                  <a:pt x="2944" y="4783"/>
                  <a:pt x="3974" y="4297"/>
                  <a:pt x="4710" y="3488"/>
                </a:cubicBezTo>
                <a:cubicBezTo>
                  <a:pt x="4842" y="4356"/>
                  <a:pt x="5210" y="5210"/>
                  <a:pt x="5755" y="5946"/>
                </a:cubicBezTo>
                <a:cubicBezTo>
                  <a:pt x="6005" y="5210"/>
                  <a:pt x="6005" y="4415"/>
                  <a:pt x="5887" y="3679"/>
                </a:cubicBezTo>
                <a:lnTo>
                  <a:pt x="5887" y="3679"/>
                </a:lnTo>
                <a:cubicBezTo>
                  <a:pt x="6309" y="3989"/>
                  <a:pt x="6838" y="4155"/>
                  <a:pt x="7372" y="4155"/>
                </a:cubicBezTo>
                <a:cubicBezTo>
                  <a:pt x="7676" y="4155"/>
                  <a:pt x="7982" y="4101"/>
                  <a:pt x="8271" y="3988"/>
                </a:cubicBezTo>
                <a:cubicBezTo>
                  <a:pt x="7417" y="3797"/>
                  <a:pt x="6682" y="3429"/>
                  <a:pt x="6005" y="2944"/>
                </a:cubicBezTo>
                <a:cubicBezTo>
                  <a:pt x="6490" y="2752"/>
                  <a:pt x="6991" y="2458"/>
                  <a:pt x="7285" y="2016"/>
                </a:cubicBezTo>
                <a:lnTo>
                  <a:pt x="7285" y="2016"/>
                </a:lnTo>
                <a:cubicBezTo>
                  <a:pt x="6907" y="2076"/>
                  <a:pt x="6525" y="2105"/>
                  <a:pt x="6141" y="2105"/>
                </a:cubicBezTo>
                <a:cubicBezTo>
                  <a:pt x="4164" y="2105"/>
                  <a:pt x="2166" y="1332"/>
                  <a:pt x="736"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8607015" y="37965"/>
            <a:ext cx="47398" cy="125677"/>
          </a:xfrm>
          <a:custGeom>
            <a:avLst/>
            <a:gdLst/>
            <a:ahLst/>
            <a:cxnLst/>
            <a:rect l="l" t="t" r="r" b="b"/>
            <a:pathLst>
              <a:path w="1472" h="3903" extrusionOk="0">
                <a:moveTo>
                  <a:pt x="722" y="0"/>
                </a:moveTo>
                <a:cubicBezTo>
                  <a:pt x="609" y="0"/>
                  <a:pt x="488" y="13"/>
                  <a:pt x="368" y="32"/>
                </a:cubicBezTo>
                <a:cubicBezTo>
                  <a:pt x="545" y="768"/>
                  <a:pt x="545" y="1563"/>
                  <a:pt x="427" y="2299"/>
                </a:cubicBezTo>
                <a:cubicBezTo>
                  <a:pt x="368" y="2740"/>
                  <a:pt x="250" y="3226"/>
                  <a:pt x="0" y="3594"/>
                </a:cubicBezTo>
                <a:cubicBezTo>
                  <a:pt x="250" y="3711"/>
                  <a:pt x="427" y="3770"/>
                  <a:pt x="677" y="3903"/>
                </a:cubicBezTo>
                <a:cubicBezTo>
                  <a:pt x="986" y="2917"/>
                  <a:pt x="1222" y="1931"/>
                  <a:pt x="1413" y="959"/>
                </a:cubicBezTo>
                <a:cubicBezTo>
                  <a:pt x="1413" y="709"/>
                  <a:pt x="1472" y="400"/>
                  <a:pt x="1281" y="224"/>
                </a:cubicBezTo>
                <a:cubicBezTo>
                  <a:pt x="1162" y="55"/>
                  <a:pt x="956" y="0"/>
                  <a:pt x="72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8427400" y="274028"/>
            <a:ext cx="19481" cy="31298"/>
          </a:xfrm>
          <a:custGeom>
            <a:avLst/>
            <a:gdLst/>
            <a:ahLst/>
            <a:cxnLst/>
            <a:rect l="l" t="t" r="r" b="b"/>
            <a:pathLst>
              <a:path w="605" h="972" extrusionOk="0">
                <a:moveTo>
                  <a:pt x="604" y="1"/>
                </a:moveTo>
                <a:lnTo>
                  <a:pt x="604" y="1"/>
                </a:lnTo>
                <a:cubicBezTo>
                  <a:pt x="428" y="118"/>
                  <a:pt x="236" y="251"/>
                  <a:pt x="177" y="427"/>
                </a:cubicBezTo>
                <a:cubicBezTo>
                  <a:pt x="118" y="486"/>
                  <a:pt x="60" y="619"/>
                  <a:pt x="1" y="678"/>
                </a:cubicBezTo>
                <a:cubicBezTo>
                  <a:pt x="1" y="737"/>
                  <a:pt x="1" y="854"/>
                  <a:pt x="118" y="928"/>
                </a:cubicBezTo>
                <a:cubicBezTo>
                  <a:pt x="148" y="957"/>
                  <a:pt x="196" y="972"/>
                  <a:pt x="251" y="972"/>
                </a:cubicBezTo>
                <a:cubicBezTo>
                  <a:pt x="306" y="972"/>
                  <a:pt x="369" y="957"/>
                  <a:pt x="428" y="928"/>
                </a:cubicBezTo>
                <a:cubicBezTo>
                  <a:pt x="486" y="795"/>
                  <a:pt x="545" y="678"/>
                  <a:pt x="545" y="560"/>
                </a:cubicBezTo>
                <a:cubicBezTo>
                  <a:pt x="604" y="369"/>
                  <a:pt x="604" y="192"/>
                  <a:pt x="604"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8466749" y="317628"/>
            <a:ext cx="15649" cy="33681"/>
          </a:xfrm>
          <a:custGeom>
            <a:avLst/>
            <a:gdLst/>
            <a:ahLst/>
            <a:cxnLst/>
            <a:rect l="l" t="t" r="r" b="b"/>
            <a:pathLst>
              <a:path w="486" h="1046" extrusionOk="0">
                <a:moveTo>
                  <a:pt x="427" y="1"/>
                </a:moveTo>
                <a:cubicBezTo>
                  <a:pt x="309" y="177"/>
                  <a:pt x="192" y="369"/>
                  <a:pt x="59" y="486"/>
                </a:cubicBezTo>
                <a:cubicBezTo>
                  <a:pt x="59" y="545"/>
                  <a:pt x="0" y="604"/>
                  <a:pt x="0" y="736"/>
                </a:cubicBezTo>
                <a:lnTo>
                  <a:pt x="0" y="854"/>
                </a:lnTo>
                <a:cubicBezTo>
                  <a:pt x="0" y="913"/>
                  <a:pt x="59" y="972"/>
                  <a:pt x="59" y="1045"/>
                </a:cubicBezTo>
                <a:cubicBezTo>
                  <a:pt x="118" y="1045"/>
                  <a:pt x="250" y="1045"/>
                  <a:pt x="309" y="972"/>
                </a:cubicBezTo>
                <a:cubicBezTo>
                  <a:pt x="368" y="972"/>
                  <a:pt x="427" y="854"/>
                  <a:pt x="427" y="795"/>
                </a:cubicBezTo>
                <a:cubicBezTo>
                  <a:pt x="427" y="736"/>
                  <a:pt x="486" y="678"/>
                  <a:pt x="486" y="604"/>
                </a:cubicBezTo>
                <a:cubicBezTo>
                  <a:pt x="486" y="427"/>
                  <a:pt x="486" y="236"/>
                  <a:pt x="42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8508449" y="376877"/>
            <a:ext cx="13782" cy="31298"/>
          </a:xfrm>
          <a:custGeom>
            <a:avLst/>
            <a:gdLst/>
            <a:ahLst/>
            <a:cxnLst/>
            <a:rect l="l" t="t" r="r" b="b"/>
            <a:pathLst>
              <a:path w="428" h="972" extrusionOk="0">
                <a:moveTo>
                  <a:pt x="368" y="0"/>
                </a:moveTo>
                <a:cubicBezTo>
                  <a:pt x="177" y="177"/>
                  <a:pt x="59" y="427"/>
                  <a:pt x="0" y="736"/>
                </a:cubicBezTo>
                <a:cubicBezTo>
                  <a:pt x="0" y="795"/>
                  <a:pt x="0" y="913"/>
                  <a:pt x="59" y="971"/>
                </a:cubicBezTo>
                <a:cubicBezTo>
                  <a:pt x="118" y="971"/>
                  <a:pt x="236" y="971"/>
                  <a:pt x="236" y="913"/>
                </a:cubicBezTo>
                <a:cubicBezTo>
                  <a:pt x="295" y="854"/>
                  <a:pt x="368" y="795"/>
                  <a:pt x="368" y="736"/>
                </a:cubicBezTo>
                <a:cubicBezTo>
                  <a:pt x="427" y="486"/>
                  <a:pt x="427" y="236"/>
                  <a:pt x="36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8555816" y="343228"/>
            <a:ext cx="15681" cy="29785"/>
          </a:xfrm>
          <a:custGeom>
            <a:avLst/>
            <a:gdLst/>
            <a:ahLst/>
            <a:cxnLst/>
            <a:rect l="l" t="t" r="r" b="b"/>
            <a:pathLst>
              <a:path w="487" h="925" extrusionOk="0">
                <a:moveTo>
                  <a:pt x="428" y="0"/>
                </a:moveTo>
                <a:cubicBezTo>
                  <a:pt x="295" y="118"/>
                  <a:pt x="236" y="250"/>
                  <a:pt x="178" y="368"/>
                </a:cubicBezTo>
                <a:cubicBezTo>
                  <a:pt x="60" y="486"/>
                  <a:pt x="1" y="618"/>
                  <a:pt x="1" y="795"/>
                </a:cubicBezTo>
                <a:cubicBezTo>
                  <a:pt x="38" y="868"/>
                  <a:pt x="120" y="924"/>
                  <a:pt x="209" y="924"/>
                </a:cubicBezTo>
                <a:cubicBezTo>
                  <a:pt x="263" y="924"/>
                  <a:pt x="319" y="904"/>
                  <a:pt x="369" y="854"/>
                </a:cubicBezTo>
                <a:cubicBezTo>
                  <a:pt x="487" y="795"/>
                  <a:pt x="487" y="677"/>
                  <a:pt x="428" y="486"/>
                </a:cubicBezTo>
                <a:lnTo>
                  <a:pt x="428" y="0"/>
                </a:ln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8585215" y="394395"/>
            <a:ext cx="15649" cy="32586"/>
          </a:xfrm>
          <a:custGeom>
            <a:avLst/>
            <a:gdLst/>
            <a:ahLst/>
            <a:cxnLst/>
            <a:rect l="l" t="t" r="r" b="b"/>
            <a:pathLst>
              <a:path w="486" h="1012" extrusionOk="0">
                <a:moveTo>
                  <a:pt x="368" y="1"/>
                </a:moveTo>
                <a:lnTo>
                  <a:pt x="368" y="60"/>
                </a:lnTo>
                <a:cubicBezTo>
                  <a:pt x="251" y="192"/>
                  <a:pt x="118" y="251"/>
                  <a:pt x="59" y="427"/>
                </a:cubicBezTo>
                <a:cubicBezTo>
                  <a:pt x="0" y="560"/>
                  <a:pt x="0" y="736"/>
                  <a:pt x="59" y="928"/>
                </a:cubicBezTo>
                <a:cubicBezTo>
                  <a:pt x="101" y="969"/>
                  <a:pt x="150" y="1011"/>
                  <a:pt x="196" y="1011"/>
                </a:cubicBezTo>
                <a:cubicBezTo>
                  <a:pt x="215" y="1011"/>
                  <a:pt x="233" y="1004"/>
                  <a:pt x="251" y="987"/>
                </a:cubicBezTo>
                <a:cubicBezTo>
                  <a:pt x="309" y="987"/>
                  <a:pt x="368" y="987"/>
                  <a:pt x="368" y="928"/>
                </a:cubicBezTo>
                <a:cubicBezTo>
                  <a:pt x="486" y="795"/>
                  <a:pt x="486" y="619"/>
                  <a:pt x="486" y="427"/>
                </a:cubicBezTo>
                <a:cubicBezTo>
                  <a:pt x="427" y="310"/>
                  <a:pt x="427" y="192"/>
                  <a:pt x="427" y="60"/>
                </a:cubicBezTo>
                <a:cubicBezTo>
                  <a:pt x="427" y="60"/>
                  <a:pt x="427" y="1"/>
                  <a:pt x="36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8541616" y="446044"/>
            <a:ext cx="16132" cy="29431"/>
          </a:xfrm>
          <a:custGeom>
            <a:avLst/>
            <a:gdLst/>
            <a:ahLst/>
            <a:cxnLst/>
            <a:rect l="l" t="t" r="r" b="b"/>
            <a:pathLst>
              <a:path w="501" h="914" extrusionOk="0">
                <a:moveTo>
                  <a:pt x="442" y="1"/>
                </a:moveTo>
                <a:cubicBezTo>
                  <a:pt x="309" y="118"/>
                  <a:pt x="192" y="236"/>
                  <a:pt x="133" y="369"/>
                </a:cubicBezTo>
                <a:cubicBezTo>
                  <a:pt x="74" y="486"/>
                  <a:pt x="0" y="663"/>
                  <a:pt x="133" y="795"/>
                </a:cubicBezTo>
                <a:cubicBezTo>
                  <a:pt x="133" y="854"/>
                  <a:pt x="192" y="854"/>
                  <a:pt x="251" y="913"/>
                </a:cubicBezTo>
                <a:lnTo>
                  <a:pt x="309" y="913"/>
                </a:lnTo>
                <a:cubicBezTo>
                  <a:pt x="368" y="913"/>
                  <a:pt x="368" y="854"/>
                  <a:pt x="442" y="854"/>
                </a:cubicBezTo>
                <a:cubicBezTo>
                  <a:pt x="501" y="737"/>
                  <a:pt x="501" y="604"/>
                  <a:pt x="501" y="486"/>
                </a:cubicBezTo>
                <a:cubicBezTo>
                  <a:pt x="501" y="369"/>
                  <a:pt x="442" y="177"/>
                  <a:pt x="442"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8458699" y="422345"/>
            <a:ext cx="16132" cy="28239"/>
          </a:xfrm>
          <a:custGeom>
            <a:avLst/>
            <a:gdLst/>
            <a:ahLst/>
            <a:cxnLst/>
            <a:rect l="l" t="t" r="r" b="b"/>
            <a:pathLst>
              <a:path w="501" h="877" extrusionOk="0">
                <a:moveTo>
                  <a:pt x="368" y="1"/>
                </a:moveTo>
                <a:cubicBezTo>
                  <a:pt x="309" y="119"/>
                  <a:pt x="191" y="178"/>
                  <a:pt x="132" y="295"/>
                </a:cubicBezTo>
                <a:cubicBezTo>
                  <a:pt x="74" y="428"/>
                  <a:pt x="0" y="545"/>
                  <a:pt x="0" y="663"/>
                </a:cubicBezTo>
                <a:cubicBezTo>
                  <a:pt x="56" y="807"/>
                  <a:pt x="169" y="876"/>
                  <a:pt x="247" y="876"/>
                </a:cubicBezTo>
                <a:cubicBezTo>
                  <a:pt x="273" y="876"/>
                  <a:pt x="295" y="869"/>
                  <a:pt x="309" y="854"/>
                </a:cubicBezTo>
                <a:cubicBezTo>
                  <a:pt x="442" y="796"/>
                  <a:pt x="442" y="737"/>
                  <a:pt x="442" y="604"/>
                </a:cubicBezTo>
                <a:cubicBezTo>
                  <a:pt x="500" y="487"/>
                  <a:pt x="442" y="295"/>
                  <a:pt x="442" y="119"/>
                </a:cubicBezTo>
                <a:cubicBezTo>
                  <a:pt x="442" y="60"/>
                  <a:pt x="442" y="1"/>
                  <a:pt x="36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8634483" y="365028"/>
            <a:ext cx="13782" cy="28304"/>
          </a:xfrm>
          <a:custGeom>
            <a:avLst/>
            <a:gdLst/>
            <a:ahLst/>
            <a:cxnLst/>
            <a:rect l="l" t="t" r="r" b="b"/>
            <a:pathLst>
              <a:path w="428" h="879" extrusionOk="0">
                <a:moveTo>
                  <a:pt x="428" y="0"/>
                </a:moveTo>
                <a:cubicBezTo>
                  <a:pt x="369" y="59"/>
                  <a:pt x="251" y="177"/>
                  <a:pt x="192" y="236"/>
                </a:cubicBezTo>
                <a:cubicBezTo>
                  <a:pt x="133" y="368"/>
                  <a:pt x="1" y="486"/>
                  <a:pt x="1" y="677"/>
                </a:cubicBezTo>
                <a:cubicBezTo>
                  <a:pt x="60" y="736"/>
                  <a:pt x="60" y="795"/>
                  <a:pt x="133" y="854"/>
                </a:cubicBezTo>
                <a:cubicBezTo>
                  <a:pt x="168" y="871"/>
                  <a:pt x="197" y="878"/>
                  <a:pt x="223" y="878"/>
                </a:cubicBezTo>
                <a:cubicBezTo>
                  <a:pt x="286" y="878"/>
                  <a:pt x="327" y="837"/>
                  <a:pt x="369" y="795"/>
                </a:cubicBezTo>
                <a:cubicBezTo>
                  <a:pt x="428" y="677"/>
                  <a:pt x="428" y="604"/>
                  <a:pt x="428" y="486"/>
                </a:cubicBezTo>
                <a:lnTo>
                  <a:pt x="428" y="0"/>
                </a:ln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8381900" y="327578"/>
            <a:ext cx="15681" cy="31298"/>
          </a:xfrm>
          <a:custGeom>
            <a:avLst/>
            <a:gdLst/>
            <a:ahLst/>
            <a:cxnLst/>
            <a:rect l="l" t="t" r="r" b="b"/>
            <a:pathLst>
              <a:path w="487" h="972" extrusionOk="0">
                <a:moveTo>
                  <a:pt x="428" y="1"/>
                </a:moveTo>
                <a:cubicBezTo>
                  <a:pt x="310" y="118"/>
                  <a:pt x="251" y="177"/>
                  <a:pt x="178" y="295"/>
                </a:cubicBezTo>
                <a:cubicBezTo>
                  <a:pt x="60" y="427"/>
                  <a:pt x="1" y="663"/>
                  <a:pt x="60" y="854"/>
                </a:cubicBezTo>
                <a:cubicBezTo>
                  <a:pt x="119" y="854"/>
                  <a:pt x="119" y="913"/>
                  <a:pt x="178" y="913"/>
                </a:cubicBezTo>
                <a:lnTo>
                  <a:pt x="251" y="972"/>
                </a:lnTo>
                <a:cubicBezTo>
                  <a:pt x="310" y="972"/>
                  <a:pt x="310" y="972"/>
                  <a:pt x="369" y="913"/>
                </a:cubicBezTo>
                <a:cubicBezTo>
                  <a:pt x="487" y="854"/>
                  <a:pt x="487" y="663"/>
                  <a:pt x="428" y="545"/>
                </a:cubicBezTo>
                <a:lnTo>
                  <a:pt x="428" y="1"/>
                </a:ln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8403700" y="398677"/>
            <a:ext cx="15681" cy="31298"/>
          </a:xfrm>
          <a:custGeom>
            <a:avLst/>
            <a:gdLst/>
            <a:ahLst/>
            <a:cxnLst/>
            <a:rect l="l" t="t" r="r" b="b"/>
            <a:pathLst>
              <a:path w="487" h="972" extrusionOk="0">
                <a:moveTo>
                  <a:pt x="369" y="0"/>
                </a:moveTo>
                <a:cubicBezTo>
                  <a:pt x="236" y="118"/>
                  <a:pt x="119" y="236"/>
                  <a:pt x="60" y="427"/>
                </a:cubicBezTo>
                <a:cubicBezTo>
                  <a:pt x="1" y="603"/>
                  <a:pt x="60" y="854"/>
                  <a:pt x="178" y="971"/>
                </a:cubicBezTo>
                <a:lnTo>
                  <a:pt x="236" y="971"/>
                </a:lnTo>
                <a:cubicBezTo>
                  <a:pt x="369" y="913"/>
                  <a:pt x="428" y="854"/>
                  <a:pt x="428" y="736"/>
                </a:cubicBezTo>
                <a:cubicBezTo>
                  <a:pt x="487" y="603"/>
                  <a:pt x="487" y="486"/>
                  <a:pt x="487" y="427"/>
                </a:cubicBezTo>
                <a:cubicBezTo>
                  <a:pt x="487" y="236"/>
                  <a:pt x="487" y="59"/>
                  <a:pt x="3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8482366" y="475444"/>
            <a:ext cx="16164" cy="30719"/>
          </a:xfrm>
          <a:custGeom>
            <a:avLst/>
            <a:gdLst/>
            <a:ahLst/>
            <a:cxnLst/>
            <a:rect l="l" t="t" r="r" b="b"/>
            <a:pathLst>
              <a:path w="502" h="954" extrusionOk="0">
                <a:moveTo>
                  <a:pt x="369" y="0"/>
                </a:moveTo>
                <a:cubicBezTo>
                  <a:pt x="310" y="118"/>
                  <a:pt x="192" y="250"/>
                  <a:pt x="133" y="427"/>
                </a:cubicBezTo>
                <a:cubicBezTo>
                  <a:pt x="1" y="618"/>
                  <a:pt x="1" y="795"/>
                  <a:pt x="133" y="927"/>
                </a:cubicBezTo>
                <a:cubicBezTo>
                  <a:pt x="173" y="927"/>
                  <a:pt x="186" y="953"/>
                  <a:pt x="207" y="953"/>
                </a:cubicBezTo>
                <a:cubicBezTo>
                  <a:pt x="218" y="953"/>
                  <a:pt x="231" y="947"/>
                  <a:pt x="251" y="927"/>
                </a:cubicBezTo>
                <a:lnTo>
                  <a:pt x="310" y="927"/>
                </a:lnTo>
                <a:cubicBezTo>
                  <a:pt x="442" y="795"/>
                  <a:pt x="501" y="618"/>
                  <a:pt x="501" y="427"/>
                </a:cubicBezTo>
                <a:cubicBezTo>
                  <a:pt x="501" y="250"/>
                  <a:pt x="442" y="118"/>
                  <a:pt x="3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8427400" y="505294"/>
            <a:ext cx="13782" cy="29399"/>
          </a:xfrm>
          <a:custGeom>
            <a:avLst/>
            <a:gdLst/>
            <a:ahLst/>
            <a:cxnLst/>
            <a:rect l="l" t="t" r="r" b="b"/>
            <a:pathLst>
              <a:path w="428" h="913" extrusionOk="0">
                <a:moveTo>
                  <a:pt x="369" y="0"/>
                </a:moveTo>
                <a:cubicBezTo>
                  <a:pt x="236" y="118"/>
                  <a:pt x="118" y="236"/>
                  <a:pt x="60" y="427"/>
                </a:cubicBezTo>
                <a:cubicBezTo>
                  <a:pt x="1" y="545"/>
                  <a:pt x="60" y="795"/>
                  <a:pt x="177" y="854"/>
                </a:cubicBezTo>
                <a:cubicBezTo>
                  <a:pt x="177" y="913"/>
                  <a:pt x="177" y="913"/>
                  <a:pt x="236" y="913"/>
                </a:cubicBezTo>
                <a:lnTo>
                  <a:pt x="310" y="913"/>
                </a:lnTo>
                <a:cubicBezTo>
                  <a:pt x="428" y="795"/>
                  <a:pt x="428" y="663"/>
                  <a:pt x="428" y="545"/>
                </a:cubicBezTo>
                <a:lnTo>
                  <a:pt x="428" y="177"/>
                </a:lnTo>
                <a:cubicBezTo>
                  <a:pt x="428" y="118"/>
                  <a:pt x="369" y="0"/>
                  <a:pt x="3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8608915" y="469744"/>
            <a:ext cx="15649" cy="27531"/>
          </a:xfrm>
          <a:custGeom>
            <a:avLst/>
            <a:gdLst/>
            <a:ahLst/>
            <a:cxnLst/>
            <a:rect l="l" t="t" r="r" b="b"/>
            <a:pathLst>
              <a:path w="486" h="855" extrusionOk="0">
                <a:moveTo>
                  <a:pt x="427" y="1"/>
                </a:moveTo>
                <a:cubicBezTo>
                  <a:pt x="368" y="118"/>
                  <a:pt x="309" y="177"/>
                  <a:pt x="191" y="295"/>
                </a:cubicBezTo>
                <a:cubicBezTo>
                  <a:pt x="118" y="368"/>
                  <a:pt x="0" y="486"/>
                  <a:pt x="59" y="604"/>
                </a:cubicBezTo>
                <a:cubicBezTo>
                  <a:pt x="59" y="736"/>
                  <a:pt x="191" y="854"/>
                  <a:pt x="309" y="854"/>
                </a:cubicBezTo>
                <a:cubicBezTo>
                  <a:pt x="368" y="795"/>
                  <a:pt x="368" y="736"/>
                  <a:pt x="427" y="663"/>
                </a:cubicBezTo>
                <a:lnTo>
                  <a:pt x="427" y="486"/>
                </a:lnTo>
                <a:cubicBezTo>
                  <a:pt x="486" y="295"/>
                  <a:pt x="486" y="177"/>
                  <a:pt x="42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987687" y="87461"/>
            <a:ext cx="61148" cy="56511"/>
          </a:xfrm>
          <a:custGeom>
            <a:avLst/>
            <a:gdLst/>
            <a:ahLst/>
            <a:cxnLst/>
            <a:rect l="l" t="t" r="r" b="b"/>
            <a:pathLst>
              <a:path w="1899" h="1755" extrusionOk="0">
                <a:moveTo>
                  <a:pt x="892" y="0"/>
                </a:moveTo>
                <a:cubicBezTo>
                  <a:pt x="495" y="0"/>
                  <a:pt x="159" y="277"/>
                  <a:pt x="59" y="703"/>
                </a:cubicBezTo>
                <a:cubicBezTo>
                  <a:pt x="0" y="1189"/>
                  <a:pt x="309" y="1615"/>
                  <a:pt x="795" y="1748"/>
                </a:cubicBezTo>
                <a:cubicBezTo>
                  <a:pt x="830" y="1753"/>
                  <a:pt x="866" y="1755"/>
                  <a:pt x="902" y="1755"/>
                </a:cubicBezTo>
                <a:cubicBezTo>
                  <a:pt x="1302" y="1755"/>
                  <a:pt x="1732" y="1462"/>
                  <a:pt x="1840" y="1071"/>
                </a:cubicBezTo>
                <a:cubicBezTo>
                  <a:pt x="1899" y="570"/>
                  <a:pt x="1590" y="85"/>
                  <a:pt x="1104" y="26"/>
                </a:cubicBezTo>
                <a:cubicBezTo>
                  <a:pt x="1032" y="9"/>
                  <a:pt x="961" y="0"/>
                  <a:pt x="89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1045037" y="284884"/>
            <a:ext cx="63048" cy="56994"/>
          </a:xfrm>
          <a:custGeom>
            <a:avLst/>
            <a:gdLst/>
            <a:ahLst/>
            <a:cxnLst/>
            <a:rect l="l" t="t" r="r" b="b"/>
            <a:pathLst>
              <a:path w="1958" h="1770" extrusionOk="0">
                <a:moveTo>
                  <a:pt x="938" y="1"/>
                </a:moveTo>
                <a:cubicBezTo>
                  <a:pt x="546" y="1"/>
                  <a:pt x="217" y="285"/>
                  <a:pt x="118" y="694"/>
                </a:cubicBezTo>
                <a:cubicBezTo>
                  <a:pt x="0" y="1194"/>
                  <a:pt x="368" y="1621"/>
                  <a:pt x="795" y="1739"/>
                </a:cubicBezTo>
                <a:cubicBezTo>
                  <a:pt x="871" y="1760"/>
                  <a:pt x="948" y="1770"/>
                  <a:pt x="1023" y="1770"/>
                </a:cubicBezTo>
                <a:cubicBezTo>
                  <a:pt x="1427" y="1770"/>
                  <a:pt x="1790" y="1484"/>
                  <a:pt x="1840" y="1062"/>
                </a:cubicBezTo>
                <a:cubicBezTo>
                  <a:pt x="1957" y="576"/>
                  <a:pt x="1648" y="91"/>
                  <a:pt x="1163" y="32"/>
                </a:cubicBezTo>
                <a:cubicBezTo>
                  <a:pt x="1086" y="11"/>
                  <a:pt x="1011" y="1"/>
                  <a:pt x="93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9148180" y="1184342"/>
            <a:ext cx="173461" cy="163995"/>
          </a:xfrm>
          <a:custGeom>
            <a:avLst/>
            <a:gdLst/>
            <a:ahLst/>
            <a:cxnLst/>
            <a:rect l="l" t="t" r="r" b="b"/>
            <a:pathLst>
              <a:path w="5387" h="5093" fill="none" extrusionOk="0">
                <a:moveTo>
                  <a:pt x="1031" y="854"/>
                </a:moveTo>
                <a:cubicBezTo>
                  <a:pt x="427" y="1355"/>
                  <a:pt x="1" y="2208"/>
                  <a:pt x="59" y="3003"/>
                </a:cubicBezTo>
                <a:cubicBezTo>
                  <a:pt x="59" y="3253"/>
                  <a:pt x="59" y="3489"/>
                  <a:pt x="177" y="3739"/>
                </a:cubicBezTo>
                <a:cubicBezTo>
                  <a:pt x="295" y="3989"/>
                  <a:pt x="486" y="4166"/>
                  <a:pt x="736" y="4357"/>
                </a:cubicBezTo>
                <a:cubicBezTo>
                  <a:pt x="1340" y="4843"/>
                  <a:pt x="2208" y="5093"/>
                  <a:pt x="3003" y="5093"/>
                </a:cubicBezTo>
                <a:cubicBezTo>
                  <a:pt x="3238" y="5034"/>
                  <a:pt x="3488" y="5034"/>
                  <a:pt x="3739" y="4960"/>
                </a:cubicBezTo>
                <a:cubicBezTo>
                  <a:pt x="4651" y="4666"/>
                  <a:pt x="5387" y="3739"/>
                  <a:pt x="5387" y="2753"/>
                </a:cubicBezTo>
                <a:cubicBezTo>
                  <a:pt x="5387" y="1723"/>
                  <a:pt x="4710" y="796"/>
                  <a:pt x="3856" y="428"/>
                </a:cubicBezTo>
                <a:cubicBezTo>
                  <a:pt x="2944" y="1"/>
                  <a:pt x="1840" y="178"/>
                  <a:pt x="1031" y="854"/>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8363900" y="2432088"/>
            <a:ext cx="173944" cy="162095"/>
          </a:xfrm>
          <a:custGeom>
            <a:avLst/>
            <a:gdLst/>
            <a:ahLst/>
            <a:cxnLst/>
            <a:rect l="l" t="t" r="r" b="b"/>
            <a:pathLst>
              <a:path w="5402" h="5034" fill="none" extrusionOk="0">
                <a:moveTo>
                  <a:pt x="1046" y="795"/>
                </a:moveTo>
                <a:cubicBezTo>
                  <a:pt x="442" y="1354"/>
                  <a:pt x="1" y="2149"/>
                  <a:pt x="1" y="3002"/>
                </a:cubicBezTo>
                <a:cubicBezTo>
                  <a:pt x="1" y="3194"/>
                  <a:pt x="74" y="3444"/>
                  <a:pt x="192" y="3679"/>
                </a:cubicBezTo>
                <a:cubicBezTo>
                  <a:pt x="310" y="3930"/>
                  <a:pt x="501" y="4106"/>
                  <a:pt x="737" y="4297"/>
                </a:cubicBezTo>
                <a:cubicBezTo>
                  <a:pt x="1355" y="4783"/>
                  <a:pt x="2208" y="5033"/>
                  <a:pt x="3018" y="5033"/>
                </a:cubicBezTo>
                <a:cubicBezTo>
                  <a:pt x="3253" y="5033"/>
                  <a:pt x="3503" y="4974"/>
                  <a:pt x="3753" y="4916"/>
                </a:cubicBezTo>
                <a:cubicBezTo>
                  <a:pt x="4666" y="4607"/>
                  <a:pt x="5402" y="3679"/>
                  <a:pt x="5402" y="2708"/>
                </a:cubicBezTo>
                <a:cubicBezTo>
                  <a:pt x="5402" y="1722"/>
                  <a:pt x="4725" y="736"/>
                  <a:pt x="3871" y="368"/>
                </a:cubicBezTo>
                <a:cubicBezTo>
                  <a:pt x="2944" y="0"/>
                  <a:pt x="1840" y="192"/>
                  <a:pt x="1046" y="7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76157" y="1928344"/>
            <a:ext cx="172045" cy="163995"/>
          </a:xfrm>
          <a:custGeom>
            <a:avLst/>
            <a:gdLst/>
            <a:ahLst/>
            <a:cxnLst/>
            <a:rect l="l" t="t" r="r" b="b"/>
            <a:pathLst>
              <a:path w="5343" h="5093" fill="none" extrusionOk="0">
                <a:moveTo>
                  <a:pt x="986" y="796"/>
                </a:moveTo>
                <a:cubicBezTo>
                  <a:pt x="368" y="1355"/>
                  <a:pt x="0" y="2208"/>
                  <a:pt x="0" y="3003"/>
                </a:cubicBezTo>
                <a:cubicBezTo>
                  <a:pt x="0" y="3253"/>
                  <a:pt x="0" y="3503"/>
                  <a:pt x="133" y="3680"/>
                </a:cubicBezTo>
                <a:cubicBezTo>
                  <a:pt x="251" y="3989"/>
                  <a:pt x="427" y="4180"/>
                  <a:pt x="677" y="4298"/>
                </a:cubicBezTo>
                <a:cubicBezTo>
                  <a:pt x="1296" y="4843"/>
                  <a:pt x="2149" y="5093"/>
                  <a:pt x="2944" y="5034"/>
                </a:cubicBezTo>
                <a:cubicBezTo>
                  <a:pt x="3194" y="5034"/>
                  <a:pt x="3444" y="5034"/>
                  <a:pt x="3680" y="4975"/>
                </a:cubicBezTo>
                <a:cubicBezTo>
                  <a:pt x="4607" y="4666"/>
                  <a:pt x="5343" y="3739"/>
                  <a:pt x="5343" y="2709"/>
                </a:cubicBezTo>
                <a:cubicBezTo>
                  <a:pt x="5343" y="1723"/>
                  <a:pt x="4724" y="796"/>
                  <a:pt x="3812" y="428"/>
                </a:cubicBezTo>
                <a:cubicBezTo>
                  <a:pt x="2885" y="1"/>
                  <a:pt x="1781" y="192"/>
                  <a:pt x="986" y="796"/>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8786697" y="4559911"/>
            <a:ext cx="63048" cy="57026"/>
          </a:xfrm>
          <a:custGeom>
            <a:avLst/>
            <a:gdLst/>
            <a:ahLst/>
            <a:cxnLst/>
            <a:rect l="l" t="t" r="r" b="b"/>
            <a:pathLst>
              <a:path w="1958" h="1771" extrusionOk="0">
                <a:moveTo>
                  <a:pt x="950" y="1"/>
                </a:moveTo>
                <a:cubicBezTo>
                  <a:pt x="553" y="1"/>
                  <a:pt x="218" y="277"/>
                  <a:pt x="118" y="703"/>
                </a:cubicBezTo>
                <a:cubicBezTo>
                  <a:pt x="0" y="1189"/>
                  <a:pt x="368" y="1616"/>
                  <a:pt x="795" y="1748"/>
                </a:cubicBezTo>
                <a:cubicBezTo>
                  <a:pt x="857" y="1763"/>
                  <a:pt x="920" y="1771"/>
                  <a:pt x="982" y="1771"/>
                </a:cubicBezTo>
                <a:cubicBezTo>
                  <a:pt x="1402" y="1771"/>
                  <a:pt x="1788" y="1443"/>
                  <a:pt x="1840" y="1071"/>
                </a:cubicBezTo>
                <a:cubicBezTo>
                  <a:pt x="1957" y="571"/>
                  <a:pt x="1648" y="85"/>
                  <a:pt x="1163" y="27"/>
                </a:cubicBezTo>
                <a:cubicBezTo>
                  <a:pt x="1091" y="9"/>
                  <a:pt x="1020" y="1"/>
                  <a:pt x="95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8845914" y="4757366"/>
            <a:ext cx="63048" cy="56994"/>
          </a:xfrm>
          <a:custGeom>
            <a:avLst/>
            <a:gdLst/>
            <a:ahLst/>
            <a:cxnLst/>
            <a:rect l="l" t="t" r="r" b="b"/>
            <a:pathLst>
              <a:path w="1958" h="1770" extrusionOk="0">
                <a:moveTo>
                  <a:pt x="935" y="0"/>
                </a:moveTo>
                <a:cubicBezTo>
                  <a:pt x="531" y="0"/>
                  <a:pt x="168" y="284"/>
                  <a:pt x="118" y="693"/>
                </a:cubicBezTo>
                <a:cubicBezTo>
                  <a:pt x="1" y="1194"/>
                  <a:pt x="310" y="1679"/>
                  <a:pt x="795" y="1738"/>
                </a:cubicBezTo>
                <a:cubicBezTo>
                  <a:pt x="872" y="1759"/>
                  <a:pt x="948" y="1769"/>
                  <a:pt x="1023" y="1769"/>
                </a:cubicBezTo>
                <a:cubicBezTo>
                  <a:pt x="1427" y="1769"/>
                  <a:pt x="1791" y="1483"/>
                  <a:pt x="1840" y="1061"/>
                </a:cubicBezTo>
                <a:cubicBezTo>
                  <a:pt x="1958" y="576"/>
                  <a:pt x="1649" y="90"/>
                  <a:pt x="1163" y="31"/>
                </a:cubicBezTo>
                <a:cubicBezTo>
                  <a:pt x="1087" y="10"/>
                  <a:pt x="1010" y="0"/>
                  <a:pt x="935"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1976543" y="4738464"/>
            <a:ext cx="171562" cy="163995"/>
          </a:xfrm>
          <a:custGeom>
            <a:avLst/>
            <a:gdLst/>
            <a:ahLst/>
            <a:cxnLst/>
            <a:rect l="l" t="t" r="r" b="b"/>
            <a:pathLst>
              <a:path w="5328" h="5093" fill="none" extrusionOk="0">
                <a:moveTo>
                  <a:pt x="986" y="795"/>
                </a:moveTo>
                <a:cubicBezTo>
                  <a:pt x="368" y="1354"/>
                  <a:pt x="0" y="2208"/>
                  <a:pt x="0" y="3002"/>
                </a:cubicBezTo>
                <a:cubicBezTo>
                  <a:pt x="0" y="3252"/>
                  <a:pt x="0" y="3488"/>
                  <a:pt x="118" y="3679"/>
                </a:cubicBezTo>
                <a:cubicBezTo>
                  <a:pt x="251" y="3988"/>
                  <a:pt x="427" y="4165"/>
                  <a:pt x="677" y="4297"/>
                </a:cubicBezTo>
                <a:cubicBezTo>
                  <a:pt x="1281" y="4842"/>
                  <a:pt x="2149" y="5092"/>
                  <a:pt x="2944" y="5033"/>
                </a:cubicBezTo>
                <a:cubicBezTo>
                  <a:pt x="3194" y="5033"/>
                  <a:pt x="3429" y="5033"/>
                  <a:pt x="3680" y="4960"/>
                </a:cubicBezTo>
                <a:cubicBezTo>
                  <a:pt x="4592" y="4665"/>
                  <a:pt x="5328" y="3738"/>
                  <a:pt x="5328" y="2693"/>
                </a:cubicBezTo>
                <a:cubicBezTo>
                  <a:pt x="5328" y="1722"/>
                  <a:pt x="4724" y="795"/>
                  <a:pt x="3797" y="427"/>
                </a:cubicBezTo>
                <a:cubicBezTo>
                  <a:pt x="2885" y="0"/>
                  <a:pt x="1781" y="177"/>
                  <a:pt x="986" y="7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962239" y="4479699"/>
            <a:ext cx="560634" cy="584333"/>
          </a:xfrm>
          <a:custGeom>
            <a:avLst/>
            <a:gdLst/>
            <a:ahLst/>
            <a:cxnLst/>
            <a:rect l="l" t="t" r="r" b="b"/>
            <a:pathLst>
              <a:path w="17411" h="18147" fill="none" extrusionOk="0">
                <a:moveTo>
                  <a:pt x="17234" y="11230"/>
                </a:moveTo>
                <a:cubicBezTo>
                  <a:pt x="17410" y="8463"/>
                  <a:pt x="16557" y="5637"/>
                  <a:pt x="14953" y="3430"/>
                </a:cubicBezTo>
                <a:cubicBezTo>
                  <a:pt x="13922" y="2032"/>
                  <a:pt x="12568" y="855"/>
                  <a:pt x="10847" y="428"/>
                </a:cubicBezTo>
                <a:cubicBezTo>
                  <a:pt x="9198" y="1"/>
                  <a:pt x="7226" y="560"/>
                  <a:pt x="6314" y="2032"/>
                </a:cubicBezTo>
                <a:cubicBezTo>
                  <a:pt x="5696" y="2944"/>
                  <a:pt x="5578" y="4107"/>
                  <a:pt x="5637" y="5211"/>
                </a:cubicBezTo>
                <a:cubicBezTo>
                  <a:pt x="5637" y="5637"/>
                  <a:pt x="5696" y="6005"/>
                  <a:pt x="5578" y="6373"/>
                </a:cubicBezTo>
                <a:cubicBezTo>
                  <a:pt x="5328" y="7300"/>
                  <a:pt x="4592" y="7109"/>
                  <a:pt x="3856" y="7050"/>
                </a:cubicBezTo>
                <a:cubicBezTo>
                  <a:pt x="3003" y="6991"/>
                  <a:pt x="2149" y="7050"/>
                  <a:pt x="1413" y="7551"/>
                </a:cubicBezTo>
                <a:cubicBezTo>
                  <a:pt x="486" y="8095"/>
                  <a:pt x="1" y="9258"/>
                  <a:pt x="59" y="10361"/>
                </a:cubicBezTo>
                <a:cubicBezTo>
                  <a:pt x="59" y="11465"/>
                  <a:pt x="486" y="12510"/>
                  <a:pt x="1104" y="13437"/>
                </a:cubicBezTo>
                <a:cubicBezTo>
                  <a:pt x="2811" y="16071"/>
                  <a:pt x="5828" y="17852"/>
                  <a:pt x="8948" y="18029"/>
                </a:cubicBezTo>
                <a:cubicBezTo>
                  <a:pt x="10302" y="18146"/>
                  <a:pt x="11774" y="17911"/>
                  <a:pt x="12686" y="16866"/>
                </a:cubicBezTo>
                <a:cubicBezTo>
                  <a:pt x="13422" y="16071"/>
                  <a:pt x="13613" y="14909"/>
                  <a:pt x="14467" y="14173"/>
                </a:cubicBezTo>
                <a:cubicBezTo>
                  <a:pt x="15203" y="13555"/>
                  <a:pt x="16365" y="13364"/>
                  <a:pt x="16866" y="12569"/>
                </a:cubicBezTo>
                <a:cubicBezTo>
                  <a:pt x="17101" y="12142"/>
                  <a:pt x="17160" y="11715"/>
                  <a:pt x="17234" y="1123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7131904" y="4653615"/>
            <a:ext cx="262559" cy="270609"/>
          </a:xfrm>
          <a:custGeom>
            <a:avLst/>
            <a:gdLst/>
            <a:ahLst/>
            <a:cxnLst/>
            <a:rect l="l" t="t" r="r" b="b"/>
            <a:pathLst>
              <a:path w="8154" h="8404" fill="none" extrusionOk="0">
                <a:moveTo>
                  <a:pt x="486" y="4475"/>
                </a:moveTo>
                <a:cubicBezTo>
                  <a:pt x="0" y="5269"/>
                  <a:pt x="118" y="6314"/>
                  <a:pt x="618" y="7050"/>
                </a:cubicBezTo>
                <a:cubicBezTo>
                  <a:pt x="1104" y="7727"/>
                  <a:pt x="1899" y="8095"/>
                  <a:pt x="2767" y="8272"/>
                </a:cubicBezTo>
                <a:cubicBezTo>
                  <a:pt x="3562" y="8404"/>
                  <a:pt x="4415" y="8330"/>
                  <a:pt x="5210" y="8272"/>
                </a:cubicBezTo>
                <a:cubicBezTo>
                  <a:pt x="5946" y="8154"/>
                  <a:pt x="6681" y="8095"/>
                  <a:pt x="7417" y="7963"/>
                </a:cubicBezTo>
                <a:cubicBezTo>
                  <a:pt x="7550" y="7904"/>
                  <a:pt x="7609" y="7904"/>
                  <a:pt x="7726" y="7845"/>
                </a:cubicBezTo>
                <a:cubicBezTo>
                  <a:pt x="7785" y="7845"/>
                  <a:pt x="7844" y="7727"/>
                  <a:pt x="7844" y="7668"/>
                </a:cubicBezTo>
                <a:cubicBezTo>
                  <a:pt x="8153" y="7300"/>
                  <a:pt x="8153" y="6741"/>
                  <a:pt x="8153" y="6255"/>
                </a:cubicBezTo>
                <a:cubicBezTo>
                  <a:pt x="8094" y="5152"/>
                  <a:pt x="7976" y="4107"/>
                  <a:pt x="7785" y="3062"/>
                </a:cubicBezTo>
                <a:cubicBezTo>
                  <a:pt x="7667" y="2517"/>
                  <a:pt x="7550" y="2017"/>
                  <a:pt x="7299" y="1531"/>
                </a:cubicBezTo>
                <a:cubicBezTo>
                  <a:pt x="6990" y="972"/>
                  <a:pt x="6505" y="487"/>
                  <a:pt x="5946" y="236"/>
                </a:cubicBezTo>
                <a:cubicBezTo>
                  <a:pt x="5342" y="1"/>
                  <a:pt x="4606" y="60"/>
                  <a:pt x="4047" y="369"/>
                </a:cubicBezTo>
                <a:cubicBezTo>
                  <a:pt x="3620" y="678"/>
                  <a:pt x="3311" y="1164"/>
                  <a:pt x="3135" y="1649"/>
                </a:cubicBezTo>
                <a:cubicBezTo>
                  <a:pt x="2943" y="2150"/>
                  <a:pt x="2885" y="2694"/>
                  <a:pt x="2885" y="3253"/>
                </a:cubicBezTo>
                <a:lnTo>
                  <a:pt x="2885" y="3371"/>
                </a:lnTo>
                <a:cubicBezTo>
                  <a:pt x="2826" y="3430"/>
                  <a:pt x="2399" y="3371"/>
                  <a:pt x="2266" y="3371"/>
                </a:cubicBezTo>
                <a:cubicBezTo>
                  <a:pt x="2031" y="3371"/>
                  <a:pt x="1781" y="3430"/>
                  <a:pt x="1531" y="3548"/>
                </a:cubicBezTo>
                <a:cubicBezTo>
                  <a:pt x="1104" y="3739"/>
                  <a:pt x="677" y="4048"/>
                  <a:pt x="486" y="447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7009638" y="4628047"/>
            <a:ext cx="128446" cy="71098"/>
          </a:xfrm>
          <a:custGeom>
            <a:avLst/>
            <a:gdLst/>
            <a:ahLst/>
            <a:cxnLst/>
            <a:rect l="l" t="t" r="r" b="b"/>
            <a:pathLst>
              <a:path w="3989" h="2208" fill="none" extrusionOk="0">
                <a:moveTo>
                  <a:pt x="1281" y="854"/>
                </a:moveTo>
                <a:cubicBezTo>
                  <a:pt x="913" y="795"/>
                  <a:pt x="545" y="795"/>
                  <a:pt x="177" y="972"/>
                </a:cubicBezTo>
                <a:cubicBezTo>
                  <a:pt x="118" y="736"/>
                  <a:pt x="59" y="486"/>
                  <a:pt x="0" y="236"/>
                </a:cubicBezTo>
                <a:cubicBezTo>
                  <a:pt x="0" y="177"/>
                  <a:pt x="0" y="118"/>
                  <a:pt x="59" y="59"/>
                </a:cubicBezTo>
                <a:lnTo>
                  <a:pt x="118" y="59"/>
                </a:lnTo>
                <a:cubicBezTo>
                  <a:pt x="309" y="0"/>
                  <a:pt x="427" y="0"/>
                  <a:pt x="604" y="59"/>
                </a:cubicBezTo>
                <a:cubicBezTo>
                  <a:pt x="1707" y="368"/>
                  <a:pt x="2811" y="913"/>
                  <a:pt x="3679" y="1707"/>
                </a:cubicBezTo>
                <a:cubicBezTo>
                  <a:pt x="3856" y="1840"/>
                  <a:pt x="3988" y="2016"/>
                  <a:pt x="3797" y="2208"/>
                </a:cubicBezTo>
                <a:cubicBezTo>
                  <a:pt x="3061" y="1531"/>
                  <a:pt x="2325" y="1030"/>
                  <a:pt x="1281" y="854"/>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232821" y="4783931"/>
            <a:ext cx="53098" cy="66847"/>
          </a:xfrm>
          <a:custGeom>
            <a:avLst/>
            <a:gdLst/>
            <a:ahLst/>
            <a:cxnLst/>
            <a:rect l="l" t="t" r="r" b="b"/>
            <a:pathLst>
              <a:path w="1649" h="2076" fill="none" extrusionOk="0">
                <a:moveTo>
                  <a:pt x="795" y="1840"/>
                </a:moveTo>
                <a:cubicBezTo>
                  <a:pt x="972" y="1958"/>
                  <a:pt x="1222" y="2076"/>
                  <a:pt x="1399" y="1958"/>
                </a:cubicBezTo>
                <a:cubicBezTo>
                  <a:pt x="1590" y="1840"/>
                  <a:pt x="1649" y="1649"/>
                  <a:pt x="1590" y="1473"/>
                </a:cubicBezTo>
                <a:cubicBezTo>
                  <a:pt x="1590" y="1281"/>
                  <a:pt x="1472" y="1164"/>
                  <a:pt x="1340" y="1046"/>
                </a:cubicBezTo>
                <a:cubicBezTo>
                  <a:pt x="1163" y="796"/>
                  <a:pt x="913" y="604"/>
                  <a:pt x="663" y="428"/>
                </a:cubicBezTo>
                <a:cubicBezTo>
                  <a:pt x="1" y="1"/>
                  <a:pt x="486" y="1590"/>
                  <a:pt x="795" y="184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7272170" y="4764031"/>
            <a:ext cx="53098" cy="37481"/>
          </a:xfrm>
          <a:custGeom>
            <a:avLst/>
            <a:gdLst/>
            <a:ahLst/>
            <a:cxnLst/>
            <a:rect l="l" t="t" r="r" b="b"/>
            <a:pathLst>
              <a:path w="1649" h="1164" fill="none" extrusionOk="0">
                <a:moveTo>
                  <a:pt x="854" y="1105"/>
                </a:moveTo>
                <a:cubicBezTo>
                  <a:pt x="1104" y="1163"/>
                  <a:pt x="1354" y="1163"/>
                  <a:pt x="1472" y="987"/>
                </a:cubicBezTo>
                <a:cubicBezTo>
                  <a:pt x="1648" y="854"/>
                  <a:pt x="1590" y="619"/>
                  <a:pt x="1472" y="428"/>
                </a:cubicBezTo>
                <a:cubicBezTo>
                  <a:pt x="1354" y="251"/>
                  <a:pt x="1163" y="119"/>
                  <a:pt x="986" y="60"/>
                </a:cubicBezTo>
                <a:cubicBezTo>
                  <a:pt x="736" y="1"/>
                  <a:pt x="427" y="1"/>
                  <a:pt x="177" y="1"/>
                </a:cubicBezTo>
                <a:cubicBezTo>
                  <a:pt x="59" y="60"/>
                  <a:pt x="0" y="119"/>
                  <a:pt x="59" y="192"/>
                </a:cubicBezTo>
                <a:cubicBezTo>
                  <a:pt x="118" y="619"/>
                  <a:pt x="427" y="928"/>
                  <a:pt x="854" y="110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8040962" y="2926981"/>
            <a:ext cx="281814" cy="333367"/>
          </a:xfrm>
          <a:custGeom>
            <a:avLst/>
            <a:gdLst/>
            <a:ahLst/>
            <a:cxnLst/>
            <a:rect l="l" t="t" r="r" b="b"/>
            <a:pathLst>
              <a:path w="8752" h="10353" extrusionOk="0">
                <a:moveTo>
                  <a:pt x="7752" y="0"/>
                </a:moveTo>
                <a:cubicBezTo>
                  <a:pt x="7717" y="0"/>
                  <a:pt x="7682" y="7"/>
                  <a:pt x="7648" y="25"/>
                </a:cubicBezTo>
                <a:cubicBezTo>
                  <a:pt x="7457" y="142"/>
                  <a:pt x="7574" y="510"/>
                  <a:pt x="7515" y="702"/>
                </a:cubicBezTo>
                <a:cubicBezTo>
                  <a:pt x="7339" y="1437"/>
                  <a:pt x="5926" y="878"/>
                  <a:pt x="5617" y="1555"/>
                </a:cubicBezTo>
                <a:cubicBezTo>
                  <a:pt x="5440" y="1923"/>
                  <a:pt x="5926" y="2350"/>
                  <a:pt x="5985" y="2791"/>
                </a:cubicBezTo>
                <a:cubicBezTo>
                  <a:pt x="6044" y="3395"/>
                  <a:pt x="5367" y="3822"/>
                  <a:pt x="4822" y="4131"/>
                </a:cubicBezTo>
                <a:cubicBezTo>
                  <a:pt x="4513" y="4263"/>
                  <a:pt x="4204" y="4381"/>
                  <a:pt x="3895" y="4381"/>
                </a:cubicBezTo>
                <a:cubicBezTo>
                  <a:pt x="3527" y="4322"/>
                  <a:pt x="3233" y="4072"/>
                  <a:pt x="3233" y="3763"/>
                </a:cubicBezTo>
                <a:cubicBezTo>
                  <a:pt x="3233" y="3527"/>
                  <a:pt x="3410" y="3336"/>
                  <a:pt x="3292" y="3086"/>
                </a:cubicBezTo>
                <a:cubicBezTo>
                  <a:pt x="3233" y="2791"/>
                  <a:pt x="2791" y="2791"/>
                  <a:pt x="2556" y="2659"/>
                </a:cubicBezTo>
                <a:cubicBezTo>
                  <a:pt x="1879" y="2423"/>
                  <a:pt x="1879" y="1379"/>
                  <a:pt x="1202" y="1070"/>
                </a:cubicBezTo>
                <a:cubicBezTo>
                  <a:pt x="1120" y="1027"/>
                  <a:pt x="1031" y="1008"/>
                  <a:pt x="940" y="1008"/>
                </a:cubicBezTo>
                <a:cubicBezTo>
                  <a:pt x="492" y="1008"/>
                  <a:pt x="1" y="1471"/>
                  <a:pt x="98" y="1923"/>
                </a:cubicBezTo>
                <a:cubicBezTo>
                  <a:pt x="216" y="2541"/>
                  <a:pt x="1025" y="2850"/>
                  <a:pt x="1261" y="3395"/>
                </a:cubicBezTo>
                <a:cubicBezTo>
                  <a:pt x="1511" y="3822"/>
                  <a:pt x="1320" y="4381"/>
                  <a:pt x="1261" y="4866"/>
                </a:cubicBezTo>
                <a:cubicBezTo>
                  <a:pt x="1202" y="5293"/>
                  <a:pt x="1261" y="5911"/>
                  <a:pt x="1688" y="6161"/>
                </a:cubicBezTo>
                <a:cubicBezTo>
                  <a:pt x="1842" y="6220"/>
                  <a:pt x="2026" y="6220"/>
                  <a:pt x="2210" y="6220"/>
                </a:cubicBezTo>
                <a:cubicBezTo>
                  <a:pt x="2394" y="6220"/>
                  <a:pt x="2578" y="6220"/>
                  <a:pt x="2733" y="6279"/>
                </a:cubicBezTo>
                <a:cubicBezTo>
                  <a:pt x="3042" y="6470"/>
                  <a:pt x="3159" y="6838"/>
                  <a:pt x="3159" y="7133"/>
                </a:cubicBezTo>
                <a:cubicBezTo>
                  <a:pt x="3159" y="7442"/>
                  <a:pt x="3101" y="7810"/>
                  <a:pt x="3101" y="8119"/>
                </a:cubicBezTo>
                <a:cubicBezTo>
                  <a:pt x="3042" y="9046"/>
                  <a:pt x="3719" y="10017"/>
                  <a:pt x="4572" y="10326"/>
                </a:cubicBezTo>
                <a:cubicBezTo>
                  <a:pt x="4611" y="10326"/>
                  <a:pt x="4657" y="10352"/>
                  <a:pt x="4701" y="10352"/>
                </a:cubicBezTo>
                <a:cubicBezTo>
                  <a:pt x="4723" y="10352"/>
                  <a:pt x="4744" y="10346"/>
                  <a:pt x="4763" y="10326"/>
                </a:cubicBezTo>
                <a:cubicBezTo>
                  <a:pt x="4822" y="10326"/>
                  <a:pt x="4881" y="10208"/>
                  <a:pt x="4881" y="10076"/>
                </a:cubicBezTo>
                <a:cubicBezTo>
                  <a:pt x="4999" y="9708"/>
                  <a:pt x="5308" y="9414"/>
                  <a:pt x="5617" y="9281"/>
                </a:cubicBezTo>
                <a:cubicBezTo>
                  <a:pt x="5190" y="9164"/>
                  <a:pt x="5131" y="8487"/>
                  <a:pt x="5308" y="8060"/>
                </a:cubicBezTo>
                <a:cubicBezTo>
                  <a:pt x="5558" y="7633"/>
                  <a:pt x="5985" y="7265"/>
                  <a:pt x="6176" y="6838"/>
                </a:cubicBezTo>
                <a:cubicBezTo>
                  <a:pt x="6412" y="6220"/>
                  <a:pt x="6294" y="5426"/>
                  <a:pt x="6780" y="4999"/>
                </a:cubicBezTo>
                <a:cubicBezTo>
                  <a:pt x="7148" y="4631"/>
                  <a:pt x="7825" y="4690"/>
                  <a:pt x="8134" y="4263"/>
                </a:cubicBezTo>
                <a:cubicBezTo>
                  <a:pt x="8501" y="3763"/>
                  <a:pt x="8075" y="3086"/>
                  <a:pt x="8192" y="2482"/>
                </a:cubicBezTo>
                <a:cubicBezTo>
                  <a:pt x="8251" y="2114"/>
                  <a:pt x="8501" y="1805"/>
                  <a:pt x="8619" y="1496"/>
                </a:cubicBezTo>
                <a:cubicBezTo>
                  <a:pt x="8752" y="952"/>
                  <a:pt x="8501" y="334"/>
                  <a:pt x="8016" y="84"/>
                </a:cubicBezTo>
                <a:cubicBezTo>
                  <a:pt x="7922" y="42"/>
                  <a:pt x="7836" y="0"/>
                  <a:pt x="775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7848885" y="2893138"/>
            <a:ext cx="286033" cy="443716"/>
          </a:xfrm>
          <a:custGeom>
            <a:avLst/>
            <a:gdLst/>
            <a:ahLst/>
            <a:cxnLst/>
            <a:rect l="l" t="t" r="r" b="b"/>
            <a:pathLst>
              <a:path w="8883" h="13780" extrusionOk="0">
                <a:moveTo>
                  <a:pt x="1049" y="1"/>
                </a:moveTo>
                <a:cubicBezTo>
                  <a:pt x="1003" y="1"/>
                  <a:pt x="957" y="10"/>
                  <a:pt x="913" y="31"/>
                </a:cubicBezTo>
                <a:cubicBezTo>
                  <a:pt x="236" y="399"/>
                  <a:pt x="0" y="1385"/>
                  <a:pt x="427" y="2062"/>
                </a:cubicBezTo>
                <a:cubicBezTo>
                  <a:pt x="795" y="2665"/>
                  <a:pt x="1648" y="2974"/>
                  <a:pt x="1707" y="3710"/>
                </a:cubicBezTo>
                <a:cubicBezTo>
                  <a:pt x="1707" y="4137"/>
                  <a:pt x="1339" y="4637"/>
                  <a:pt x="1531" y="5064"/>
                </a:cubicBezTo>
                <a:cubicBezTo>
                  <a:pt x="1840" y="5800"/>
                  <a:pt x="3061" y="5240"/>
                  <a:pt x="3606" y="5800"/>
                </a:cubicBezTo>
                <a:cubicBezTo>
                  <a:pt x="4224" y="6418"/>
                  <a:pt x="3429" y="7639"/>
                  <a:pt x="3974" y="8257"/>
                </a:cubicBezTo>
                <a:cubicBezTo>
                  <a:pt x="4283" y="8625"/>
                  <a:pt x="4783" y="8552"/>
                  <a:pt x="5210" y="8743"/>
                </a:cubicBezTo>
                <a:cubicBezTo>
                  <a:pt x="5813" y="8920"/>
                  <a:pt x="6255" y="9597"/>
                  <a:pt x="6255" y="10215"/>
                </a:cubicBezTo>
                <a:cubicBezTo>
                  <a:pt x="6181" y="10583"/>
                  <a:pt x="6063" y="11009"/>
                  <a:pt x="6181" y="11318"/>
                </a:cubicBezTo>
                <a:cubicBezTo>
                  <a:pt x="6372" y="11686"/>
                  <a:pt x="6799" y="11863"/>
                  <a:pt x="7167" y="12113"/>
                </a:cubicBezTo>
                <a:cubicBezTo>
                  <a:pt x="7653" y="12481"/>
                  <a:pt x="7903" y="13158"/>
                  <a:pt x="7785" y="13776"/>
                </a:cubicBezTo>
                <a:cubicBezTo>
                  <a:pt x="7809" y="13779"/>
                  <a:pt x="7834" y="13780"/>
                  <a:pt x="7858" y="13780"/>
                </a:cubicBezTo>
                <a:cubicBezTo>
                  <a:pt x="8378" y="13780"/>
                  <a:pt x="8883" y="13192"/>
                  <a:pt x="8756" y="12672"/>
                </a:cubicBezTo>
                <a:cubicBezTo>
                  <a:pt x="8580" y="11995"/>
                  <a:pt x="7653" y="11686"/>
                  <a:pt x="7653" y="11009"/>
                </a:cubicBezTo>
                <a:cubicBezTo>
                  <a:pt x="7594" y="10524"/>
                  <a:pt x="8094" y="9964"/>
                  <a:pt x="7844" y="9538"/>
                </a:cubicBezTo>
                <a:cubicBezTo>
                  <a:pt x="7594" y="9170"/>
                  <a:pt x="6917" y="9229"/>
                  <a:pt x="6549" y="8993"/>
                </a:cubicBezTo>
                <a:cubicBezTo>
                  <a:pt x="6122" y="8625"/>
                  <a:pt x="6255" y="7889"/>
                  <a:pt x="6549" y="7389"/>
                </a:cubicBezTo>
                <a:cubicBezTo>
                  <a:pt x="6799" y="6903"/>
                  <a:pt x="7167" y="6418"/>
                  <a:pt x="7108" y="5859"/>
                </a:cubicBezTo>
                <a:cubicBezTo>
                  <a:pt x="7004" y="5428"/>
                  <a:pt x="6553" y="5044"/>
                  <a:pt x="6114" y="5044"/>
                </a:cubicBezTo>
                <a:cubicBezTo>
                  <a:pt x="6057" y="5044"/>
                  <a:pt x="6001" y="5050"/>
                  <a:pt x="5946" y="5064"/>
                </a:cubicBezTo>
                <a:cubicBezTo>
                  <a:pt x="5745" y="5064"/>
                  <a:pt x="5592" y="5139"/>
                  <a:pt x="5441" y="5139"/>
                </a:cubicBezTo>
                <a:cubicBezTo>
                  <a:pt x="5403" y="5139"/>
                  <a:pt x="5366" y="5134"/>
                  <a:pt x="5328" y="5123"/>
                </a:cubicBezTo>
                <a:cubicBezTo>
                  <a:pt x="4901" y="5005"/>
                  <a:pt x="4901" y="4387"/>
                  <a:pt x="5077" y="4019"/>
                </a:cubicBezTo>
                <a:cubicBezTo>
                  <a:pt x="5328" y="3592"/>
                  <a:pt x="5578" y="3165"/>
                  <a:pt x="5386" y="2739"/>
                </a:cubicBezTo>
                <a:cubicBezTo>
                  <a:pt x="5257" y="2555"/>
                  <a:pt x="5024" y="2443"/>
                  <a:pt x="4787" y="2443"/>
                </a:cubicBezTo>
                <a:cubicBezTo>
                  <a:pt x="4701" y="2443"/>
                  <a:pt x="4615" y="2457"/>
                  <a:pt x="4533" y="2488"/>
                </a:cubicBezTo>
                <a:cubicBezTo>
                  <a:pt x="4224" y="2547"/>
                  <a:pt x="3974" y="2798"/>
                  <a:pt x="3679" y="2974"/>
                </a:cubicBezTo>
                <a:cubicBezTo>
                  <a:pt x="3429" y="2915"/>
                  <a:pt x="3311" y="2488"/>
                  <a:pt x="3370" y="2179"/>
                </a:cubicBezTo>
                <a:cubicBezTo>
                  <a:pt x="3488" y="1870"/>
                  <a:pt x="3606" y="1561"/>
                  <a:pt x="3606" y="1267"/>
                </a:cubicBezTo>
                <a:cubicBezTo>
                  <a:pt x="3606" y="1020"/>
                  <a:pt x="3372" y="774"/>
                  <a:pt x="3157" y="774"/>
                </a:cubicBezTo>
                <a:cubicBezTo>
                  <a:pt x="3103" y="774"/>
                  <a:pt x="3050" y="790"/>
                  <a:pt x="3002" y="826"/>
                </a:cubicBezTo>
                <a:cubicBezTo>
                  <a:pt x="2811" y="958"/>
                  <a:pt x="2811" y="1267"/>
                  <a:pt x="2634" y="1444"/>
                </a:cubicBezTo>
                <a:cubicBezTo>
                  <a:pt x="2563" y="1498"/>
                  <a:pt x="2483" y="1521"/>
                  <a:pt x="2401" y="1521"/>
                </a:cubicBezTo>
                <a:cubicBezTo>
                  <a:pt x="2195" y="1521"/>
                  <a:pt x="1983" y="1373"/>
                  <a:pt x="1899" y="1193"/>
                </a:cubicBezTo>
                <a:cubicBezTo>
                  <a:pt x="1707" y="958"/>
                  <a:pt x="1707" y="649"/>
                  <a:pt x="1590" y="399"/>
                </a:cubicBezTo>
                <a:cubicBezTo>
                  <a:pt x="1493" y="205"/>
                  <a:pt x="1266" y="1"/>
                  <a:pt x="104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7668786" y="3110074"/>
            <a:ext cx="501869" cy="279754"/>
          </a:xfrm>
          <a:custGeom>
            <a:avLst/>
            <a:gdLst/>
            <a:ahLst/>
            <a:cxnLst/>
            <a:rect l="l" t="t" r="r" b="b"/>
            <a:pathLst>
              <a:path w="15586" h="8688" extrusionOk="0">
                <a:moveTo>
                  <a:pt x="3365" y="1"/>
                </a:moveTo>
                <a:cubicBezTo>
                  <a:pt x="3129" y="1"/>
                  <a:pt x="2901" y="110"/>
                  <a:pt x="2826" y="343"/>
                </a:cubicBezTo>
                <a:cubicBezTo>
                  <a:pt x="2400" y="1079"/>
                  <a:pt x="3871" y="1756"/>
                  <a:pt x="3562" y="2550"/>
                </a:cubicBezTo>
                <a:cubicBezTo>
                  <a:pt x="3503" y="2742"/>
                  <a:pt x="3312" y="2860"/>
                  <a:pt x="3136" y="2992"/>
                </a:cubicBezTo>
                <a:cubicBezTo>
                  <a:pt x="2963" y="3055"/>
                  <a:pt x="2781" y="3073"/>
                  <a:pt x="2597" y="3073"/>
                </a:cubicBezTo>
                <a:cubicBezTo>
                  <a:pt x="2343" y="3073"/>
                  <a:pt x="2083" y="3038"/>
                  <a:pt x="1836" y="3038"/>
                </a:cubicBezTo>
                <a:cubicBezTo>
                  <a:pt x="1757" y="3038"/>
                  <a:pt x="1680" y="3042"/>
                  <a:pt x="1605" y="3051"/>
                </a:cubicBezTo>
                <a:cubicBezTo>
                  <a:pt x="987" y="3169"/>
                  <a:pt x="442" y="3728"/>
                  <a:pt x="251" y="4331"/>
                </a:cubicBezTo>
                <a:cubicBezTo>
                  <a:pt x="1" y="5067"/>
                  <a:pt x="251" y="5994"/>
                  <a:pt x="737" y="6597"/>
                </a:cubicBezTo>
                <a:cubicBezTo>
                  <a:pt x="987" y="6848"/>
                  <a:pt x="1237" y="7039"/>
                  <a:pt x="1605" y="7039"/>
                </a:cubicBezTo>
                <a:cubicBezTo>
                  <a:pt x="1633" y="7041"/>
                  <a:pt x="1660" y="7042"/>
                  <a:pt x="1687" y="7042"/>
                </a:cubicBezTo>
                <a:cubicBezTo>
                  <a:pt x="2373" y="7042"/>
                  <a:pt x="2779" y="6339"/>
                  <a:pt x="3077" y="5744"/>
                </a:cubicBezTo>
                <a:cubicBezTo>
                  <a:pt x="3360" y="5245"/>
                  <a:pt x="3841" y="4684"/>
                  <a:pt x="4394" y="4684"/>
                </a:cubicBezTo>
                <a:cubicBezTo>
                  <a:pt x="4445" y="4684"/>
                  <a:pt x="4496" y="4689"/>
                  <a:pt x="4548" y="4699"/>
                </a:cubicBezTo>
                <a:cubicBezTo>
                  <a:pt x="5093" y="4758"/>
                  <a:pt x="5093" y="5567"/>
                  <a:pt x="4916" y="6053"/>
                </a:cubicBezTo>
                <a:cubicBezTo>
                  <a:pt x="4857" y="6230"/>
                  <a:pt x="4784" y="6421"/>
                  <a:pt x="4725" y="6597"/>
                </a:cubicBezTo>
                <a:cubicBezTo>
                  <a:pt x="4685" y="6899"/>
                  <a:pt x="4933" y="7132"/>
                  <a:pt x="5188" y="7132"/>
                </a:cubicBezTo>
                <a:cubicBezTo>
                  <a:pt x="5306" y="7132"/>
                  <a:pt x="5426" y="7082"/>
                  <a:pt x="5520" y="6965"/>
                </a:cubicBezTo>
                <a:lnTo>
                  <a:pt x="5887" y="6597"/>
                </a:lnTo>
                <a:cubicBezTo>
                  <a:pt x="5957" y="6512"/>
                  <a:pt x="6050" y="6473"/>
                  <a:pt x="6140" y="6473"/>
                </a:cubicBezTo>
                <a:cubicBezTo>
                  <a:pt x="6298" y="6473"/>
                  <a:pt x="6447" y="6592"/>
                  <a:pt x="6447" y="6789"/>
                </a:cubicBezTo>
                <a:cubicBezTo>
                  <a:pt x="6447" y="6965"/>
                  <a:pt x="6447" y="7216"/>
                  <a:pt x="6329" y="7333"/>
                </a:cubicBezTo>
                <a:cubicBezTo>
                  <a:pt x="6197" y="7525"/>
                  <a:pt x="6138" y="7775"/>
                  <a:pt x="6255" y="8010"/>
                </a:cubicBezTo>
                <a:cubicBezTo>
                  <a:pt x="6375" y="8161"/>
                  <a:pt x="6501" y="8222"/>
                  <a:pt x="6625" y="8222"/>
                </a:cubicBezTo>
                <a:cubicBezTo>
                  <a:pt x="6960" y="8222"/>
                  <a:pt x="7273" y="7777"/>
                  <a:pt x="7359" y="7466"/>
                </a:cubicBezTo>
                <a:cubicBezTo>
                  <a:pt x="7492" y="7157"/>
                  <a:pt x="7727" y="6965"/>
                  <a:pt x="8036" y="6965"/>
                </a:cubicBezTo>
                <a:cubicBezTo>
                  <a:pt x="8404" y="7039"/>
                  <a:pt x="8463" y="7525"/>
                  <a:pt x="8654" y="7834"/>
                </a:cubicBezTo>
                <a:cubicBezTo>
                  <a:pt x="8848" y="8059"/>
                  <a:pt x="9144" y="8132"/>
                  <a:pt x="9461" y="8132"/>
                </a:cubicBezTo>
                <a:cubicBezTo>
                  <a:pt x="9745" y="8132"/>
                  <a:pt x="10045" y="8073"/>
                  <a:pt x="10302" y="8010"/>
                </a:cubicBezTo>
                <a:cubicBezTo>
                  <a:pt x="10393" y="7991"/>
                  <a:pt x="10494" y="7982"/>
                  <a:pt x="10598" y="7982"/>
                </a:cubicBezTo>
                <a:cubicBezTo>
                  <a:pt x="11138" y="7982"/>
                  <a:pt x="11796" y="8231"/>
                  <a:pt x="11907" y="8687"/>
                </a:cubicBezTo>
                <a:cubicBezTo>
                  <a:pt x="12142" y="8260"/>
                  <a:pt x="12510" y="7834"/>
                  <a:pt x="12951" y="7642"/>
                </a:cubicBezTo>
                <a:cubicBezTo>
                  <a:pt x="12510" y="7333"/>
                  <a:pt x="12819" y="6789"/>
                  <a:pt x="13246" y="6597"/>
                </a:cubicBezTo>
                <a:cubicBezTo>
                  <a:pt x="13864" y="6421"/>
                  <a:pt x="14541" y="6597"/>
                  <a:pt x="15026" y="6171"/>
                </a:cubicBezTo>
                <a:cubicBezTo>
                  <a:pt x="15277" y="5994"/>
                  <a:pt x="15394" y="5626"/>
                  <a:pt x="15218" y="5376"/>
                </a:cubicBezTo>
                <a:cubicBezTo>
                  <a:pt x="14968" y="5008"/>
                  <a:pt x="14423" y="5376"/>
                  <a:pt x="14232" y="4832"/>
                </a:cubicBezTo>
                <a:cubicBezTo>
                  <a:pt x="14114" y="4640"/>
                  <a:pt x="14173" y="4390"/>
                  <a:pt x="14232" y="4213"/>
                </a:cubicBezTo>
                <a:cubicBezTo>
                  <a:pt x="14482" y="3728"/>
                  <a:pt x="15026" y="3478"/>
                  <a:pt x="15277" y="3110"/>
                </a:cubicBezTo>
                <a:cubicBezTo>
                  <a:pt x="15586" y="2683"/>
                  <a:pt x="15586" y="2065"/>
                  <a:pt x="15218" y="1756"/>
                </a:cubicBezTo>
                <a:cubicBezTo>
                  <a:pt x="15096" y="1644"/>
                  <a:pt x="14957" y="1603"/>
                  <a:pt x="14808" y="1603"/>
                </a:cubicBezTo>
                <a:cubicBezTo>
                  <a:pt x="14722" y="1603"/>
                  <a:pt x="14632" y="1616"/>
                  <a:pt x="14541" y="1638"/>
                </a:cubicBezTo>
                <a:cubicBezTo>
                  <a:pt x="13614" y="1888"/>
                  <a:pt x="14349" y="2742"/>
                  <a:pt x="13923" y="3110"/>
                </a:cubicBezTo>
                <a:cubicBezTo>
                  <a:pt x="13855" y="3181"/>
                  <a:pt x="13771" y="3212"/>
                  <a:pt x="13681" y="3212"/>
                </a:cubicBezTo>
                <a:cubicBezTo>
                  <a:pt x="13456" y="3212"/>
                  <a:pt x="13195" y="3021"/>
                  <a:pt x="13069" y="2801"/>
                </a:cubicBezTo>
                <a:cubicBezTo>
                  <a:pt x="12819" y="2492"/>
                  <a:pt x="12642" y="2124"/>
                  <a:pt x="12274" y="2124"/>
                </a:cubicBezTo>
                <a:cubicBezTo>
                  <a:pt x="11715" y="2256"/>
                  <a:pt x="11656" y="3110"/>
                  <a:pt x="12142" y="3360"/>
                </a:cubicBezTo>
                <a:cubicBezTo>
                  <a:pt x="12333" y="3478"/>
                  <a:pt x="12583" y="3478"/>
                  <a:pt x="12760" y="3536"/>
                </a:cubicBezTo>
                <a:cubicBezTo>
                  <a:pt x="13319" y="3846"/>
                  <a:pt x="13187" y="4758"/>
                  <a:pt x="12760" y="5258"/>
                </a:cubicBezTo>
                <a:cubicBezTo>
                  <a:pt x="12513" y="5505"/>
                  <a:pt x="12163" y="5713"/>
                  <a:pt x="11840" y="5713"/>
                </a:cubicBezTo>
                <a:cubicBezTo>
                  <a:pt x="11605" y="5713"/>
                  <a:pt x="11385" y="5602"/>
                  <a:pt x="11230" y="5317"/>
                </a:cubicBezTo>
                <a:cubicBezTo>
                  <a:pt x="11171" y="5067"/>
                  <a:pt x="11171" y="4832"/>
                  <a:pt x="11230" y="4581"/>
                </a:cubicBezTo>
                <a:cubicBezTo>
                  <a:pt x="11309" y="4165"/>
                  <a:pt x="11000" y="3862"/>
                  <a:pt x="10660" y="3862"/>
                </a:cubicBezTo>
                <a:cubicBezTo>
                  <a:pt x="10496" y="3862"/>
                  <a:pt x="10324" y="3933"/>
                  <a:pt x="10185" y="4096"/>
                </a:cubicBezTo>
                <a:lnTo>
                  <a:pt x="9449" y="4949"/>
                </a:lnTo>
                <a:cubicBezTo>
                  <a:pt x="9353" y="5081"/>
                  <a:pt x="9223" y="5137"/>
                  <a:pt x="9091" y="5137"/>
                </a:cubicBezTo>
                <a:cubicBezTo>
                  <a:pt x="8799" y="5137"/>
                  <a:pt x="8504" y="4858"/>
                  <a:pt x="8595" y="4522"/>
                </a:cubicBezTo>
                <a:cubicBezTo>
                  <a:pt x="8654" y="4464"/>
                  <a:pt x="8654" y="4331"/>
                  <a:pt x="8713" y="4272"/>
                </a:cubicBezTo>
                <a:cubicBezTo>
                  <a:pt x="8963" y="3787"/>
                  <a:pt x="9272" y="3286"/>
                  <a:pt x="9081" y="2801"/>
                </a:cubicBezTo>
                <a:cubicBezTo>
                  <a:pt x="9022" y="2742"/>
                  <a:pt x="8963" y="2624"/>
                  <a:pt x="8904" y="2550"/>
                </a:cubicBezTo>
                <a:cubicBezTo>
                  <a:pt x="8879" y="2545"/>
                  <a:pt x="8854" y="2542"/>
                  <a:pt x="8829" y="2542"/>
                </a:cubicBezTo>
                <a:cubicBezTo>
                  <a:pt x="8605" y="2542"/>
                  <a:pt x="8392" y="2767"/>
                  <a:pt x="8286" y="2992"/>
                </a:cubicBezTo>
                <a:lnTo>
                  <a:pt x="7668" y="4096"/>
                </a:lnTo>
                <a:cubicBezTo>
                  <a:pt x="7605" y="4222"/>
                  <a:pt x="7487" y="4280"/>
                  <a:pt x="7373" y="4280"/>
                </a:cubicBezTo>
                <a:cubicBezTo>
                  <a:pt x="7274" y="4280"/>
                  <a:pt x="7178" y="4237"/>
                  <a:pt x="7124" y="4155"/>
                </a:cubicBezTo>
                <a:cubicBezTo>
                  <a:pt x="6873" y="3904"/>
                  <a:pt x="6815" y="3478"/>
                  <a:pt x="6932" y="3169"/>
                </a:cubicBezTo>
                <a:cubicBezTo>
                  <a:pt x="7065" y="2492"/>
                  <a:pt x="7550" y="1888"/>
                  <a:pt x="7359" y="1211"/>
                </a:cubicBezTo>
                <a:cubicBezTo>
                  <a:pt x="7241" y="843"/>
                  <a:pt x="6932" y="593"/>
                  <a:pt x="6564" y="593"/>
                </a:cubicBezTo>
                <a:cubicBezTo>
                  <a:pt x="5829" y="652"/>
                  <a:pt x="5961" y="1815"/>
                  <a:pt x="5593" y="2492"/>
                </a:cubicBezTo>
                <a:cubicBezTo>
                  <a:pt x="5498" y="2617"/>
                  <a:pt x="5358" y="2679"/>
                  <a:pt x="5220" y="2679"/>
                </a:cubicBezTo>
                <a:cubicBezTo>
                  <a:pt x="5082" y="2679"/>
                  <a:pt x="4946" y="2617"/>
                  <a:pt x="4857" y="2492"/>
                </a:cubicBezTo>
                <a:cubicBezTo>
                  <a:pt x="4666" y="2256"/>
                  <a:pt x="4607" y="1947"/>
                  <a:pt x="4548" y="1638"/>
                </a:cubicBezTo>
                <a:cubicBezTo>
                  <a:pt x="4416" y="1079"/>
                  <a:pt x="4298" y="417"/>
                  <a:pt x="3754" y="108"/>
                </a:cubicBezTo>
                <a:cubicBezTo>
                  <a:pt x="3640" y="37"/>
                  <a:pt x="3501" y="1"/>
                  <a:pt x="3365"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8130834" y="3191703"/>
            <a:ext cx="1013173" cy="762915"/>
          </a:xfrm>
          <a:custGeom>
            <a:avLst/>
            <a:gdLst/>
            <a:ahLst/>
            <a:cxnLst/>
            <a:rect l="l" t="t" r="r" b="b"/>
            <a:pathLst>
              <a:path w="31465" h="23693" extrusionOk="0">
                <a:moveTo>
                  <a:pt x="4193" y="0"/>
                </a:moveTo>
                <a:cubicBezTo>
                  <a:pt x="3064" y="0"/>
                  <a:pt x="1934" y="382"/>
                  <a:pt x="1178" y="1193"/>
                </a:cubicBezTo>
                <a:cubicBezTo>
                  <a:pt x="0" y="2473"/>
                  <a:pt x="74" y="4563"/>
                  <a:pt x="928" y="6093"/>
                </a:cubicBezTo>
                <a:cubicBezTo>
                  <a:pt x="1722" y="7624"/>
                  <a:pt x="3194" y="8786"/>
                  <a:pt x="4607" y="9772"/>
                </a:cubicBezTo>
                <a:cubicBezTo>
                  <a:pt x="8713" y="12775"/>
                  <a:pt x="13069" y="15409"/>
                  <a:pt x="17425" y="18117"/>
                </a:cubicBezTo>
                <a:cubicBezTo>
                  <a:pt x="21163" y="20324"/>
                  <a:pt x="24901" y="22590"/>
                  <a:pt x="29139" y="23562"/>
                </a:cubicBezTo>
                <a:cubicBezTo>
                  <a:pt x="29402" y="23638"/>
                  <a:pt x="29707" y="23693"/>
                  <a:pt x="30003" y="23693"/>
                </a:cubicBezTo>
                <a:cubicBezTo>
                  <a:pt x="30450" y="23693"/>
                  <a:pt x="30875" y="23566"/>
                  <a:pt x="31096" y="23194"/>
                </a:cubicBezTo>
                <a:cubicBezTo>
                  <a:pt x="31464" y="22532"/>
                  <a:pt x="30979" y="21722"/>
                  <a:pt x="30478" y="21178"/>
                </a:cubicBezTo>
                <a:cubicBezTo>
                  <a:pt x="24224" y="14070"/>
                  <a:pt x="17175" y="7683"/>
                  <a:pt x="9390" y="2223"/>
                </a:cubicBezTo>
                <a:cubicBezTo>
                  <a:pt x="8168" y="1369"/>
                  <a:pt x="6873" y="516"/>
                  <a:pt x="5401" y="148"/>
                </a:cubicBezTo>
                <a:cubicBezTo>
                  <a:pt x="5011" y="50"/>
                  <a:pt x="4602" y="0"/>
                  <a:pt x="4193"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8291000" y="3295002"/>
            <a:ext cx="91029" cy="130346"/>
          </a:xfrm>
          <a:custGeom>
            <a:avLst/>
            <a:gdLst/>
            <a:ahLst/>
            <a:cxnLst/>
            <a:rect l="l" t="t" r="r" b="b"/>
            <a:pathLst>
              <a:path w="2827" h="4048" fill="none" extrusionOk="0">
                <a:moveTo>
                  <a:pt x="1" y="4048"/>
                </a:moveTo>
                <a:cubicBezTo>
                  <a:pt x="854" y="2635"/>
                  <a:pt x="1781" y="1296"/>
                  <a:pt x="2826"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8466816" y="3379851"/>
            <a:ext cx="43148" cy="55448"/>
          </a:xfrm>
          <a:custGeom>
            <a:avLst/>
            <a:gdLst/>
            <a:ahLst/>
            <a:cxnLst/>
            <a:rect l="l" t="t" r="r" b="b"/>
            <a:pathLst>
              <a:path w="1340" h="1722" fill="none" extrusionOk="0">
                <a:moveTo>
                  <a:pt x="0" y="1722"/>
                </a:moveTo>
                <a:cubicBezTo>
                  <a:pt x="368" y="1104"/>
                  <a:pt x="854" y="501"/>
                  <a:pt x="1340"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8638349" y="3530068"/>
            <a:ext cx="71130" cy="90997"/>
          </a:xfrm>
          <a:custGeom>
            <a:avLst/>
            <a:gdLst/>
            <a:ahLst/>
            <a:cxnLst/>
            <a:rect l="l" t="t" r="r" b="b"/>
            <a:pathLst>
              <a:path w="2209" h="2826" fill="none" extrusionOk="0">
                <a:moveTo>
                  <a:pt x="1" y="2826"/>
                </a:moveTo>
                <a:cubicBezTo>
                  <a:pt x="560" y="1958"/>
                  <a:pt x="1105" y="1045"/>
                  <a:pt x="1899" y="250"/>
                </a:cubicBezTo>
                <a:cubicBezTo>
                  <a:pt x="2032" y="177"/>
                  <a:pt x="2091" y="59"/>
                  <a:pt x="2208"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8786697" y="3634784"/>
            <a:ext cx="43148" cy="61180"/>
          </a:xfrm>
          <a:custGeom>
            <a:avLst/>
            <a:gdLst/>
            <a:ahLst/>
            <a:cxnLst/>
            <a:rect l="l" t="t" r="r" b="b"/>
            <a:pathLst>
              <a:path w="1340" h="1900" fill="none" extrusionOk="0">
                <a:moveTo>
                  <a:pt x="0" y="1899"/>
                </a:moveTo>
                <a:cubicBezTo>
                  <a:pt x="427" y="1222"/>
                  <a:pt x="854" y="604"/>
                  <a:pt x="1339"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8930731" y="3780750"/>
            <a:ext cx="29431" cy="39348"/>
          </a:xfrm>
          <a:custGeom>
            <a:avLst/>
            <a:gdLst/>
            <a:ahLst/>
            <a:cxnLst/>
            <a:rect l="l" t="t" r="r" b="b"/>
            <a:pathLst>
              <a:path w="914" h="1222" fill="none" extrusionOk="0">
                <a:moveTo>
                  <a:pt x="1" y="1222"/>
                </a:moveTo>
                <a:cubicBezTo>
                  <a:pt x="310" y="795"/>
                  <a:pt x="619" y="368"/>
                  <a:pt x="91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8727448" y="3662284"/>
            <a:ext cx="29399" cy="31781"/>
          </a:xfrm>
          <a:custGeom>
            <a:avLst/>
            <a:gdLst/>
            <a:ahLst/>
            <a:cxnLst/>
            <a:rect l="l" t="t" r="r" b="b"/>
            <a:pathLst>
              <a:path w="913" h="987" fill="none" extrusionOk="0">
                <a:moveTo>
                  <a:pt x="1" y="986"/>
                </a:moveTo>
                <a:cubicBezTo>
                  <a:pt x="236" y="618"/>
                  <a:pt x="545" y="309"/>
                  <a:pt x="91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8628399" y="3522017"/>
            <a:ext cx="28014" cy="41731"/>
          </a:xfrm>
          <a:custGeom>
            <a:avLst/>
            <a:gdLst/>
            <a:ahLst/>
            <a:cxnLst/>
            <a:rect l="l" t="t" r="r" b="b"/>
            <a:pathLst>
              <a:path w="870" h="1296" fill="none" extrusionOk="0">
                <a:moveTo>
                  <a:pt x="1" y="1295"/>
                </a:moveTo>
                <a:cubicBezTo>
                  <a:pt x="251" y="795"/>
                  <a:pt x="560" y="368"/>
                  <a:pt x="869"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8915113" y="3737150"/>
            <a:ext cx="19449" cy="26082"/>
          </a:xfrm>
          <a:custGeom>
            <a:avLst/>
            <a:gdLst/>
            <a:ahLst/>
            <a:cxnLst/>
            <a:rect l="l" t="t" r="r" b="b"/>
            <a:pathLst>
              <a:path w="604" h="810" fill="none" extrusionOk="0">
                <a:moveTo>
                  <a:pt x="0" y="810"/>
                </a:moveTo>
                <a:cubicBezTo>
                  <a:pt x="177" y="560"/>
                  <a:pt x="368" y="309"/>
                  <a:pt x="60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8350249" y="3322502"/>
            <a:ext cx="98596" cy="124646"/>
          </a:xfrm>
          <a:custGeom>
            <a:avLst/>
            <a:gdLst/>
            <a:ahLst/>
            <a:cxnLst/>
            <a:rect l="l" t="t" r="r" b="b"/>
            <a:pathLst>
              <a:path w="3062" h="3871" fill="none" extrusionOk="0">
                <a:moveTo>
                  <a:pt x="0" y="3871"/>
                </a:moveTo>
                <a:cubicBezTo>
                  <a:pt x="913" y="2458"/>
                  <a:pt x="1840" y="1045"/>
                  <a:pt x="306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8247400" y="3332452"/>
            <a:ext cx="63531" cy="87230"/>
          </a:xfrm>
          <a:custGeom>
            <a:avLst/>
            <a:gdLst/>
            <a:ahLst/>
            <a:cxnLst/>
            <a:rect l="l" t="t" r="r" b="b"/>
            <a:pathLst>
              <a:path w="1973" h="2709" fill="none" extrusionOk="0">
                <a:moveTo>
                  <a:pt x="1" y="2708"/>
                </a:moveTo>
                <a:cubicBezTo>
                  <a:pt x="501" y="1722"/>
                  <a:pt x="1163" y="795"/>
                  <a:pt x="1973"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8016618" y="3355797"/>
            <a:ext cx="570584" cy="1110481"/>
          </a:xfrm>
          <a:custGeom>
            <a:avLst/>
            <a:gdLst/>
            <a:ahLst/>
            <a:cxnLst/>
            <a:rect l="l" t="t" r="r" b="b"/>
            <a:pathLst>
              <a:path w="17720" h="34487" extrusionOk="0">
                <a:moveTo>
                  <a:pt x="3803" y="0"/>
                </a:moveTo>
                <a:cubicBezTo>
                  <a:pt x="3470" y="0"/>
                  <a:pt x="3138" y="46"/>
                  <a:pt x="2812" y="144"/>
                </a:cubicBezTo>
                <a:cubicBezTo>
                  <a:pt x="1163" y="629"/>
                  <a:pt x="177" y="2410"/>
                  <a:pt x="60" y="4191"/>
                </a:cubicBezTo>
                <a:cubicBezTo>
                  <a:pt x="1" y="5957"/>
                  <a:pt x="604" y="7620"/>
                  <a:pt x="1281" y="9268"/>
                </a:cubicBezTo>
                <a:cubicBezTo>
                  <a:pt x="3312" y="13933"/>
                  <a:pt x="5637" y="18466"/>
                  <a:pt x="8036" y="23013"/>
                </a:cubicBezTo>
                <a:cubicBezTo>
                  <a:pt x="10052" y="26810"/>
                  <a:pt x="12083" y="30739"/>
                  <a:pt x="15203" y="33741"/>
                </a:cubicBezTo>
                <a:cubicBezTo>
                  <a:pt x="15571" y="34110"/>
                  <a:pt x="16084" y="34487"/>
                  <a:pt x="16579" y="34487"/>
                </a:cubicBezTo>
                <a:cubicBezTo>
                  <a:pt x="16737" y="34487"/>
                  <a:pt x="16893" y="34448"/>
                  <a:pt x="17042" y="34359"/>
                </a:cubicBezTo>
                <a:cubicBezTo>
                  <a:pt x="17719" y="34050"/>
                  <a:pt x="17719" y="33064"/>
                  <a:pt x="17602" y="32329"/>
                </a:cubicBezTo>
                <a:cubicBezTo>
                  <a:pt x="15939" y="23013"/>
                  <a:pt x="13113" y="13933"/>
                  <a:pt x="9316" y="5295"/>
                </a:cubicBezTo>
                <a:cubicBezTo>
                  <a:pt x="8698" y="3882"/>
                  <a:pt x="8095" y="2469"/>
                  <a:pt x="6991" y="1424"/>
                </a:cubicBezTo>
                <a:cubicBezTo>
                  <a:pt x="6132" y="565"/>
                  <a:pt x="4970" y="0"/>
                  <a:pt x="3803"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8125134" y="3640484"/>
            <a:ext cx="145995" cy="65430"/>
          </a:xfrm>
          <a:custGeom>
            <a:avLst/>
            <a:gdLst/>
            <a:ahLst/>
            <a:cxnLst/>
            <a:rect l="l" t="t" r="r" b="b"/>
            <a:pathLst>
              <a:path w="4534" h="2032" fill="none" extrusionOk="0">
                <a:moveTo>
                  <a:pt x="1" y="2031"/>
                </a:moveTo>
                <a:cubicBezTo>
                  <a:pt x="1473" y="1236"/>
                  <a:pt x="2944" y="559"/>
                  <a:pt x="453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8257350" y="3662284"/>
            <a:ext cx="65430" cy="25599"/>
          </a:xfrm>
          <a:custGeom>
            <a:avLst/>
            <a:gdLst/>
            <a:ahLst/>
            <a:cxnLst/>
            <a:rect l="l" t="t" r="r" b="b"/>
            <a:pathLst>
              <a:path w="2032" h="795" fill="none" extrusionOk="0">
                <a:moveTo>
                  <a:pt x="1" y="795"/>
                </a:moveTo>
                <a:cubicBezTo>
                  <a:pt x="619" y="486"/>
                  <a:pt x="1355" y="250"/>
                  <a:pt x="2032"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8253583" y="3830017"/>
            <a:ext cx="108546" cy="43631"/>
          </a:xfrm>
          <a:custGeom>
            <a:avLst/>
            <a:gdLst/>
            <a:ahLst/>
            <a:cxnLst/>
            <a:rect l="l" t="t" r="r" b="b"/>
            <a:pathLst>
              <a:path w="3371" h="1355" fill="none" extrusionOk="0">
                <a:moveTo>
                  <a:pt x="0" y="1355"/>
                </a:moveTo>
                <a:cubicBezTo>
                  <a:pt x="912" y="869"/>
                  <a:pt x="1898" y="369"/>
                  <a:pt x="2943" y="133"/>
                </a:cubicBezTo>
                <a:cubicBezTo>
                  <a:pt x="3061" y="60"/>
                  <a:pt x="3252" y="60"/>
                  <a:pt x="3370"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8395716" y="4047533"/>
            <a:ext cx="69230" cy="29431"/>
          </a:xfrm>
          <a:custGeom>
            <a:avLst/>
            <a:gdLst/>
            <a:ahLst/>
            <a:cxnLst/>
            <a:rect l="l" t="t" r="r" b="b"/>
            <a:pathLst>
              <a:path w="2150" h="914" fill="none" extrusionOk="0">
                <a:moveTo>
                  <a:pt x="1" y="913"/>
                </a:moveTo>
                <a:cubicBezTo>
                  <a:pt x="678" y="545"/>
                  <a:pt x="1414" y="236"/>
                  <a:pt x="2150"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8454966" y="4240866"/>
            <a:ext cx="47431" cy="17581"/>
          </a:xfrm>
          <a:custGeom>
            <a:avLst/>
            <a:gdLst/>
            <a:ahLst/>
            <a:cxnLst/>
            <a:rect l="l" t="t" r="r" b="b"/>
            <a:pathLst>
              <a:path w="1473" h="546" fill="none" extrusionOk="0">
                <a:moveTo>
                  <a:pt x="1" y="545"/>
                </a:moveTo>
                <a:cubicBezTo>
                  <a:pt x="486" y="369"/>
                  <a:pt x="972" y="178"/>
                  <a:pt x="1472"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8346449" y="4033333"/>
            <a:ext cx="41248" cy="11882"/>
          </a:xfrm>
          <a:custGeom>
            <a:avLst/>
            <a:gdLst/>
            <a:ahLst/>
            <a:cxnLst/>
            <a:rect l="l" t="t" r="r" b="b"/>
            <a:pathLst>
              <a:path w="1281" h="369" fill="none" extrusionOk="0">
                <a:moveTo>
                  <a:pt x="0" y="368"/>
                </a:moveTo>
                <a:cubicBezTo>
                  <a:pt x="427" y="191"/>
                  <a:pt x="854" y="74"/>
                  <a:pt x="128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8328449" y="3861767"/>
            <a:ext cx="45531" cy="19932"/>
          </a:xfrm>
          <a:custGeom>
            <a:avLst/>
            <a:gdLst/>
            <a:ahLst/>
            <a:cxnLst/>
            <a:rect l="l" t="t" r="r" b="b"/>
            <a:pathLst>
              <a:path w="1414" h="619" fill="none" extrusionOk="0">
                <a:moveTo>
                  <a:pt x="0" y="619"/>
                </a:moveTo>
                <a:cubicBezTo>
                  <a:pt x="486" y="369"/>
                  <a:pt x="927" y="177"/>
                  <a:pt x="1413"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8472515" y="4292065"/>
            <a:ext cx="29882" cy="9982"/>
          </a:xfrm>
          <a:custGeom>
            <a:avLst/>
            <a:gdLst/>
            <a:ahLst/>
            <a:cxnLst/>
            <a:rect l="l" t="t" r="r" b="b"/>
            <a:pathLst>
              <a:path w="928" h="310" fill="none" extrusionOk="0">
                <a:moveTo>
                  <a:pt x="0" y="309"/>
                </a:moveTo>
                <a:cubicBezTo>
                  <a:pt x="309" y="192"/>
                  <a:pt x="618" y="133"/>
                  <a:pt x="927"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8245500" y="3905367"/>
            <a:ext cx="150245" cy="54998"/>
          </a:xfrm>
          <a:custGeom>
            <a:avLst/>
            <a:gdLst/>
            <a:ahLst/>
            <a:cxnLst/>
            <a:rect l="l" t="t" r="r" b="b"/>
            <a:pathLst>
              <a:path w="4666" h="1708" fill="none" extrusionOk="0">
                <a:moveTo>
                  <a:pt x="1" y="1708"/>
                </a:moveTo>
                <a:cubicBezTo>
                  <a:pt x="1473" y="972"/>
                  <a:pt x="3003" y="236"/>
                  <a:pt x="4666"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8077767" y="3520118"/>
            <a:ext cx="98596" cy="43631"/>
          </a:xfrm>
          <a:custGeom>
            <a:avLst/>
            <a:gdLst/>
            <a:ahLst/>
            <a:cxnLst/>
            <a:rect l="l" t="t" r="r" b="b"/>
            <a:pathLst>
              <a:path w="3062" h="1355" fill="none" extrusionOk="0">
                <a:moveTo>
                  <a:pt x="0" y="1354"/>
                </a:moveTo>
                <a:cubicBezTo>
                  <a:pt x="913" y="736"/>
                  <a:pt x="1958" y="309"/>
                  <a:pt x="306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8059735" y="3315965"/>
            <a:ext cx="845443" cy="943685"/>
          </a:xfrm>
          <a:custGeom>
            <a:avLst/>
            <a:gdLst/>
            <a:ahLst/>
            <a:cxnLst/>
            <a:rect l="l" t="t" r="r" b="b"/>
            <a:pathLst>
              <a:path w="26256" h="29307" extrusionOk="0">
                <a:moveTo>
                  <a:pt x="3898" y="1"/>
                </a:moveTo>
                <a:cubicBezTo>
                  <a:pt x="3182" y="1"/>
                  <a:pt x="2487" y="171"/>
                  <a:pt x="1914" y="571"/>
                </a:cubicBezTo>
                <a:cubicBezTo>
                  <a:pt x="442" y="1557"/>
                  <a:pt x="1" y="3588"/>
                  <a:pt x="442" y="5295"/>
                </a:cubicBezTo>
                <a:cubicBezTo>
                  <a:pt x="928" y="6958"/>
                  <a:pt x="2032" y="8430"/>
                  <a:pt x="3136" y="9710"/>
                </a:cubicBezTo>
                <a:cubicBezTo>
                  <a:pt x="6447" y="13640"/>
                  <a:pt x="10067" y="17260"/>
                  <a:pt x="13687" y="20880"/>
                </a:cubicBezTo>
                <a:cubicBezTo>
                  <a:pt x="16748" y="23882"/>
                  <a:pt x="19868" y="27002"/>
                  <a:pt x="23739" y="28974"/>
                </a:cubicBezTo>
                <a:cubicBezTo>
                  <a:pt x="24104" y="29148"/>
                  <a:pt x="24552" y="29307"/>
                  <a:pt x="24958" y="29307"/>
                </a:cubicBezTo>
                <a:cubicBezTo>
                  <a:pt x="25238" y="29307"/>
                  <a:pt x="25498" y="29231"/>
                  <a:pt x="25696" y="29033"/>
                </a:cubicBezTo>
                <a:cubicBezTo>
                  <a:pt x="26255" y="28474"/>
                  <a:pt x="25946" y="27620"/>
                  <a:pt x="25578" y="26943"/>
                </a:cubicBezTo>
                <a:cubicBezTo>
                  <a:pt x="21222" y="18540"/>
                  <a:pt x="15821" y="10696"/>
                  <a:pt x="9640" y="3515"/>
                </a:cubicBezTo>
                <a:cubicBezTo>
                  <a:pt x="8654" y="2411"/>
                  <a:pt x="7609" y="1248"/>
                  <a:pt x="6256" y="571"/>
                </a:cubicBezTo>
                <a:cubicBezTo>
                  <a:pt x="5544" y="220"/>
                  <a:pt x="4708" y="1"/>
                  <a:pt x="389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8265400" y="3601135"/>
            <a:ext cx="120396" cy="104779"/>
          </a:xfrm>
          <a:custGeom>
            <a:avLst/>
            <a:gdLst/>
            <a:ahLst/>
            <a:cxnLst/>
            <a:rect l="l" t="t" r="r" b="b"/>
            <a:pathLst>
              <a:path w="3739" h="3254" fill="none" extrusionOk="0">
                <a:moveTo>
                  <a:pt x="1" y="3253"/>
                </a:moveTo>
                <a:cubicBezTo>
                  <a:pt x="1164" y="2090"/>
                  <a:pt x="2444" y="987"/>
                  <a:pt x="3739"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8358299" y="3626734"/>
            <a:ext cx="54998" cy="43631"/>
          </a:xfrm>
          <a:custGeom>
            <a:avLst/>
            <a:gdLst/>
            <a:ahLst/>
            <a:cxnLst/>
            <a:rect l="l" t="t" r="r" b="b"/>
            <a:pathLst>
              <a:path w="1708" h="1355" fill="none" extrusionOk="0">
                <a:moveTo>
                  <a:pt x="0" y="1354"/>
                </a:moveTo>
                <a:cubicBezTo>
                  <a:pt x="545" y="854"/>
                  <a:pt x="1104" y="427"/>
                  <a:pt x="1708"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8561582" y="3853717"/>
            <a:ext cx="90546" cy="72997"/>
          </a:xfrm>
          <a:custGeom>
            <a:avLst/>
            <a:gdLst/>
            <a:ahLst/>
            <a:cxnLst/>
            <a:rect l="l" t="t" r="r" b="b"/>
            <a:pathLst>
              <a:path w="2812" h="2267" fill="none" extrusionOk="0">
                <a:moveTo>
                  <a:pt x="1" y="2267"/>
                </a:moveTo>
                <a:cubicBezTo>
                  <a:pt x="737" y="1531"/>
                  <a:pt x="1531" y="795"/>
                  <a:pt x="2444" y="251"/>
                </a:cubicBezTo>
                <a:cubicBezTo>
                  <a:pt x="2576" y="192"/>
                  <a:pt x="2694" y="59"/>
                  <a:pt x="2812"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8608982" y="3883567"/>
            <a:ext cx="57380" cy="51230"/>
          </a:xfrm>
          <a:custGeom>
            <a:avLst/>
            <a:gdLst/>
            <a:ahLst/>
            <a:cxnLst/>
            <a:rect l="l" t="t" r="r" b="b"/>
            <a:pathLst>
              <a:path w="1782" h="1591" fill="none" extrusionOk="0">
                <a:moveTo>
                  <a:pt x="0" y="1590"/>
                </a:moveTo>
                <a:cubicBezTo>
                  <a:pt x="545" y="972"/>
                  <a:pt x="1163" y="486"/>
                  <a:pt x="1781"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8693798" y="3976466"/>
            <a:ext cx="37481" cy="31298"/>
          </a:xfrm>
          <a:custGeom>
            <a:avLst/>
            <a:gdLst/>
            <a:ahLst/>
            <a:cxnLst/>
            <a:rect l="l" t="t" r="r" b="b"/>
            <a:pathLst>
              <a:path w="1164" h="972" fill="none" extrusionOk="0">
                <a:moveTo>
                  <a:pt x="1" y="971"/>
                </a:moveTo>
                <a:cubicBezTo>
                  <a:pt x="369" y="604"/>
                  <a:pt x="795" y="294"/>
                  <a:pt x="116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8573432" y="3804450"/>
            <a:ext cx="35581" cy="23699"/>
          </a:xfrm>
          <a:custGeom>
            <a:avLst/>
            <a:gdLst/>
            <a:ahLst/>
            <a:cxnLst/>
            <a:rect l="l" t="t" r="r" b="b"/>
            <a:pathLst>
              <a:path w="1105" h="736" fill="none" extrusionOk="0">
                <a:moveTo>
                  <a:pt x="1" y="736"/>
                </a:moveTo>
                <a:cubicBezTo>
                  <a:pt x="369" y="427"/>
                  <a:pt x="736" y="191"/>
                  <a:pt x="110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8423216" y="3782650"/>
            <a:ext cx="37481" cy="33649"/>
          </a:xfrm>
          <a:custGeom>
            <a:avLst/>
            <a:gdLst/>
            <a:ahLst/>
            <a:cxnLst/>
            <a:rect l="l" t="t" r="r" b="b"/>
            <a:pathLst>
              <a:path w="1164" h="1045" fill="none" extrusionOk="0">
                <a:moveTo>
                  <a:pt x="1" y="1045"/>
                </a:moveTo>
                <a:cubicBezTo>
                  <a:pt x="368" y="677"/>
                  <a:pt x="736" y="309"/>
                  <a:pt x="116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8729348" y="4124300"/>
            <a:ext cx="25631" cy="18032"/>
          </a:xfrm>
          <a:custGeom>
            <a:avLst/>
            <a:gdLst/>
            <a:ahLst/>
            <a:cxnLst/>
            <a:rect l="l" t="t" r="r" b="b"/>
            <a:pathLst>
              <a:path w="796" h="560" fill="none" extrusionOk="0">
                <a:moveTo>
                  <a:pt x="0" y="560"/>
                </a:moveTo>
                <a:cubicBezTo>
                  <a:pt x="309" y="369"/>
                  <a:pt x="545" y="192"/>
                  <a:pt x="795"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8269200" y="3533867"/>
            <a:ext cx="126546" cy="99047"/>
          </a:xfrm>
          <a:custGeom>
            <a:avLst/>
            <a:gdLst/>
            <a:ahLst/>
            <a:cxnLst/>
            <a:rect l="l" t="t" r="r" b="b"/>
            <a:pathLst>
              <a:path w="3930" h="3076" fill="none" extrusionOk="0">
                <a:moveTo>
                  <a:pt x="1" y="3076"/>
                </a:moveTo>
                <a:cubicBezTo>
                  <a:pt x="1222" y="1898"/>
                  <a:pt x="2458" y="736"/>
                  <a:pt x="3930"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8152634" y="3467019"/>
            <a:ext cx="81047" cy="71130"/>
          </a:xfrm>
          <a:custGeom>
            <a:avLst/>
            <a:gdLst/>
            <a:ahLst/>
            <a:cxnLst/>
            <a:rect l="l" t="t" r="r" b="b"/>
            <a:pathLst>
              <a:path w="2517" h="2209" fill="none" extrusionOk="0">
                <a:moveTo>
                  <a:pt x="0" y="2208"/>
                </a:moveTo>
                <a:cubicBezTo>
                  <a:pt x="677" y="1340"/>
                  <a:pt x="1531" y="604"/>
                  <a:pt x="2517"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txBox="1">
            <a:spLocks noGrp="1"/>
          </p:cNvSpPr>
          <p:nvPr>
            <p:ph type="subTitle" idx="1"/>
          </p:nvPr>
        </p:nvSpPr>
        <p:spPr>
          <a:xfrm>
            <a:off x="3293925" y="2476450"/>
            <a:ext cx="2548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3A3A38"/>
              </a:buClr>
              <a:buSzPts val="1400"/>
              <a:buFont typeface="Open Sans"/>
              <a:buNone/>
              <a:defRPr sz="1400">
                <a:solidFill>
                  <a:srgbClr val="3A3A38"/>
                </a:solidFill>
                <a:latin typeface="Open Sans"/>
                <a:ea typeface="Open Sans"/>
                <a:cs typeface="Open Sans"/>
                <a:sym typeface="Open Sans"/>
              </a:defRPr>
            </a:lvl1pPr>
            <a:lvl2pPr lvl="1"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2pPr>
            <a:lvl3pPr lvl="2"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3pPr>
            <a:lvl4pPr lvl="3"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4pPr>
            <a:lvl5pPr lvl="4"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5pPr>
            <a:lvl6pPr lvl="5"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6pPr>
            <a:lvl7pPr lvl="6"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7pPr>
            <a:lvl8pPr lvl="7"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8pPr>
            <a:lvl9pPr lvl="8" algn="ctr">
              <a:lnSpc>
                <a:spcPct val="100000"/>
              </a:lnSpc>
              <a:spcBef>
                <a:spcPts val="0"/>
              </a:spcBef>
              <a:spcAft>
                <a:spcPts val="0"/>
              </a:spcAft>
              <a:buClr>
                <a:srgbClr val="3A3A38"/>
              </a:buClr>
              <a:buSzPts val="1800"/>
              <a:buFont typeface="Open Sans"/>
              <a:buNone/>
              <a:defRPr sz="1800">
                <a:solidFill>
                  <a:srgbClr val="3A3A38"/>
                </a:solidFill>
                <a:latin typeface="Open Sans"/>
                <a:ea typeface="Open Sans"/>
                <a:cs typeface="Open Sans"/>
                <a:sym typeface="Open Sans"/>
              </a:defRPr>
            </a:lvl9pPr>
          </a:lstStyle>
          <a:p>
            <a:endParaRPr/>
          </a:p>
        </p:txBody>
      </p:sp>
      <p:sp>
        <p:nvSpPr>
          <p:cNvPr id="301" name="Google Shape;301;p2"/>
          <p:cNvSpPr txBox="1">
            <a:spLocks noGrp="1"/>
          </p:cNvSpPr>
          <p:nvPr>
            <p:ph type="ctrTitle"/>
          </p:nvPr>
        </p:nvSpPr>
        <p:spPr>
          <a:xfrm>
            <a:off x="2070841" y="354050"/>
            <a:ext cx="50250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28481F"/>
              </a:buClr>
              <a:buSzPts val="4500"/>
              <a:buFont typeface="Signika"/>
              <a:buNone/>
              <a:defRPr sz="4600">
                <a:latin typeface="Signika"/>
                <a:ea typeface="Signika"/>
                <a:cs typeface="Signika"/>
                <a:sym typeface="Signika"/>
              </a:defRPr>
            </a:lvl1pPr>
            <a:lvl2pPr lvl="1" algn="ctr" rtl="0">
              <a:spcBef>
                <a:spcPts val="0"/>
              </a:spcBef>
              <a:spcAft>
                <a:spcPts val="0"/>
              </a:spcAft>
              <a:buSzPts val="5200"/>
              <a:buFont typeface="Signika"/>
              <a:buNone/>
              <a:defRPr sz="5200">
                <a:latin typeface="Signika"/>
                <a:ea typeface="Signika"/>
                <a:cs typeface="Signika"/>
                <a:sym typeface="Signika"/>
              </a:defRPr>
            </a:lvl2pPr>
            <a:lvl3pPr lvl="2" algn="ctr" rtl="0">
              <a:spcBef>
                <a:spcPts val="0"/>
              </a:spcBef>
              <a:spcAft>
                <a:spcPts val="0"/>
              </a:spcAft>
              <a:buSzPts val="5200"/>
              <a:buFont typeface="Signika"/>
              <a:buNone/>
              <a:defRPr sz="5200">
                <a:latin typeface="Signika"/>
                <a:ea typeface="Signika"/>
                <a:cs typeface="Signika"/>
                <a:sym typeface="Signika"/>
              </a:defRPr>
            </a:lvl3pPr>
            <a:lvl4pPr lvl="3" algn="ctr" rtl="0">
              <a:spcBef>
                <a:spcPts val="0"/>
              </a:spcBef>
              <a:spcAft>
                <a:spcPts val="0"/>
              </a:spcAft>
              <a:buSzPts val="5200"/>
              <a:buFont typeface="Signika"/>
              <a:buNone/>
              <a:defRPr sz="5200">
                <a:latin typeface="Signika"/>
                <a:ea typeface="Signika"/>
                <a:cs typeface="Signika"/>
                <a:sym typeface="Signika"/>
              </a:defRPr>
            </a:lvl4pPr>
            <a:lvl5pPr lvl="4" algn="ctr" rtl="0">
              <a:spcBef>
                <a:spcPts val="0"/>
              </a:spcBef>
              <a:spcAft>
                <a:spcPts val="0"/>
              </a:spcAft>
              <a:buSzPts val="5200"/>
              <a:buFont typeface="Signika"/>
              <a:buNone/>
              <a:defRPr sz="5200">
                <a:latin typeface="Signika"/>
                <a:ea typeface="Signika"/>
                <a:cs typeface="Signika"/>
                <a:sym typeface="Signika"/>
              </a:defRPr>
            </a:lvl5pPr>
            <a:lvl6pPr lvl="5" algn="ctr" rtl="0">
              <a:spcBef>
                <a:spcPts val="0"/>
              </a:spcBef>
              <a:spcAft>
                <a:spcPts val="0"/>
              </a:spcAft>
              <a:buSzPts val="5200"/>
              <a:buFont typeface="Signika"/>
              <a:buNone/>
              <a:defRPr sz="5200">
                <a:latin typeface="Signika"/>
                <a:ea typeface="Signika"/>
                <a:cs typeface="Signika"/>
                <a:sym typeface="Signika"/>
              </a:defRPr>
            </a:lvl6pPr>
            <a:lvl7pPr lvl="6" algn="ctr" rtl="0">
              <a:spcBef>
                <a:spcPts val="0"/>
              </a:spcBef>
              <a:spcAft>
                <a:spcPts val="0"/>
              </a:spcAft>
              <a:buSzPts val="5200"/>
              <a:buFont typeface="Signika"/>
              <a:buNone/>
              <a:defRPr sz="5200">
                <a:latin typeface="Signika"/>
                <a:ea typeface="Signika"/>
                <a:cs typeface="Signika"/>
                <a:sym typeface="Signika"/>
              </a:defRPr>
            </a:lvl7pPr>
            <a:lvl8pPr lvl="7" algn="ctr" rtl="0">
              <a:spcBef>
                <a:spcPts val="0"/>
              </a:spcBef>
              <a:spcAft>
                <a:spcPts val="0"/>
              </a:spcAft>
              <a:buSzPts val="5200"/>
              <a:buFont typeface="Signika"/>
              <a:buNone/>
              <a:defRPr sz="5200">
                <a:latin typeface="Signika"/>
                <a:ea typeface="Signika"/>
                <a:cs typeface="Signika"/>
                <a:sym typeface="Signika"/>
              </a:defRPr>
            </a:lvl8pPr>
            <a:lvl9pPr lvl="8" algn="ctr" rtl="0">
              <a:spcBef>
                <a:spcPts val="0"/>
              </a:spcBef>
              <a:spcAft>
                <a:spcPts val="0"/>
              </a:spcAft>
              <a:buSzPts val="5200"/>
              <a:buFont typeface="Signika"/>
              <a:buNone/>
              <a:defRPr sz="5200">
                <a:latin typeface="Signika"/>
                <a:ea typeface="Signika"/>
                <a:cs typeface="Signika"/>
                <a:sym typeface="Signika"/>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2896"/>
        <p:cNvGrpSpPr/>
        <p:nvPr/>
      </p:nvGrpSpPr>
      <p:grpSpPr>
        <a:xfrm>
          <a:off x="0" y="0"/>
          <a:ext cx="0" cy="0"/>
          <a:chOff x="0" y="0"/>
          <a:chExt cx="0" cy="0"/>
        </a:xfrm>
      </p:grpSpPr>
      <p:grpSp>
        <p:nvGrpSpPr>
          <p:cNvPr id="2897" name="Google Shape;2897;p22"/>
          <p:cNvGrpSpPr/>
          <p:nvPr/>
        </p:nvGrpSpPr>
        <p:grpSpPr>
          <a:xfrm>
            <a:off x="-13031" y="9"/>
            <a:ext cx="9164632" cy="2783932"/>
            <a:chOff x="-13031" y="9"/>
            <a:chExt cx="9164632" cy="2783932"/>
          </a:xfrm>
        </p:grpSpPr>
        <p:grpSp>
          <p:nvGrpSpPr>
            <p:cNvPr id="2898" name="Google Shape;2898;p22"/>
            <p:cNvGrpSpPr/>
            <p:nvPr/>
          </p:nvGrpSpPr>
          <p:grpSpPr>
            <a:xfrm>
              <a:off x="-13031" y="9"/>
              <a:ext cx="2859082" cy="2764882"/>
              <a:chOff x="-13031" y="9"/>
              <a:chExt cx="2859082" cy="2764882"/>
            </a:xfrm>
          </p:grpSpPr>
          <p:sp>
            <p:nvSpPr>
              <p:cNvPr id="2899" name="Google Shape;2899;p22"/>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0" name="Google Shape;2900;p22"/>
              <p:cNvGrpSpPr/>
              <p:nvPr/>
            </p:nvGrpSpPr>
            <p:grpSpPr>
              <a:xfrm flipH="1">
                <a:off x="458335" y="1444404"/>
                <a:ext cx="228330" cy="309865"/>
                <a:chOff x="8550894" y="1450579"/>
                <a:chExt cx="228330" cy="309865"/>
              </a:xfrm>
            </p:grpSpPr>
            <p:sp>
              <p:nvSpPr>
                <p:cNvPr id="2901" name="Google Shape;2901;p22"/>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2"/>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2"/>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2"/>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2"/>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2"/>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2"/>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8" name="Google Shape;2908;p22"/>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2"/>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2"/>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2"/>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2"/>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2"/>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2"/>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2"/>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2"/>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2"/>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2"/>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2"/>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2"/>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2"/>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2"/>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2"/>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2"/>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2"/>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2"/>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7" name="Google Shape;2927;p22"/>
              <p:cNvGrpSpPr/>
              <p:nvPr/>
            </p:nvGrpSpPr>
            <p:grpSpPr>
              <a:xfrm flipH="1">
                <a:off x="124913" y="9"/>
                <a:ext cx="481440" cy="850239"/>
                <a:chOff x="8631207" y="6184"/>
                <a:chExt cx="481440" cy="850239"/>
              </a:xfrm>
            </p:grpSpPr>
            <p:sp>
              <p:nvSpPr>
                <p:cNvPr id="2928" name="Google Shape;2928;p22"/>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2"/>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2"/>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2"/>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2"/>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2"/>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2"/>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22"/>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2"/>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2"/>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2"/>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2"/>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2"/>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2"/>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2"/>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2"/>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2"/>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2"/>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2"/>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2"/>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2"/>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2"/>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2"/>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2"/>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2"/>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2"/>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2"/>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2"/>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2"/>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2"/>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2"/>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2"/>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2"/>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2"/>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2"/>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2"/>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2"/>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2"/>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6" name="Google Shape;2966;p22"/>
              <p:cNvGrpSpPr/>
              <p:nvPr/>
            </p:nvGrpSpPr>
            <p:grpSpPr>
              <a:xfrm rot="-2907212">
                <a:off x="1864075" y="537105"/>
                <a:ext cx="228355" cy="309899"/>
                <a:chOff x="8550894" y="1450579"/>
                <a:chExt cx="228330" cy="309865"/>
              </a:xfrm>
            </p:grpSpPr>
            <p:sp>
              <p:nvSpPr>
                <p:cNvPr id="2967" name="Google Shape;2967;p22"/>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2"/>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2"/>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2"/>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2"/>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2"/>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2"/>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4" name="Google Shape;2974;p22"/>
              <p:cNvGrpSpPr/>
              <p:nvPr/>
            </p:nvGrpSpPr>
            <p:grpSpPr>
              <a:xfrm flipH="1">
                <a:off x="702658" y="419657"/>
                <a:ext cx="309865" cy="228330"/>
                <a:chOff x="839912" y="352470"/>
                <a:chExt cx="309865" cy="228330"/>
              </a:xfrm>
            </p:grpSpPr>
            <p:sp>
              <p:nvSpPr>
                <p:cNvPr id="2975" name="Google Shape;2975;p22"/>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2"/>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2"/>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2"/>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2"/>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2"/>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2"/>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2" name="Google Shape;2982;p22"/>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2"/>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2"/>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2"/>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2"/>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2"/>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2"/>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2"/>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2"/>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2"/>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2"/>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2"/>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2"/>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2"/>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2"/>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2"/>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2"/>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2"/>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2"/>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2"/>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2"/>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2"/>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2"/>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2"/>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2"/>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2"/>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2"/>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2"/>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2"/>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2"/>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2"/>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2"/>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2"/>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2"/>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2"/>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2"/>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2"/>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2"/>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2"/>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2"/>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2"/>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2"/>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2"/>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2"/>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2"/>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2"/>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2"/>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2"/>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2"/>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2"/>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2"/>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2"/>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2"/>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2"/>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6" name="Google Shape;3036;p22"/>
            <p:cNvGrpSpPr/>
            <p:nvPr/>
          </p:nvGrpSpPr>
          <p:grpSpPr>
            <a:xfrm flipH="1">
              <a:off x="6292519" y="19059"/>
              <a:ext cx="2859082" cy="2764882"/>
              <a:chOff x="-13031" y="9"/>
              <a:chExt cx="2859082" cy="2764882"/>
            </a:xfrm>
          </p:grpSpPr>
          <p:sp>
            <p:nvSpPr>
              <p:cNvPr id="3037" name="Google Shape;3037;p22"/>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8" name="Google Shape;3038;p22"/>
              <p:cNvGrpSpPr/>
              <p:nvPr/>
            </p:nvGrpSpPr>
            <p:grpSpPr>
              <a:xfrm flipH="1">
                <a:off x="458335" y="1444404"/>
                <a:ext cx="228330" cy="309865"/>
                <a:chOff x="8550894" y="1450579"/>
                <a:chExt cx="228330" cy="309865"/>
              </a:xfrm>
            </p:grpSpPr>
            <p:sp>
              <p:nvSpPr>
                <p:cNvPr id="3039" name="Google Shape;3039;p22"/>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2"/>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2"/>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2"/>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2"/>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2"/>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2"/>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6" name="Google Shape;3046;p22"/>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2"/>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2"/>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2"/>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2"/>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2"/>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2"/>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2"/>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2"/>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2"/>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2"/>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2"/>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2"/>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2"/>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2"/>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2"/>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2"/>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2"/>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2"/>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5" name="Google Shape;3065;p22"/>
              <p:cNvGrpSpPr/>
              <p:nvPr/>
            </p:nvGrpSpPr>
            <p:grpSpPr>
              <a:xfrm flipH="1">
                <a:off x="124913" y="9"/>
                <a:ext cx="481440" cy="850239"/>
                <a:chOff x="8631207" y="6184"/>
                <a:chExt cx="481440" cy="850239"/>
              </a:xfrm>
            </p:grpSpPr>
            <p:sp>
              <p:nvSpPr>
                <p:cNvPr id="3066" name="Google Shape;3066;p22"/>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2"/>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2"/>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2"/>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2"/>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2"/>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2"/>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3" name="Google Shape;3073;p22"/>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2"/>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2"/>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2"/>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2"/>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2"/>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2"/>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2"/>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2"/>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2"/>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2"/>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2"/>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2"/>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2"/>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2"/>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2"/>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2"/>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2"/>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2"/>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2"/>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2"/>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2"/>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2"/>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2"/>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2"/>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2"/>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2"/>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2"/>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2"/>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2"/>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2"/>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4" name="Google Shape;3104;p22"/>
              <p:cNvGrpSpPr/>
              <p:nvPr/>
            </p:nvGrpSpPr>
            <p:grpSpPr>
              <a:xfrm rot="-2907212">
                <a:off x="1864075" y="537105"/>
                <a:ext cx="228355" cy="309899"/>
                <a:chOff x="8550894" y="1450579"/>
                <a:chExt cx="228330" cy="309865"/>
              </a:xfrm>
            </p:grpSpPr>
            <p:sp>
              <p:nvSpPr>
                <p:cNvPr id="3105" name="Google Shape;3105;p22"/>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2"/>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2"/>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2"/>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2"/>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2"/>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2"/>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2" name="Google Shape;3112;p22"/>
              <p:cNvGrpSpPr/>
              <p:nvPr/>
            </p:nvGrpSpPr>
            <p:grpSpPr>
              <a:xfrm flipH="1">
                <a:off x="702658" y="419657"/>
                <a:ext cx="309865" cy="228330"/>
                <a:chOff x="839912" y="352470"/>
                <a:chExt cx="309865" cy="228330"/>
              </a:xfrm>
            </p:grpSpPr>
            <p:sp>
              <p:nvSpPr>
                <p:cNvPr id="3113" name="Google Shape;3113;p22"/>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2"/>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2"/>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2"/>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2"/>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2"/>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2"/>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0" name="Google Shape;3120;p22"/>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2"/>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2"/>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2"/>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2"/>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2"/>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2"/>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2"/>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2"/>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2"/>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2"/>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2"/>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2"/>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2"/>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2"/>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2"/>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2"/>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2"/>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2"/>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2"/>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2"/>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2"/>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2"/>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2"/>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2"/>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2"/>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2"/>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2"/>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2"/>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2"/>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2"/>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2"/>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2"/>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2"/>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2"/>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2"/>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2"/>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2"/>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2"/>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2"/>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2"/>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2"/>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2"/>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2"/>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2"/>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2"/>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2"/>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2"/>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2"/>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2"/>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2"/>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2"/>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2"/>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2"/>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0">
    <p:spTree>
      <p:nvGrpSpPr>
        <p:cNvPr id="1" name="Shape 3174"/>
        <p:cNvGrpSpPr/>
        <p:nvPr/>
      </p:nvGrpSpPr>
      <p:grpSpPr>
        <a:xfrm>
          <a:off x="0" y="0"/>
          <a:ext cx="0" cy="0"/>
          <a:chOff x="0" y="0"/>
          <a:chExt cx="0" cy="0"/>
        </a:xfrm>
      </p:grpSpPr>
      <p:grpSp>
        <p:nvGrpSpPr>
          <p:cNvPr id="3175" name="Google Shape;3175;p23"/>
          <p:cNvGrpSpPr/>
          <p:nvPr/>
        </p:nvGrpSpPr>
        <p:grpSpPr>
          <a:xfrm>
            <a:off x="2188796" y="-526486"/>
            <a:ext cx="4766408" cy="1079564"/>
            <a:chOff x="1538854" y="-526486"/>
            <a:chExt cx="4766408" cy="1079564"/>
          </a:xfrm>
        </p:grpSpPr>
        <p:sp>
          <p:nvSpPr>
            <p:cNvPr id="3176" name="Google Shape;3176;p23"/>
            <p:cNvSpPr/>
            <p:nvPr/>
          </p:nvSpPr>
          <p:spPr>
            <a:xfrm>
              <a:off x="2458514" y="-404675"/>
              <a:ext cx="49222" cy="46371"/>
            </a:xfrm>
            <a:custGeom>
              <a:avLst/>
              <a:gdLst/>
              <a:ahLst/>
              <a:cxnLst/>
              <a:rect l="l" t="t" r="r" b="b"/>
              <a:pathLst>
                <a:path w="1899" h="1789" extrusionOk="0">
                  <a:moveTo>
                    <a:pt x="961" y="1"/>
                  </a:moveTo>
                  <a:cubicBezTo>
                    <a:pt x="534" y="1"/>
                    <a:pt x="165" y="289"/>
                    <a:pt x="59" y="674"/>
                  </a:cubicBezTo>
                  <a:cubicBezTo>
                    <a:pt x="0" y="1174"/>
                    <a:pt x="309" y="1660"/>
                    <a:pt x="736" y="1777"/>
                  </a:cubicBezTo>
                  <a:cubicBezTo>
                    <a:pt x="784" y="1785"/>
                    <a:pt x="832" y="1788"/>
                    <a:pt x="880" y="1788"/>
                  </a:cubicBezTo>
                  <a:cubicBezTo>
                    <a:pt x="1316" y="1788"/>
                    <a:pt x="1728" y="1493"/>
                    <a:pt x="1781" y="1042"/>
                  </a:cubicBezTo>
                  <a:cubicBezTo>
                    <a:pt x="1899" y="556"/>
                    <a:pt x="1590" y="129"/>
                    <a:pt x="1104" y="11"/>
                  </a:cubicBezTo>
                  <a:cubicBezTo>
                    <a:pt x="1056" y="4"/>
                    <a:pt x="1008" y="1"/>
                    <a:pt x="96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3"/>
            <p:cNvSpPr/>
            <p:nvPr/>
          </p:nvSpPr>
          <p:spPr>
            <a:xfrm>
              <a:off x="5122593" y="-102045"/>
              <a:ext cx="19103" cy="44297"/>
            </a:xfrm>
            <a:custGeom>
              <a:avLst/>
              <a:gdLst/>
              <a:ahLst/>
              <a:cxnLst/>
              <a:rect l="l" t="t" r="r" b="b"/>
              <a:pathLst>
                <a:path w="737" h="1709" fill="none" extrusionOk="0">
                  <a:moveTo>
                    <a:pt x="192" y="1"/>
                  </a:moveTo>
                  <a:cubicBezTo>
                    <a:pt x="133" y="236"/>
                    <a:pt x="1" y="487"/>
                    <a:pt x="1" y="796"/>
                  </a:cubicBezTo>
                  <a:cubicBezTo>
                    <a:pt x="1" y="1222"/>
                    <a:pt x="310" y="1590"/>
                    <a:pt x="737" y="1708"/>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3"/>
            <p:cNvSpPr/>
            <p:nvPr/>
          </p:nvSpPr>
          <p:spPr>
            <a:xfrm>
              <a:off x="5051257" y="79173"/>
              <a:ext cx="19103" cy="31674"/>
            </a:xfrm>
            <a:custGeom>
              <a:avLst/>
              <a:gdLst/>
              <a:ahLst/>
              <a:cxnLst/>
              <a:rect l="l" t="t" r="r" b="b"/>
              <a:pathLst>
                <a:path w="737" h="1222" fill="none" extrusionOk="0">
                  <a:moveTo>
                    <a:pt x="310" y="0"/>
                  </a:moveTo>
                  <a:cubicBezTo>
                    <a:pt x="310" y="177"/>
                    <a:pt x="118" y="295"/>
                    <a:pt x="60" y="486"/>
                  </a:cubicBezTo>
                  <a:cubicBezTo>
                    <a:pt x="1" y="662"/>
                    <a:pt x="60" y="913"/>
                    <a:pt x="177" y="1030"/>
                  </a:cubicBezTo>
                  <a:cubicBezTo>
                    <a:pt x="369" y="1163"/>
                    <a:pt x="545" y="1222"/>
                    <a:pt x="737" y="116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9" name="Google Shape;3179;p23"/>
            <p:cNvGrpSpPr/>
            <p:nvPr/>
          </p:nvGrpSpPr>
          <p:grpSpPr>
            <a:xfrm>
              <a:off x="4311382" y="-464832"/>
              <a:ext cx="872704" cy="832843"/>
              <a:chOff x="5477111" y="3952766"/>
              <a:chExt cx="1084239" cy="1034716"/>
            </a:xfrm>
          </p:grpSpPr>
          <p:sp>
            <p:nvSpPr>
              <p:cNvPr id="3180" name="Google Shape;3180;p23"/>
              <p:cNvSpPr/>
              <p:nvPr/>
            </p:nvSpPr>
            <p:spPr>
              <a:xfrm>
                <a:off x="5510761" y="4016202"/>
                <a:ext cx="1050589" cy="971281"/>
              </a:xfrm>
              <a:custGeom>
                <a:avLst/>
                <a:gdLst/>
                <a:ahLst/>
                <a:cxnLst/>
                <a:rect l="l" t="t" r="r" b="b"/>
                <a:pathLst>
                  <a:path w="32627" h="30164" extrusionOk="0">
                    <a:moveTo>
                      <a:pt x="4798" y="1"/>
                    </a:moveTo>
                    <a:cubicBezTo>
                      <a:pt x="4402" y="1"/>
                      <a:pt x="4045" y="160"/>
                      <a:pt x="3870" y="532"/>
                    </a:cubicBezTo>
                    <a:cubicBezTo>
                      <a:pt x="3870" y="665"/>
                      <a:pt x="3929" y="782"/>
                      <a:pt x="3929" y="900"/>
                    </a:cubicBezTo>
                    <a:cubicBezTo>
                      <a:pt x="3870" y="974"/>
                      <a:pt x="3870" y="1091"/>
                      <a:pt x="3870" y="1150"/>
                    </a:cubicBezTo>
                    <a:cubicBezTo>
                      <a:pt x="3620" y="2372"/>
                      <a:pt x="3870" y="3784"/>
                      <a:pt x="3503" y="5079"/>
                    </a:cubicBezTo>
                    <a:cubicBezTo>
                      <a:pt x="3002" y="6610"/>
                      <a:pt x="1663" y="7773"/>
                      <a:pt x="986" y="9244"/>
                    </a:cubicBezTo>
                    <a:cubicBezTo>
                      <a:pt x="0" y="11393"/>
                      <a:pt x="368" y="14454"/>
                      <a:pt x="1236" y="16602"/>
                    </a:cubicBezTo>
                    <a:cubicBezTo>
                      <a:pt x="3561" y="22798"/>
                      <a:pt x="8889" y="27213"/>
                      <a:pt x="15143" y="29303"/>
                    </a:cubicBezTo>
                    <a:cubicBezTo>
                      <a:pt x="16631" y="29791"/>
                      <a:pt x="18167" y="30163"/>
                      <a:pt x="19705" y="30163"/>
                    </a:cubicBezTo>
                    <a:cubicBezTo>
                      <a:pt x="20068" y="30163"/>
                      <a:pt x="20431" y="30142"/>
                      <a:pt x="20794" y="30097"/>
                    </a:cubicBezTo>
                    <a:cubicBezTo>
                      <a:pt x="21766" y="29965"/>
                      <a:pt x="22811" y="29671"/>
                      <a:pt x="23738" y="29170"/>
                    </a:cubicBezTo>
                    <a:cubicBezTo>
                      <a:pt x="25018" y="28493"/>
                      <a:pt x="25209" y="26654"/>
                      <a:pt x="24047" y="25741"/>
                    </a:cubicBezTo>
                    <a:cubicBezTo>
                      <a:pt x="23797" y="25550"/>
                      <a:pt x="23546" y="25373"/>
                      <a:pt x="23311" y="25182"/>
                    </a:cubicBezTo>
                    <a:cubicBezTo>
                      <a:pt x="24282" y="25123"/>
                      <a:pt x="25268" y="24947"/>
                      <a:pt x="26181" y="24579"/>
                    </a:cubicBezTo>
                    <a:cubicBezTo>
                      <a:pt x="27108" y="24270"/>
                      <a:pt x="27961" y="23710"/>
                      <a:pt x="28697" y="23107"/>
                    </a:cubicBezTo>
                    <a:cubicBezTo>
                      <a:pt x="29742" y="22121"/>
                      <a:pt x="29492" y="20399"/>
                      <a:pt x="28212" y="19796"/>
                    </a:cubicBezTo>
                    <a:cubicBezTo>
                      <a:pt x="27844" y="19605"/>
                      <a:pt x="27476" y="19487"/>
                      <a:pt x="27049" y="19369"/>
                    </a:cubicBezTo>
                    <a:cubicBezTo>
                      <a:pt x="28020" y="19060"/>
                      <a:pt x="29006" y="18692"/>
                      <a:pt x="29801" y="18133"/>
                    </a:cubicBezTo>
                    <a:cubicBezTo>
                      <a:pt x="30596" y="17647"/>
                      <a:pt x="31331" y="16970"/>
                      <a:pt x="31832" y="16176"/>
                    </a:cubicBezTo>
                    <a:cubicBezTo>
                      <a:pt x="32626" y="15072"/>
                      <a:pt x="32008" y="13483"/>
                      <a:pt x="30728" y="13232"/>
                    </a:cubicBezTo>
                    <a:cubicBezTo>
                      <a:pt x="29875" y="13053"/>
                      <a:pt x="28994" y="12990"/>
                      <a:pt x="28096" y="12990"/>
                    </a:cubicBezTo>
                    <a:cubicBezTo>
                      <a:pt x="25952" y="12990"/>
                      <a:pt x="23716" y="13350"/>
                      <a:pt x="21557" y="13350"/>
                    </a:cubicBezTo>
                    <a:cubicBezTo>
                      <a:pt x="20907" y="13350"/>
                      <a:pt x="20263" y="13317"/>
                      <a:pt x="19632" y="13232"/>
                    </a:cubicBezTo>
                    <a:cubicBezTo>
                      <a:pt x="15953" y="12747"/>
                      <a:pt x="12759" y="10466"/>
                      <a:pt x="9993" y="8023"/>
                    </a:cubicBezTo>
                    <a:cubicBezTo>
                      <a:pt x="8712" y="6860"/>
                      <a:pt x="7417" y="5506"/>
                      <a:pt x="6990" y="3843"/>
                    </a:cubicBezTo>
                    <a:cubicBezTo>
                      <a:pt x="6755" y="2872"/>
                      <a:pt x="6873" y="1768"/>
                      <a:pt x="6313" y="841"/>
                    </a:cubicBezTo>
                    <a:cubicBezTo>
                      <a:pt x="6026" y="336"/>
                      <a:pt x="5372" y="1"/>
                      <a:pt x="4798"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3"/>
              <p:cNvSpPr/>
              <p:nvPr/>
            </p:nvSpPr>
            <p:spPr>
              <a:xfrm>
                <a:off x="5672827" y="3993983"/>
                <a:ext cx="852978" cy="594283"/>
              </a:xfrm>
              <a:custGeom>
                <a:avLst/>
                <a:gdLst/>
                <a:ahLst/>
                <a:cxnLst/>
                <a:rect l="l" t="t" r="r" b="b"/>
                <a:pathLst>
                  <a:path w="26490" h="18456" fill="none" extrusionOk="0">
                    <a:moveTo>
                      <a:pt x="0" y="1"/>
                    </a:moveTo>
                    <a:cubicBezTo>
                      <a:pt x="795" y="560"/>
                      <a:pt x="677" y="1899"/>
                      <a:pt x="912" y="2885"/>
                    </a:cubicBezTo>
                    <a:cubicBezTo>
                      <a:pt x="1280" y="4607"/>
                      <a:pt x="2575" y="5946"/>
                      <a:pt x="3929" y="7109"/>
                    </a:cubicBezTo>
                    <a:cubicBezTo>
                      <a:pt x="6622" y="9566"/>
                      <a:pt x="9816" y="11774"/>
                      <a:pt x="13495" y="12259"/>
                    </a:cubicBezTo>
                    <a:cubicBezTo>
                      <a:pt x="17174" y="12819"/>
                      <a:pt x="21089" y="11524"/>
                      <a:pt x="24591" y="12259"/>
                    </a:cubicBezTo>
                    <a:cubicBezTo>
                      <a:pt x="25931" y="12568"/>
                      <a:pt x="26490" y="14173"/>
                      <a:pt x="25754" y="15276"/>
                    </a:cubicBezTo>
                    <a:cubicBezTo>
                      <a:pt x="25195" y="16012"/>
                      <a:pt x="24532" y="16674"/>
                      <a:pt x="23723" y="17234"/>
                    </a:cubicBezTo>
                    <a:cubicBezTo>
                      <a:pt x="22869" y="17778"/>
                      <a:pt x="21957" y="18146"/>
                      <a:pt x="20971" y="1845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3"/>
              <p:cNvSpPr/>
              <p:nvPr/>
            </p:nvSpPr>
            <p:spPr>
              <a:xfrm>
                <a:off x="5868060" y="4422382"/>
                <a:ext cx="612251" cy="84847"/>
              </a:xfrm>
              <a:custGeom>
                <a:avLst/>
                <a:gdLst/>
                <a:ahLst/>
                <a:cxnLst/>
                <a:rect l="l" t="t" r="r" b="b"/>
                <a:pathLst>
                  <a:path w="19014" h="2635" fill="none" extrusionOk="0">
                    <a:moveTo>
                      <a:pt x="19014" y="560"/>
                    </a:moveTo>
                    <a:cubicBezTo>
                      <a:pt x="17366" y="1604"/>
                      <a:pt x="15453" y="2340"/>
                      <a:pt x="13495" y="2517"/>
                    </a:cubicBezTo>
                    <a:cubicBezTo>
                      <a:pt x="12951" y="2576"/>
                      <a:pt x="12392" y="2635"/>
                      <a:pt x="11847" y="2635"/>
                    </a:cubicBezTo>
                    <a:cubicBezTo>
                      <a:pt x="8771" y="2635"/>
                      <a:pt x="5960" y="2399"/>
                      <a:pt x="2767" y="1295"/>
                    </a:cubicBezTo>
                    <a:cubicBezTo>
                      <a:pt x="1913" y="1045"/>
                      <a:pt x="736" y="560"/>
                      <a:pt x="0"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3"/>
              <p:cNvSpPr/>
              <p:nvPr/>
            </p:nvSpPr>
            <p:spPr>
              <a:xfrm>
                <a:off x="5678494" y="4029533"/>
                <a:ext cx="754446" cy="746364"/>
              </a:xfrm>
              <a:custGeom>
                <a:avLst/>
                <a:gdLst/>
                <a:ahLst/>
                <a:cxnLst/>
                <a:rect l="l" t="t" r="r" b="b"/>
                <a:pathLst>
                  <a:path w="23430" h="23179" fill="none" extrusionOk="0">
                    <a:moveTo>
                      <a:pt x="74" y="0"/>
                    </a:moveTo>
                    <a:cubicBezTo>
                      <a:pt x="310" y="928"/>
                      <a:pt x="1" y="1958"/>
                      <a:pt x="74" y="2944"/>
                    </a:cubicBezTo>
                    <a:cubicBezTo>
                      <a:pt x="74" y="4724"/>
                      <a:pt x="1046" y="6373"/>
                      <a:pt x="2149" y="7844"/>
                    </a:cubicBezTo>
                    <a:cubicBezTo>
                      <a:pt x="4357" y="10979"/>
                      <a:pt x="7065" y="13922"/>
                      <a:pt x="10670" y="15276"/>
                    </a:cubicBezTo>
                    <a:cubicBezTo>
                      <a:pt x="14290" y="16615"/>
                      <a:pt x="18529" y="16247"/>
                      <a:pt x="21899" y="17778"/>
                    </a:cubicBezTo>
                    <a:cubicBezTo>
                      <a:pt x="23179" y="18337"/>
                      <a:pt x="23429" y="20059"/>
                      <a:pt x="22384" y="21030"/>
                    </a:cubicBezTo>
                    <a:cubicBezTo>
                      <a:pt x="21707" y="21707"/>
                      <a:pt x="20854" y="22193"/>
                      <a:pt x="19941" y="22561"/>
                    </a:cubicBezTo>
                    <a:cubicBezTo>
                      <a:pt x="19014" y="22870"/>
                      <a:pt x="18028" y="23120"/>
                      <a:pt x="17057" y="23179"/>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3"/>
              <p:cNvSpPr/>
              <p:nvPr/>
            </p:nvSpPr>
            <p:spPr>
              <a:xfrm>
                <a:off x="5477111" y="3952766"/>
                <a:ext cx="809862" cy="987091"/>
              </a:xfrm>
              <a:custGeom>
                <a:avLst/>
                <a:gdLst/>
                <a:ahLst/>
                <a:cxnLst/>
                <a:rect l="l" t="t" r="r" b="b"/>
                <a:pathLst>
                  <a:path w="25151" h="30655" fill="none" extrusionOk="0">
                    <a:moveTo>
                      <a:pt x="15158" y="29669"/>
                    </a:moveTo>
                    <a:cubicBezTo>
                      <a:pt x="8904" y="27520"/>
                      <a:pt x="3562" y="23105"/>
                      <a:pt x="1177" y="16983"/>
                    </a:cubicBezTo>
                    <a:cubicBezTo>
                      <a:pt x="309" y="14776"/>
                      <a:pt x="0" y="11700"/>
                      <a:pt x="986" y="9625"/>
                    </a:cubicBezTo>
                    <a:cubicBezTo>
                      <a:pt x="1663" y="8153"/>
                      <a:pt x="3017" y="6991"/>
                      <a:pt x="3444" y="5387"/>
                    </a:cubicBezTo>
                    <a:cubicBezTo>
                      <a:pt x="3929" y="3856"/>
                      <a:pt x="3444" y="2134"/>
                      <a:pt x="4121" y="663"/>
                    </a:cubicBezTo>
                    <a:cubicBezTo>
                      <a:pt x="4974" y="0"/>
                      <a:pt x="6255" y="1030"/>
                      <a:pt x="6328" y="2134"/>
                    </a:cubicBezTo>
                    <a:cubicBezTo>
                      <a:pt x="6387" y="3312"/>
                      <a:pt x="5769" y="4283"/>
                      <a:pt x="5519" y="5387"/>
                    </a:cubicBezTo>
                    <a:cubicBezTo>
                      <a:pt x="5092" y="7226"/>
                      <a:pt x="5710" y="9125"/>
                      <a:pt x="6387" y="10905"/>
                    </a:cubicBezTo>
                    <a:cubicBezTo>
                      <a:pt x="7918" y="14643"/>
                      <a:pt x="9875" y="18396"/>
                      <a:pt x="13186" y="20662"/>
                    </a:cubicBezTo>
                    <a:cubicBezTo>
                      <a:pt x="16497" y="22929"/>
                      <a:pt x="20971" y="23664"/>
                      <a:pt x="23988" y="26048"/>
                    </a:cubicBezTo>
                    <a:cubicBezTo>
                      <a:pt x="25151" y="27034"/>
                      <a:pt x="24959" y="28815"/>
                      <a:pt x="23679" y="29551"/>
                    </a:cubicBezTo>
                    <a:cubicBezTo>
                      <a:pt x="22752" y="30037"/>
                      <a:pt x="21781" y="30346"/>
                      <a:pt x="20736" y="30463"/>
                    </a:cubicBezTo>
                    <a:cubicBezTo>
                      <a:pt x="18837" y="30655"/>
                      <a:pt x="16924" y="30287"/>
                      <a:pt x="15158" y="2966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3"/>
              <p:cNvSpPr/>
              <p:nvPr/>
            </p:nvSpPr>
            <p:spPr>
              <a:xfrm>
                <a:off x="6247158" y="4819481"/>
                <a:ext cx="21832" cy="53098"/>
              </a:xfrm>
              <a:custGeom>
                <a:avLst/>
                <a:gdLst/>
                <a:ahLst/>
                <a:cxnLst/>
                <a:rect l="l" t="t" r="r" b="b"/>
                <a:pathLst>
                  <a:path w="678" h="1649" fill="none" extrusionOk="0">
                    <a:moveTo>
                      <a:pt x="560" y="1649"/>
                    </a:moveTo>
                    <a:cubicBezTo>
                      <a:pt x="368" y="1649"/>
                      <a:pt x="192" y="1531"/>
                      <a:pt x="74" y="1340"/>
                    </a:cubicBezTo>
                    <a:cubicBezTo>
                      <a:pt x="0" y="1104"/>
                      <a:pt x="74" y="913"/>
                      <a:pt x="74" y="736"/>
                    </a:cubicBezTo>
                    <a:cubicBezTo>
                      <a:pt x="74" y="604"/>
                      <a:pt x="74" y="545"/>
                      <a:pt x="133" y="427"/>
                    </a:cubicBezTo>
                    <a:cubicBezTo>
                      <a:pt x="192" y="236"/>
                      <a:pt x="442" y="60"/>
                      <a:pt x="677"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3"/>
              <p:cNvSpPr/>
              <p:nvPr/>
            </p:nvSpPr>
            <p:spPr>
              <a:xfrm>
                <a:off x="5615477" y="4106782"/>
                <a:ext cx="627900" cy="738314"/>
              </a:xfrm>
              <a:custGeom>
                <a:avLst/>
                <a:gdLst/>
                <a:ahLst/>
                <a:cxnLst/>
                <a:rect l="l" t="t" r="r" b="b"/>
                <a:pathLst>
                  <a:path w="19500" h="22929" fill="none" extrusionOk="0">
                    <a:moveTo>
                      <a:pt x="19500" y="22928"/>
                    </a:moveTo>
                    <a:cubicBezTo>
                      <a:pt x="18337" y="22869"/>
                      <a:pt x="17292" y="22502"/>
                      <a:pt x="16247" y="22134"/>
                    </a:cubicBezTo>
                    <a:cubicBezTo>
                      <a:pt x="13554" y="21148"/>
                      <a:pt x="10920" y="20103"/>
                      <a:pt x="8521" y="18513"/>
                    </a:cubicBezTo>
                    <a:cubicBezTo>
                      <a:pt x="3562" y="15143"/>
                      <a:pt x="854" y="10478"/>
                      <a:pt x="192" y="4474"/>
                    </a:cubicBezTo>
                    <a:cubicBezTo>
                      <a:pt x="0" y="3061"/>
                      <a:pt x="427" y="1531"/>
                      <a:pt x="1413" y="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23"/>
            <p:cNvGrpSpPr/>
            <p:nvPr/>
          </p:nvGrpSpPr>
          <p:grpSpPr>
            <a:xfrm>
              <a:off x="1538854" y="-392568"/>
              <a:ext cx="1269765" cy="834865"/>
              <a:chOff x="2108759" y="3873617"/>
              <a:chExt cx="1577543" cy="1037228"/>
            </a:xfrm>
          </p:grpSpPr>
          <p:sp>
            <p:nvSpPr>
              <p:cNvPr id="3188" name="Google Shape;3188;p23"/>
              <p:cNvSpPr/>
              <p:nvPr/>
            </p:nvSpPr>
            <p:spPr>
              <a:xfrm>
                <a:off x="2150459" y="3936634"/>
                <a:ext cx="1535843" cy="974211"/>
              </a:xfrm>
              <a:custGeom>
                <a:avLst/>
                <a:gdLst/>
                <a:ahLst/>
                <a:cxnLst/>
                <a:rect l="l" t="t" r="r" b="b"/>
                <a:pathLst>
                  <a:path w="47697" h="30255" extrusionOk="0">
                    <a:moveTo>
                      <a:pt x="2443" y="1"/>
                    </a:moveTo>
                    <a:cubicBezTo>
                      <a:pt x="177" y="5578"/>
                      <a:pt x="0" y="12274"/>
                      <a:pt x="2944" y="17484"/>
                    </a:cubicBezTo>
                    <a:cubicBezTo>
                      <a:pt x="3680" y="18764"/>
                      <a:pt x="4533" y="19927"/>
                      <a:pt x="5446" y="21031"/>
                    </a:cubicBezTo>
                    <a:cubicBezTo>
                      <a:pt x="6799" y="22694"/>
                      <a:pt x="8271" y="24224"/>
                      <a:pt x="9993" y="25387"/>
                    </a:cubicBezTo>
                    <a:cubicBezTo>
                      <a:pt x="11038" y="26064"/>
                      <a:pt x="12142" y="26623"/>
                      <a:pt x="13245" y="27109"/>
                    </a:cubicBezTo>
                    <a:cubicBezTo>
                      <a:pt x="17435" y="28891"/>
                      <a:pt x="22954" y="30255"/>
                      <a:pt x="27897" y="30255"/>
                    </a:cubicBezTo>
                    <a:cubicBezTo>
                      <a:pt x="29239" y="30255"/>
                      <a:pt x="30539" y="30154"/>
                      <a:pt x="31759" y="29934"/>
                    </a:cubicBezTo>
                    <a:cubicBezTo>
                      <a:pt x="37395" y="28948"/>
                      <a:pt x="41869" y="25269"/>
                      <a:pt x="44886" y="20369"/>
                    </a:cubicBezTo>
                    <a:cubicBezTo>
                      <a:pt x="46652" y="17425"/>
                      <a:pt x="47387" y="14232"/>
                      <a:pt x="47697" y="10553"/>
                    </a:cubicBezTo>
                    <a:cubicBezTo>
                      <a:pt x="45739" y="10302"/>
                      <a:pt x="43708" y="10067"/>
                      <a:pt x="41751" y="9817"/>
                    </a:cubicBezTo>
                    <a:cubicBezTo>
                      <a:pt x="39602" y="9567"/>
                      <a:pt x="37395" y="9331"/>
                      <a:pt x="35246" y="8890"/>
                    </a:cubicBezTo>
                    <a:cubicBezTo>
                      <a:pt x="33407" y="8595"/>
                      <a:pt x="31641" y="8154"/>
                      <a:pt x="29801" y="7727"/>
                    </a:cubicBezTo>
                    <a:cubicBezTo>
                      <a:pt x="27285" y="7124"/>
                      <a:pt x="24709" y="6564"/>
                      <a:pt x="22193" y="5946"/>
                    </a:cubicBezTo>
                    <a:cubicBezTo>
                      <a:pt x="15512" y="4357"/>
                      <a:pt x="8698" y="2827"/>
                      <a:pt x="2443"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3"/>
              <p:cNvSpPr/>
              <p:nvPr/>
            </p:nvSpPr>
            <p:spPr>
              <a:xfrm>
                <a:off x="2108759" y="3873617"/>
                <a:ext cx="1536326" cy="997073"/>
              </a:xfrm>
              <a:custGeom>
                <a:avLst/>
                <a:gdLst/>
                <a:ahLst/>
                <a:cxnLst/>
                <a:rect l="l" t="t" r="r" b="b"/>
                <a:pathLst>
                  <a:path w="47712" h="30965" fill="none" extrusionOk="0">
                    <a:moveTo>
                      <a:pt x="2944" y="17543"/>
                    </a:moveTo>
                    <a:cubicBezTo>
                      <a:pt x="3679" y="18764"/>
                      <a:pt x="4533" y="19927"/>
                      <a:pt x="5460" y="21030"/>
                    </a:cubicBezTo>
                    <a:cubicBezTo>
                      <a:pt x="6814" y="22693"/>
                      <a:pt x="8212" y="24224"/>
                      <a:pt x="9993" y="25387"/>
                    </a:cubicBezTo>
                    <a:cubicBezTo>
                      <a:pt x="11038" y="26063"/>
                      <a:pt x="12141" y="26608"/>
                      <a:pt x="13245" y="27108"/>
                    </a:cubicBezTo>
                    <a:cubicBezTo>
                      <a:pt x="18514" y="29375"/>
                      <a:pt x="26063" y="30964"/>
                      <a:pt x="31700" y="29978"/>
                    </a:cubicBezTo>
                    <a:cubicBezTo>
                      <a:pt x="37410" y="28948"/>
                      <a:pt x="41883" y="25269"/>
                      <a:pt x="44886" y="20354"/>
                    </a:cubicBezTo>
                    <a:cubicBezTo>
                      <a:pt x="46666" y="17410"/>
                      <a:pt x="47343" y="14408"/>
                      <a:pt x="47711" y="10729"/>
                    </a:cubicBezTo>
                    <a:cubicBezTo>
                      <a:pt x="45680" y="10479"/>
                      <a:pt x="43900" y="10302"/>
                      <a:pt x="41825" y="9934"/>
                    </a:cubicBezTo>
                    <a:cubicBezTo>
                      <a:pt x="39676" y="9566"/>
                      <a:pt x="37410" y="9257"/>
                      <a:pt x="35261" y="8831"/>
                    </a:cubicBezTo>
                    <a:cubicBezTo>
                      <a:pt x="33422" y="8521"/>
                      <a:pt x="31523" y="8154"/>
                      <a:pt x="29742" y="7786"/>
                    </a:cubicBezTo>
                    <a:cubicBezTo>
                      <a:pt x="27049" y="7241"/>
                      <a:pt x="24106" y="6564"/>
                      <a:pt x="21531" y="5946"/>
                    </a:cubicBezTo>
                    <a:cubicBezTo>
                      <a:pt x="14835" y="4416"/>
                      <a:pt x="8713" y="2826"/>
                      <a:pt x="2458" y="1"/>
                    </a:cubicBezTo>
                    <a:cubicBezTo>
                      <a:pt x="118" y="5637"/>
                      <a:pt x="0" y="12259"/>
                      <a:pt x="2944" y="1754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3"/>
              <p:cNvSpPr/>
              <p:nvPr/>
            </p:nvSpPr>
            <p:spPr>
              <a:xfrm>
                <a:off x="2142408" y="3899217"/>
                <a:ext cx="1441530" cy="888527"/>
              </a:xfrm>
              <a:custGeom>
                <a:avLst/>
                <a:gdLst/>
                <a:ahLst/>
                <a:cxnLst/>
                <a:rect l="l" t="t" r="r" b="b"/>
                <a:pathLst>
                  <a:path w="44768" h="27594" fill="none" extrusionOk="0">
                    <a:moveTo>
                      <a:pt x="7844" y="21280"/>
                    </a:moveTo>
                    <a:cubicBezTo>
                      <a:pt x="1958" y="16188"/>
                      <a:pt x="0" y="7050"/>
                      <a:pt x="3253" y="0"/>
                    </a:cubicBezTo>
                    <a:cubicBezTo>
                      <a:pt x="11214" y="3503"/>
                      <a:pt x="30964" y="8036"/>
                      <a:pt x="44768" y="9625"/>
                    </a:cubicBezTo>
                    <a:cubicBezTo>
                      <a:pt x="44459" y="17601"/>
                      <a:pt x="38808" y="25327"/>
                      <a:pt x="31081" y="27049"/>
                    </a:cubicBezTo>
                    <a:cubicBezTo>
                      <a:pt x="28815" y="27594"/>
                      <a:pt x="26431" y="27594"/>
                      <a:pt x="24091" y="27417"/>
                    </a:cubicBezTo>
                    <a:cubicBezTo>
                      <a:pt x="20294" y="27108"/>
                      <a:pt x="16497" y="26181"/>
                      <a:pt x="12995" y="24592"/>
                    </a:cubicBezTo>
                    <a:cubicBezTo>
                      <a:pt x="11155" y="23738"/>
                      <a:pt x="9375" y="22634"/>
                      <a:pt x="7844" y="2128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3"/>
              <p:cNvSpPr/>
              <p:nvPr/>
            </p:nvSpPr>
            <p:spPr>
              <a:xfrm>
                <a:off x="2440458" y="4049433"/>
                <a:ext cx="49330" cy="102396"/>
              </a:xfrm>
              <a:custGeom>
                <a:avLst/>
                <a:gdLst/>
                <a:ahLst/>
                <a:cxnLst/>
                <a:rect l="l" t="t" r="r" b="b"/>
                <a:pathLst>
                  <a:path w="1532" h="3180" fill="none" extrusionOk="0">
                    <a:moveTo>
                      <a:pt x="1164" y="2694"/>
                    </a:moveTo>
                    <a:cubicBezTo>
                      <a:pt x="1473" y="2017"/>
                      <a:pt x="1473" y="1281"/>
                      <a:pt x="1473" y="604"/>
                    </a:cubicBezTo>
                    <a:cubicBezTo>
                      <a:pt x="1473" y="427"/>
                      <a:pt x="1531" y="177"/>
                      <a:pt x="1531" y="0"/>
                    </a:cubicBezTo>
                    <a:cubicBezTo>
                      <a:pt x="1164" y="368"/>
                      <a:pt x="854" y="795"/>
                      <a:pt x="560" y="1222"/>
                    </a:cubicBezTo>
                    <a:cubicBezTo>
                      <a:pt x="369" y="1472"/>
                      <a:pt x="251" y="1781"/>
                      <a:pt x="119" y="2075"/>
                    </a:cubicBezTo>
                    <a:cubicBezTo>
                      <a:pt x="60" y="2267"/>
                      <a:pt x="1" y="2517"/>
                      <a:pt x="60" y="2752"/>
                    </a:cubicBezTo>
                    <a:cubicBezTo>
                      <a:pt x="119" y="3003"/>
                      <a:pt x="369" y="3179"/>
                      <a:pt x="560" y="3179"/>
                    </a:cubicBezTo>
                    <a:cubicBezTo>
                      <a:pt x="854" y="3179"/>
                      <a:pt x="1046" y="2944"/>
                      <a:pt x="1164" y="269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3"/>
              <p:cNvSpPr/>
              <p:nvPr/>
            </p:nvSpPr>
            <p:spPr>
              <a:xfrm>
                <a:off x="2539024" y="4179749"/>
                <a:ext cx="43631" cy="104747"/>
              </a:xfrm>
              <a:custGeom>
                <a:avLst/>
                <a:gdLst/>
                <a:ahLst/>
                <a:cxnLst/>
                <a:rect l="l" t="t" r="r" b="b"/>
                <a:pathLst>
                  <a:path w="1355" h="3253" fill="none" extrusionOk="0">
                    <a:moveTo>
                      <a:pt x="560" y="3253"/>
                    </a:moveTo>
                    <a:cubicBezTo>
                      <a:pt x="869" y="3253"/>
                      <a:pt x="1178" y="2944"/>
                      <a:pt x="1296" y="2635"/>
                    </a:cubicBezTo>
                    <a:cubicBezTo>
                      <a:pt x="1355" y="2267"/>
                      <a:pt x="1355" y="1899"/>
                      <a:pt x="1296" y="1531"/>
                    </a:cubicBezTo>
                    <a:cubicBezTo>
                      <a:pt x="1296" y="1045"/>
                      <a:pt x="1237" y="486"/>
                      <a:pt x="1178" y="0"/>
                    </a:cubicBezTo>
                    <a:cubicBezTo>
                      <a:pt x="810" y="604"/>
                      <a:pt x="501" y="1222"/>
                      <a:pt x="192" y="1840"/>
                    </a:cubicBezTo>
                    <a:cubicBezTo>
                      <a:pt x="133" y="2076"/>
                      <a:pt x="1" y="2385"/>
                      <a:pt x="75" y="2635"/>
                    </a:cubicBezTo>
                    <a:cubicBezTo>
                      <a:pt x="75" y="2885"/>
                      <a:pt x="251" y="3179"/>
                      <a:pt x="560"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3"/>
              <p:cNvSpPr/>
              <p:nvPr/>
            </p:nvSpPr>
            <p:spPr>
              <a:xfrm>
                <a:off x="2420558" y="4282115"/>
                <a:ext cx="45531" cy="94797"/>
              </a:xfrm>
              <a:custGeom>
                <a:avLst/>
                <a:gdLst/>
                <a:ahLst/>
                <a:cxnLst/>
                <a:rect l="l" t="t" r="r" b="b"/>
                <a:pathLst>
                  <a:path w="1414" h="2944" fill="none" extrusionOk="0">
                    <a:moveTo>
                      <a:pt x="133" y="2576"/>
                    </a:moveTo>
                    <a:cubicBezTo>
                      <a:pt x="192" y="2649"/>
                      <a:pt x="251" y="2708"/>
                      <a:pt x="310" y="2767"/>
                    </a:cubicBezTo>
                    <a:cubicBezTo>
                      <a:pt x="442" y="2944"/>
                      <a:pt x="737" y="2885"/>
                      <a:pt x="928" y="2767"/>
                    </a:cubicBezTo>
                    <a:cubicBezTo>
                      <a:pt x="1105" y="2649"/>
                      <a:pt x="1178" y="2399"/>
                      <a:pt x="1237" y="2208"/>
                    </a:cubicBezTo>
                    <a:cubicBezTo>
                      <a:pt x="1414" y="1472"/>
                      <a:pt x="1355" y="736"/>
                      <a:pt x="1237" y="0"/>
                    </a:cubicBezTo>
                    <a:cubicBezTo>
                      <a:pt x="869" y="368"/>
                      <a:pt x="560" y="736"/>
                      <a:pt x="310" y="1178"/>
                    </a:cubicBezTo>
                    <a:cubicBezTo>
                      <a:pt x="74" y="1604"/>
                      <a:pt x="1" y="2090"/>
                      <a:pt x="133" y="257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3"/>
              <p:cNvSpPr/>
              <p:nvPr/>
            </p:nvSpPr>
            <p:spPr>
              <a:xfrm>
                <a:off x="2693040" y="4116249"/>
                <a:ext cx="47431" cy="112797"/>
              </a:xfrm>
              <a:custGeom>
                <a:avLst/>
                <a:gdLst/>
                <a:ahLst/>
                <a:cxnLst/>
                <a:rect l="l" t="t" r="r" b="b"/>
                <a:pathLst>
                  <a:path w="1473" h="3503" fill="none" extrusionOk="0">
                    <a:moveTo>
                      <a:pt x="678" y="3444"/>
                    </a:moveTo>
                    <a:cubicBezTo>
                      <a:pt x="928" y="3444"/>
                      <a:pt x="1105" y="3194"/>
                      <a:pt x="1237" y="3017"/>
                    </a:cubicBezTo>
                    <a:cubicBezTo>
                      <a:pt x="1472" y="2458"/>
                      <a:pt x="1414" y="1781"/>
                      <a:pt x="1355" y="1178"/>
                    </a:cubicBezTo>
                    <a:cubicBezTo>
                      <a:pt x="1355" y="810"/>
                      <a:pt x="1296" y="501"/>
                      <a:pt x="1296" y="133"/>
                    </a:cubicBezTo>
                    <a:cubicBezTo>
                      <a:pt x="1296" y="74"/>
                      <a:pt x="1237" y="74"/>
                      <a:pt x="1237" y="0"/>
                    </a:cubicBezTo>
                    <a:cubicBezTo>
                      <a:pt x="737" y="619"/>
                      <a:pt x="369" y="1354"/>
                      <a:pt x="192" y="2090"/>
                    </a:cubicBezTo>
                    <a:cubicBezTo>
                      <a:pt x="74" y="2399"/>
                      <a:pt x="1" y="2649"/>
                      <a:pt x="74" y="2944"/>
                    </a:cubicBezTo>
                    <a:cubicBezTo>
                      <a:pt x="133" y="3194"/>
                      <a:pt x="369" y="3503"/>
                      <a:pt x="678" y="344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3"/>
              <p:cNvSpPr/>
              <p:nvPr/>
            </p:nvSpPr>
            <p:spPr>
              <a:xfrm>
                <a:off x="2600656" y="4345615"/>
                <a:ext cx="47398" cy="110446"/>
              </a:xfrm>
              <a:custGeom>
                <a:avLst/>
                <a:gdLst/>
                <a:ahLst/>
                <a:cxnLst/>
                <a:rect l="l" t="t" r="r" b="b"/>
                <a:pathLst>
                  <a:path w="1472" h="3430" fill="none" extrusionOk="0">
                    <a:moveTo>
                      <a:pt x="427" y="3311"/>
                    </a:moveTo>
                    <a:cubicBezTo>
                      <a:pt x="736" y="3429"/>
                      <a:pt x="1030" y="3253"/>
                      <a:pt x="1222" y="3002"/>
                    </a:cubicBezTo>
                    <a:cubicBezTo>
                      <a:pt x="1339" y="2752"/>
                      <a:pt x="1398" y="2443"/>
                      <a:pt x="1398" y="2149"/>
                    </a:cubicBezTo>
                    <a:cubicBezTo>
                      <a:pt x="1472" y="1413"/>
                      <a:pt x="1398" y="677"/>
                      <a:pt x="1339" y="0"/>
                    </a:cubicBezTo>
                    <a:cubicBezTo>
                      <a:pt x="854" y="545"/>
                      <a:pt x="486" y="1222"/>
                      <a:pt x="236" y="1899"/>
                    </a:cubicBezTo>
                    <a:cubicBezTo>
                      <a:pt x="118" y="2149"/>
                      <a:pt x="0" y="2384"/>
                      <a:pt x="0" y="2693"/>
                    </a:cubicBezTo>
                    <a:cubicBezTo>
                      <a:pt x="0" y="2944"/>
                      <a:pt x="177" y="3253"/>
                      <a:pt x="427" y="3311"/>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3"/>
              <p:cNvSpPr/>
              <p:nvPr/>
            </p:nvSpPr>
            <p:spPr>
              <a:xfrm>
                <a:off x="2716740" y="4517148"/>
                <a:ext cx="45531" cy="94797"/>
              </a:xfrm>
              <a:custGeom>
                <a:avLst/>
                <a:gdLst/>
                <a:ahLst/>
                <a:cxnLst/>
                <a:rect l="l" t="t" r="r" b="b"/>
                <a:pathLst>
                  <a:path w="1414" h="2944" fill="none" extrusionOk="0">
                    <a:moveTo>
                      <a:pt x="560" y="2885"/>
                    </a:moveTo>
                    <a:cubicBezTo>
                      <a:pt x="736" y="2944"/>
                      <a:pt x="928" y="2885"/>
                      <a:pt x="1045" y="2708"/>
                    </a:cubicBezTo>
                    <a:cubicBezTo>
                      <a:pt x="1178" y="2576"/>
                      <a:pt x="1237" y="2399"/>
                      <a:pt x="1237" y="2208"/>
                    </a:cubicBezTo>
                    <a:cubicBezTo>
                      <a:pt x="1413" y="1472"/>
                      <a:pt x="1355" y="736"/>
                      <a:pt x="1178" y="1"/>
                    </a:cubicBezTo>
                    <a:cubicBezTo>
                      <a:pt x="736" y="369"/>
                      <a:pt x="369" y="928"/>
                      <a:pt x="192" y="1413"/>
                    </a:cubicBezTo>
                    <a:cubicBezTo>
                      <a:pt x="74" y="1899"/>
                      <a:pt x="1" y="2399"/>
                      <a:pt x="310" y="2767"/>
                    </a:cubicBezTo>
                    <a:cubicBezTo>
                      <a:pt x="369" y="2826"/>
                      <a:pt x="501" y="2885"/>
                      <a:pt x="560" y="2885"/>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3"/>
              <p:cNvSpPr/>
              <p:nvPr/>
            </p:nvSpPr>
            <p:spPr>
              <a:xfrm>
                <a:off x="2784039" y="4290165"/>
                <a:ext cx="47398" cy="116596"/>
              </a:xfrm>
              <a:custGeom>
                <a:avLst/>
                <a:gdLst/>
                <a:ahLst/>
                <a:cxnLst/>
                <a:rect l="l" t="t" r="r" b="b"/>
                <a:pathLst>
                  <a:path w="1472" h="3621" fill="none" extrusionOk="0">
                    <a:moveTo>
                      <a:pt x="486" y="3562"/>
                    </a:moveTo>
                    <a:cubicBezTo>
                      <a:pt x="795" y="3621"/>
                      <a:pt x="1163" y="3370"/>
                      <a:pt x="1295" y="3135"/>
                    </a:cubicBezTo>
                    <a:cubicBezTo>
                      <a:pt x="1413" y="2826"/>
                      <a:pt x="1472" y="2517"/>
                      <a:pt x="1472" y="2208"/>
                    </a:cubicBezTo>
                    <a:cubicBezTo>
                      <a:pt x="1472" y="1472"/>
                      <a:pt x="1413" y="736"/>
                      <a:pt x="1354" y="0"/>
                    </a:cubicBezTo>
                    <a:cubicBezTo>
                      <a:pt x="1222" y="251"/>
                      <a:pt x="1045" y="427"/>
                      <a:pt x="854" y="677"/>
                    </a:cubicBezTo>
                    <a:cubicBezTo>
                      <a:pt x="427" y="1163"/>
                      <a:pt x="192" y="1722"/>
                      <a:pt x="59" y="2326"/>
                    </a:cubicBezTo>
                    <a:cubicBezTo>
                      <a:pt x="0" y="2576"/>
                      <a:pt x="0" y="2826"/>
                      <a:pt x="59" y="3061"/>
                    </a:cubicBezTo>
                    <a:cubicBezTo>
                      <a:pt x="118" y="3253"/>
                      <a:pt x="309" y="3503"/>
                      <a:pt x="486"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3"/>
              <p:cNvSpPr/>
              <p:nvPr/>
            </p:nvSpPr>
            <p:spPr>
              <a:xfrm>
                <a:off x="2920506" y="4209116"/>
                <a:ext cx="43148" cy="106679"/>
              </a:xfrm>
              <a:custGeom>
                <a:avLst/>
                <a:gdLst/>
                <a:ahLst/>
                <a:cxnLst/>
                <a:rect l="l" t="t" r="r" b="b"/>
                <a:pathLst>
                  <a:path w="1340" h="3313" fill="none" extrusionOk="0">
                    <a:moveTo>
                      <a:pt x="737" y="3253"/>
                    </a:moveTo>
                    <a:cubicBezTo>
                      <a:pt x="972" y="3253"/>
                      <a:pt x="1163" y="3003"/>
                      <a:pt x="1222" y="2826"/>
                    </a:cubicBezTo>
                    <a:cubicBezTo>
                      <a:pt x="1340" y="2576"/>
                      <a:pt x="1281" y="2341"/>
                      <a:pt x="1281" y="2091"/>
                    </a:cubicBezTo>
                    <a:cubicBezTo>
                      <a:pt x="1222" y="1414"/>
                      <a:pt x="1163" y="678"/>
                      <a:pt x="1104" y="1"/>
                    </a:cubicBezTo>
                    <a:cubicBezTo>
                      <a:pt x="663" y="560"/>
                      <a:pt x="369" y="1237"/>
                      <a:pt x="177" y="1973"/>
                    </a:cubicBezTo>
                    <a:cubicBezTo>
                      <a:pt x="60" y="2208"/>
                      <a:pt x="1" y="2517"/>
                      <a:pt x="118" y="2826"/>
                    </a:cubicBezTo>
                    <a:cubicBezTo>
                      <a:pt x="177" y="3077"/>
                      <a:pt x="486" y="3312"/>
                      <a:pt x="737"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3"/>
              <p:cNvSpPr/>
              <p:nvPr/>
            </p:nvSpPr>
            <p:spPr>
              <a:xfrm>
                <a:off x="3003455" y="4363132"/>
                <a:ext cx="53098" cy="118496"/>
              </a:xfrm>
              <a:custGeom>
                <a:avLst/>
                <a:gdLst/>
                <a:ahLst/>
                <a:cxnLst/>
                <a:rect l="l" t="t" r="r" b="b"/>
                <a:pathLst>
                  <a:path w="1649" h="3680" fill="none" extrusionOk="0">
                    <a:moveTo>
                      <a:pt x="971" y="3562"/>
                    </a:moveTo>
                    <a:cubicBezTo>
                      <a:pt x="1104" y="3503"/>
                      <a:pt x="1163" y="3371"/>
                      <a:pt x="1280" y="3312"/>
                    </a:cubicBezTo>
                    <a:cubicBezTo>
                      <a:pt x="1648" y="2767"/>
                      <a:pt x="1589" y="2090"/>
                      <a:pt x="1531" y="1472"/>
                    </a:cubicBezTo>
                    <a:cubicBezTo>
                      <a:pt x="1472" y="987"/>
                      <a:pt x="1398" y="501"/>
                      <a:pt x="1398" y="1"/>
                    </a:cubicBezTo>
                    <a:cubicBezTo>
                      <a:pt x="1222" y="1"/>
                      <a:pt x="1163" y="192"/>
                      <a:pt x="1163" y="310"/>
                    </a:cubicBezTo>
                    <a:cubicBezTo>
                      <a:pt x="1030" y="619"/>
                      <a:pt x="795" y="869"/>
                      <a:pt x="545" y="1163"/>
                    </a:cubicBezTo>
                    <a:cubicBezTo>
                      <a:pt x="427" y="1355"/>
                      <a:pt x="294" y="1605"/>
                      <a:pt x="236" y="1840"/>
                    </a:cubicBezTo>
                    <a:cubicBezTo>
                      <a:pt x="118" y="2090"/>
                      <a:pt x="59" y="2400"/>
                      <a:pt x="0" y="2635"/>
                    </a:cubicBezTo>
                    <a:cubicBezTo>
                      <a:pt x="0" y="2885"/>
                      <a:pt x="59" y="3194"/>
                      <a:pt x="236" y="3371"/>
                    </a:cubicBezTo>
                    <a:cubicBezTo>
                      <a:pt x="427" y="3562"/>
                      <a:pt x="736" y="3680"/>
                      <a:pt x="971"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3"/>
              <p:cNvSpPr/>
              <p:nvPr/>
            </p:nvSpPr>
            <p:spPr>
              <a:xfrm>
                <a:off x="3161238" y="4258416"/>
                <a:ext cx="51230" cy="112797"/>
              </a:xfrm>
              <a:custGeom>
                <a:avLst/>
                <a:gdLst/>
                <a:ahLst/>
                <a:cxnLst/>
                <a:rect l="l" t="t" r="r" b="b"/>
                <a:pathLst>
                  <a:path w="1591" h="3503" fill="none" extrusionOk="0">
                    <a:moveTo>
                      <a:pt x="1472" y="0"/>
                    </a:moveTo>
                    <a:cubicBezTo>
                      <a:pt x="1163" y="619"/>
                      <a:pt x="795" y="1178"/>
                      <a:pt x="427" y="1722"/>
                    </a:cubicBezTo>
                    <a:cubicBezTo>
                      <a:pt x="369" y="1840"/>
                      <a:pt x="310" y="2031"/>
                      <a:pt x="251" y="2149"/>
                    </a:cubicBezTo>
                    <a:cubicBezTo>
                      <a:pt x="118" y="2399"/>
                      <a:pt x="1" y="2649"/>
                      <a:pt x="60" y="2885"/>
                    </a:cubicBezTo>
                    <a:cubicBezTo>
                      <a:pt x="60" y="3135"/>
                      <a:pt x="251" y="3385"/>
                      <a:pt x="486" y="3444"/>
                    </a:cubicBezTo>
                    <a:cubicBezTo>
                      <a:pt x="678" y="3503"/>
                      <a:pt x="913" y="3444"/>
                      <a:pt x="1104" y="3312"/>
                    </a:cubicBezTo>
                    <a:cubicBezTo>
                      <a:pt x="1222" y="3194"/>
                      <a:pt x="1355" y="3017"/>
                      <a:pt x="1413" y="2826"/>
                    </a:cubicBezTo>
                    <a:cubicBezTo>
                      <a:pt x="1590" y="2340"/>
                      <a:pt x="1590" y="1840"/>
                      <a:pt x="1531" y="1295"/>
                    </a:cubicBezTo>
                    <a:cubicBezTo>
                      <a:pt x="1531" y="869"/>
                      <a:pt x="1531" y="442"/>
                      <a:pt x="1472" y="0"/>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3"/>
              <p:cNvSpPr/>
              <p:nvPr/>
            </p:nvSpPr>
            <p:spPr>
              <a:xfrm>
                <a:off x="3121921" y="4495348"/>
                <a:ext cx="49298" cy="110929"/>
              </a:xfrm>
              <a:custGeom>
                <a:avLst/>
                <a:gdLst/>
                <a:ahLst/>
                <a:cxnLst/>
                <a:rect l="l" t="t" r="r" b="b"/>
                <a:pathLst>
                  <a:path w="1531" h="3445" fill="none" extrusionOk="0">
                    <a:moveTo>
                      <a:pt x="1398" y="2517"/>
                    </a:moveTo>
                    <a:cubicBezTo>
                      <a:pt x="1531" y="1973"/>
                      <a:pt x="1472" y="1355"/>
                      <a:pt x="1398" y="810"/>
                    </a:cubicBezTo>
                    <a:cubicBezTo>
                      <a:pt x="1339" y="560"/>
                      <a:pt x="1339" y="251"/>
                      <a:pt x="1281" y="1"/>
                    </a:cubicBezTo>
                    <a:cubicBezTo>
                      <a:pt x="795" y="619"/>
                      <a:pt x="427" y="1296"/>
                      <a:pt x="177" y="2090"/>
                    </a:cubicBezTo>
                    <a:cubicBezTo>
                      <a:pt x="59" y="2341"/>
                      <a:pt x="0" y="2576"/>
                      <a:pt x="59" y="2885"/>
                    </a:cubicBezTo>
                    <a:cubicBezTo>
                      <a:pt x="118" y="3135"/>
                      <a:pt x="295" y="3385"/>
                      <a:pt x="604" y="3444"/>
                    </a:cubicBezTo>
                    <a:cubicBezTo>
                      <a:pt x="795" y="3444"/>
                      <a:pt x="1030" y="3312"/>
                      <a:pt x="1163" y="3135"/>
                    </a:cubicBezTo>
                    <a:cubicBezTo>
                      <a:pt x="1339" y="3018"/>
                      <a:pt x="1398" y="2767"/>
                      <a:pt x="1398" y="251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3"/>
              <p:cNvSpPr/>
              <p:nvPr/>
            </p:nvSpPr>
            <p:spPr>
              <a:xfrm>
                <a:off x="3315254" y="4402932"/>
                <a:ext cx="41248" cy="96729"/>
              </a:xfrm>
              <a:custGeom>
                <a:avLst/>
                <a:gdLst/>
                <a:ahLst/>
                <a:cxnLst/>
                <a:rect l="l" t="t" r="r" b="b"/>
                <a:pathLst>
                  <a:path w="1281" h="3004" fill="none" extrusionOk="0">
                    <a:moveTo>
                      <a:pt x="1163" y="2326"/>
                    </a:moveTo>
                    <a:cubicBezTo>
                      <a:pt x="1222" y="2135"/>
                      <a:pt x="1222" y="1899"/>
                      <a:pt x="1281" y="1708"/>
                    </a:cubicBezTo>
                    <a:cubicBezTo>
                      <a:pt x="1281" y="1164"/>
                      <a:pt x="1045" y="545"/>
                      <a:pt x="1163" y="1"/>
                    </a:cubicBezTo>
                    <a:cubicBezTo>
                      <a:pt x="736" y="545"/>
                      <a:pt x="310" y="1164"/>
                      <a:pt x="118" y="1840"/>
                    </a:cubicBezTo>
                    <a:cubicBezTo>
                      <a:pt x="59" y="2076"/>
                      <a:pt x="1" y="2326"/>
                      <a:pt x="59" y="2576"/>
                    </a:cubicBezTo>
                    <a:cubicBezTo>
                      <a:pt x="118" y="2812"/>
                      <a:pt x="368" y="3003"/>
                      <a:pt x="619" y="3003"/>
                    </a:cubicBezTo>
                    <a:cubicBezTo>
                      <a:pt x="913" y="2944"/>
                      <a:pt x="1104" y="2635"/>
                      <a:pt x="1163" y="232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3" name="Google Shape;3203;p23"/>
            <p:cNvSpPr/>
            <p:nvPr/>
          </p:nvSpPr>
          <p:spPr>
            <a:xfrm>
              <a:off x="3393276" y="-295069"/>
              <a:ext cx="88906" cy="74339"/>
            </a:xfrm>
            <a:custGeom>
              <a:avLst/>
              <a:gdLst/>
              <a:ahLst/>
              <a:cxnLst/>
              <a:rect l="l" t="t" r="r" b="b"/>
              <a:pathLst>
                <a:path w="3430" h="2868" extrusionOk="0">
                  <a:moveTo>
                    <a:pt x="2018" y="0"/>
                  </a:moveTo>
                  <a:cubicBezTo>
                    <a:pt x="1833" y="0"/>
                    <a:pt x="1647" y="27"/>
                    <a:pt x="1472" y="70"/>
                  </a:cubicBezTo>
                  <a:cubicBezTo>
                    <a:pt x="236" y="497"/>
                    <a:pt x="0" y="2101"/>
                    <a:pt x="1104" y="2704"/>
                  </a:cubicBezTo>
                  <a:cubicBezTo>
                    <a:pt x="1222" y="2778"/>
                    <a:pt x="1340" y="2836"/>
                    <a:pt x="1413" y="2836"/>
                  </a:cubicBezTo>
                  <a:cubicBezTo>
                    <a:pt x="1514" y="2857"/>
                    <a:pt x="1616" y="2867"/>
                    <a:pt x="1717" y="2867"/>
                  </a:cubicBezTo>
                  <a:cubicBezTo>
                    <a:pt x="2472" y="2867"/>
                    <a:pt x="3195" y="2314"/>
                    <a:pt x="3312" y="1600"/>
                  </a:cubicBezTo>
                  <a:cubicBezTo>
                    <a:pt x="3429" y="1174"/>
                    <a:pt x="3253" y="688"/>
                    <a:pt x="2944" y="320"/>
                  </a:cubicBezTo>
                  <a:cubicBezTo>
                    <a:pt x="2671" y="85"/>
                    <a:pt x="2344" y="0"/>
                    <a:pt x="201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3"/>
            <p:cNvSpPr/>
            <p:nvPr/>
          </p:nvSpPr>
          <p:spPr>
            <a:xfrm>
              <a:off x="3519360" y="-54773"/>
              <a:ext cx="81285" cy="73380"/>
            </a:xfrm>
            <a:custGeom>
              <a:avLst/>
              <a:gdLst/>
              <a:ahLst/>
              <a:cxnLst/>
              <a:rect l="l" t="t" r="r" b="b"/>
              <a:pathLst>
                <a:path w="3136" h="2831" extrusionOk="0">
                  <a:moveTo>
                    <a:pt x="1560" y="1"/>
                  </a:moveTo>
                  <a:cubicBezTo>
                    <a:pt x="1194" y="1"/>
                    <a:pt x="837" y="134"/>
                    <a:pt x="560" y="373"/>
                  </a:cubicBezTo>
                  <a:cubicBezTo>
                    <a:pt x="428" y="491"/>
                    <a:pt x="310" y="623"/>
                    <a:pt x="251" y="741"/>
                  </a:cubicBezTo>
                  <a:cubicBezTo>
                    <a:pt x="1" y="1227"/>
                    <a:pt x="192" y="1845"/>
                    <a:pt x="501" y="2330"/>
                  </a:cubicBezTo>
                  <a:cubicBezTo>
                    <a:pt x="560" y="2463"/>
                    <a:pt x="619" y="2580"/>
                    <a:pt x="737" y="2698"/>
                  </a:cubicBezTo>
                  <a:cubicBezTo>
                    <a:pt x="928" y="2831"/>
                    <a:pt x="1163" y="2831"/>
                    <a:pt x="1414" y="2831"/>
                  </a:cubicBezTo>
                  <a:cubicBezTo>
                    <a:pt x="1840" y="2831"/>
                    <a:pt x="2267" y="2831"/>
                    <a:pt x="2635" y="2580"/>
                  </a:cubicBezTo>
                  <a:cubicBezTo>
                    <a:pt x="3003" y="2330"/>
                    <a:pt x="3135" y="1903"/>
                    <a:pt x="3135" y="1477"/>
                  </a:cubicBezTo>
                  <a:cubicBezTo>
                    <a:pt x="3077" y="917"/>
                    <a:pt x="2709" y="373"/>
                    <a:pt x="2149" y="123"/>
                  </a:cubicBezTo>
                  <a:cubicBezTo>
                    <a:pt x="1958" y="40"/>
                    <a:pt x="1758" y="1"/>
                    <a:pt x="15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3"/>
            <p:cNvSpPr/>
            <p:nvPr/>
          </p:nvSpPr>
          <p:spPr>
            <a:xfrm>
              <a:off x="3598619" y="103515"/>
              <a:ext cx="23665" cy="105028"/>
            </a:xfrm>
            <a:custGeom>
              <a:avLst/>
              <a:gdLst/>
              <a:ahLst/>
              <a:cxnLst/>
              <a:rect l="l" t="t" r="r" b="b"/>
              <a:pathLst>
                <a:path w="913" h="4052" extrusionOk="0">
                  <a:moveTo>
                    <a:pt x="66" y="1"/>
                  </a:moveTo>
                  <a:cubicBezTo>
                    <a:pt x="45" y="1"/>
                    <a:pt x="23" y="2"/>
                    <a:pt x="0" y="4"/>
                  </a:cubicBezTo>
                  <a:cubicBezTo>
                    <a:pt x="236" y="1299"/>
                    <a:pt x="236" y="2580"/>
                    <a:pt x="59" y="3875"/>
                  </a:cubicBezTo>
                  <a:cubicBezTo>
                    <a:pt x="236" y="3934"/>
                    <a:pt x="486" y="3993"/>
                    <a:pt x="677" y="4051"/>
                  </a:cubicBezTo>
                  <a:cubicBezTo>
                    <a:pt x="913" y="3080"/>
                    <a:pt x="913" y="2094"/>
                    <a:pt x="854" y="1108"/>
                  </a:cubicBezTo>
                  <a:cubicBezTo>
                    <a:pt x="797" y="642"/>
                    <a:pt x="565" y="1"/>
                    <a:pt x="6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3"/>
            <p:cNvSpPr/>
            <p:nvPr/>
          </p:nvSpPr>
          <p:spPr>
            <a:xfrm>
              <a:off x="3058073" y="204946"/>
              <a:ext cx="567622" cy="348132"/>
            </a:xfrm>
            <a:custGeom>
              <a:avLst/>
              <a:gdLst/>
              <a:ahLst/>
              <a:cxnLst/>
              <a:rect l="l" t="t" r="r" b="b"/>
              <a:pathLst>
                <a:path w="21899" h="13431" extrusionOk="0">
                  <a:moveTo>
                    <a:pt x="20788" y="1"/>
                  </a:moveTo>
                  <a:cubicBezTo>
                    <a:pt x="20326" y="1"/>
                    <a:pt x="19943" y="379"/>
                    <a:pt x="19617" y="756"/>
                  </a:cubicBezTo>
                  <a:cubicBezTo>
                    <a:pt x="18278" y="2228"/>
                    <a:pt x="16983" y="3759"/>
                    <a:pt x="15394" y="4995"/>
                  </a:cubicBezTo>
                  <a:cubicBezTo>
                    <a:pt x="11347" y="8115"/>
                    <a:pt x="6078" y="9101"/>
                    <a:pt x="1104" y="10204"/>
                  </a:cubicBezTo>
                  <a:cubicBezTo>
                    <a:pt x="618" y="10322"/>
                    <a:pt x="0" y="10631"/>
                    <a:pt x="59" y="11117"/>
                  </a:cubicBezTo>
                  <a:cubicBezTo>
                    <a:pt x="118" y="11249"/>
                    <a:pt x="250" y="11367"/>
                    <a:pt x="309" y="11485"/>
                  </a:cubicBezTo>
                  <a:cubicBezTo>
                    <a:pt x="1663" y="12839"/>
                    <a:pt x="3679" y="13265"/>
                    <a:pt x="5578" y="13383"/>
                  </a:cubicBezTo>
                  <a:cubicBezTo>
                    <a:pt x="6036" y="13414"/>
                    <a:pt x="6496" y="13430"/>
                    <a:pt x="6957" y="13430"/>
                  </a:cubicBezTo>
                  <a:cubicBezTo>
                    <a:pt x="10195" y="13430"/>
                    <a:pt x="13450" y="12646"/>
                    <a:pt x="16129" y="10881"/>
                  </a:cubicBezTo>
                  <a:cubicBezTo>
                    <a:pt x="19190" y="8850"/>
                    <a:pt x="21530" y="5539"/>
                    <a:pt x="21825" y="1860"/>
                  </a:cubicBezTo>
                  <a:cubicBezTo>
                    <a:pt x="21898" y="1066"/>
                    <a:pt x="21707" y="80"/>
                    <a:pt x="20971" y="21"/>
                  </a:cubicBezTo>
                  <a:cubicBezTo>
                    <a:pt x="20909" y="7"/>
                    <a:pt x="20848" y="1"/>
                    <a:pt x="2078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3"/>
            <p:cNvSpPr/>
            <p:nvPr/>
          </p:nvSpPr>
          <p:spPr>
            <a:xfrm>
              <a:off x="3429998" y="360217"/>
              <a:ext cx="98444" cy="87065"/>
            </a:xfrm>
            <a:custGeom>
              <a:avLst/>
              <a:gdLst/>
              <a:ahLst/>
              <a:cxnLst/>
              <a:rect l="l" t="t" r="r" b="b"/>
              <a:pathLst>
                <a:path w="3798" h="3359" extrusionOk="0">
                  <a:moveTo>
                    <a:pt x="1920" y="0"/>
                  </a:moveTo>
                  <a:cubicBezTo>
                    <a:pt x="1705" y="0"/>
                    <a:pt x="1485" y="44"/>
                    <a:pt x="1296" y="167"/>
                  </a:cubicBezTo>
                  <a:cubicBezTo>
                    <a:pt x="1046" y="226"/>
                    <a:pt x="795" y="403"/>
                    <a:pt x="619" y="594"/>
                  </a:cubicBezTo>
                  <a:cubicBezTo>
                    <a:pt x="427" y="771"/>
                    <a:pt x="310" y="962"/>
                    <a:pt x="251" y="1139"/>
                  </a:cubicBezTo>
                  <a:cubicBezTo>
                    <a:pt x="1" y="1639"/>
                    <a:pt x="60" y="2316"/>
                    <a:pt x="427" y="2743"/>
                  </a:cubicBezTo>
                  <a:cubicBezTo>
                    <a:pt x="752" y="3120"/>
                    <a:pt x="1273" y="3359"/>
                    <a:pt x="1765" y="3359"/>
                  </a:cubicBezTo>
                  <a:cubicBezTo>
                    <a:pt x="1830" y="3359"/>
                    <a:pt x="1894" y="3355"/>
                    <a:pt x="1958" y="3346"/>
                  </a:cubicBezTo>
                  <a:cubicBezTo>
                    <a:pt x="2576" y="3287"/>
                    <a:pt x="3062" y="2978"/>
                    <a:pt x="3430" y="2493"/>
                  </a:cubicBezTo>
                  <a:cubicBezTo>
                    <a:pt x="3621" y="2242"/>
                    <a:pt x="3798" y="1948"/>
                    <a:pt x="3798" y="1580"/>
                  </a:cubicBezTo>
                  <a:cubicBezTo>
                    <a:pt x="3798" y="1271"/>
                    <a:pt x="3739" y="903"/>
                    <a:pt x="3430" y="653"/>
                  </a:cubicBezTo>
                  <a:cubicBezTo>
                    <a:pt x="3371" y="594"/>
                    <a:pt x="3253" y="535"/>
                    <a:pt x="3135" y="476"/>
                  </a:cubicBezTo>
                  <a:cubicBezTo>
                    <a:pt x="2885" y="285"/>
                    <a:pt x="2576" y="167"/>
                    <a:pt x="2267" y="35"/>
                  </a:cubicBezTo>
                  <a:cubicBezTo>
                    <a:pt x="2157" y="14"/>
                    <a:pt x="2039" y="0"/>
                    <a:pt x="1920"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3"/>
            <p:cNvSpPr/>
            <p:nvPr/>
          </p:nvSpPr>
          <p:spPr>
            <a:xfrm>
              <a:off x="3506286" y="283593"/>
              <a:ext cx="84344" cy="80767"/>
            </a:xfrm>
            <a:custGeom>
              <a:avLst/>
              <a:gdLst/>
              <a:ahLst/>
              <a:cxnLst/>
              <a:rect l="l" t="t" r="r" b="b"/>
              <a:pathLst>
                <a:path w="3254" h="3116" extrusionOk="0">
                  <a:moveTo>
                    <a:pt x="1648" y="1"/>
                  </a:moveTo>
                  <a:cubicBezTo>
                    <a:pt x="1532" y="1"/>
                    <a:pt x="1414" y="15"/>
                    <a:pt x="1296" y="48"/>
                  </a:cubicBezTo>
                  <a:cubicBezTo>
                    <a:pt x="737" y="180"/>
                    <a:pt x="369" y="783"/>
                    <a:pt x="119" y="1343"/>
                  </a:cubicBezTo>
                  <a:cubicBezTo>
                    <a:pt x="60" y="1519"/>
                    <a:pt x="1" y="1711"/>
                    <a:pt x="60" y="1887"/>
                  </a:cubicBezTo>
                  <a:cubicBezTo>
                    <a:pt x="60" y="2137"/>
                    <a:pt x="251" y="2329"/>
                    <a:pt x="428" y="2505"/>
                  </a:cubicBezTo>
                  <a:cubicBezTo>
                    <a:pt x="771" y="2848"/>
                    <a:pt x="1275" y="3115"/>
                    <a:pt x="1750" y="3115"/>
                  </a:cubicBezTo>
                  <a:cubicBezTo>
                    <a:pt x="1866" y="3115"/>
                    <a:pt x="1981" y="3099"/>
                    <a:pt x="2091" y="3065"/>
                  </a:cubicBezTo>
                  <a:cubicBezTo>
                    <a:pt x="2694" y="2932"/>
                    <a:pt x="3003" y="2329"/>
                    <a:pt x="3194" y="1769"/>
                  </a:cubicBezTo>
                  <a:cubicBezTo>
                    <a:pt x="3253" y="1460"/>
                    <a:pt x="3253" y="1225"/>
                    <a:pt x="3136" y="916"/>
                  </a:cubicBezTo>
                  <a:cubicBezTo>
                    <a:pt x="3062" y="666"/>
                    <a:pt x="2827" y="416"/>
                    <a:pt x="2517" y="239"/>
                  </a:cubicBezTo>
                  <a:cubicBezTo>
                    <a:pt x="2251" y="100"/>
                    <a:pt x="1954" y="1"/>
                    <a:pt x="164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3"/>
            <p:cNvSpPr/>
            <p:nvPr/>
          </p:nvSpPr>
          <p:spPr>
            <a:xfrm>
              <a:off x="3232785" y="443425"/>
              <a:ext cx="81259" cy="86910"/>
            </a:xfrm>
            <a:custGeom>
              <a:avLst/>
              <a:gdLst/>
              <a:ahLst/>
              <a:cxnLst/>
              <a:rect l="l" t="t" r="r" b="b"/>
              <a:pathLst>
                <a:path w="3135" h="3353" extrusionOk="0">
                  <a:moveTo>
                    <a:pt x="1591" y="1"/>
                  </a:moveTo>
                  <a:cubicBezTo>
                    <a:pt x="1427" y="1"/>
                    <a:pt x="1298" y="61"/>
                    <a:pt x="1045" y="210"/>
                  </a:cubicBezTo>
                  <a:cubicBezTo>
                    <a:pt x="559" y="445"/>
                    <a:pt x="192" y="946"/>
                    <a:pt x="74" y="1490"/>
                  </a:cubicBezTo>
                  <a:cubicBezTo>
                    <a:pt x="0" y="2049"/>
                    <a:pt x="192" y="2653"/>
                    <a:pt x="618" y="3021"/>
                  </a:cubicBezTo>
                  <a:cubicBezTo>
                    <a:pt x="876" y="3243"/>
                    <a:pt x="1225" y="3352"/>
                    <a:pt x="1568" y="3352"/>
                  </a:cubicBezTo>
                  <a:cubicBezTo>
                    <a:pt x="1793" y="3352"/>
                    <a:pt x="2015" y="3305"/>
                    <a:pt x="2208" y="3212"/>
                  </a:cubicBezTo>
                  <a:cubicBezTo>
                    <a:pt x="2399" y="3153"/>
                    <a:pt x="2517" y="3021"/>
                    <a:pt x="2649" y="2903"/>
                  </a:cubicBezTo>
                  <a:cubicBezTo>
                    <a:pt x="3017" y="2535"/>
                    <a:pt x="3135" y="1976"/>
                    <a:pt x="3135" y="1549"/>
                  </a:cubicBezTo>
                  <a:cubicBezTo>
                    <a:pt x="3076" y="1063"/>
                    <a:pt x="2767" y="578"/>
                    <a:pt x="2399" y="269"/>
                  </a:cubicBezTo>
                  <a:cubicBezTo>
                    <a:pt x="2281" y="210"/>
                    <a:pt x="2149" y="136"/>
                    <a:pt x="2031" y="77"/>
                  </a:cubicBezTo>
                  <a:cubicBezTo>
                    <a:pt x="1834" y="29"/>
                    <a:pt x="1704" y="1"/>
                    <a:pt x="159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3"/>
            <p:cNvSpPr/>
            <p:nvPr/>
          </p:nvSpPr>
          <p:spPr>
            <a:xfrm>
              <a:off x="3328152" y="420226"/>
              <a:ext cx="90798" cy="90435"/>
            </a:xfrm>
            <a:custGeom>
              <a:avLst/>
              <a:gdLst/>
              <a:ahLst/>
              <a:cxnLst/>
              <a:rect l="l" t="t" r="r" b="b"/>
              <a:pathLst>
                <a:path w="3503" h="3489" extrusionOk="0">
                  <a:moveTo>
                    <a:pt x="2031" y="1"/>
                  </a:moveTo>
                  <a:cubicBezTo>
                    <a:pt x="1413" y="1"/>
                    <a:pt x="869" y="295"/>
                    <a:pt x="501" y="796"/>
                  </a:cubicBezTo>
                  <a:cubicBezTo>
                    <a:pt x="133" y="1222"/>
                    <a:pt x="0" y="1899"/>
                    <a:pt x="251" y="2444"/>
                  </a:cubicBezTo>
                  <a:cubicBezTo>
                    <a:pt x="442" y="3062"/>
                    <a:pt x="986" y="3430"/>
                    <a:pt x="1604" y="3489"/>
                  </a:cubicBezTo>
                  <a:cubicBezTo>
                    <a:pt x="1781" y="3489"/>
                    <a:pt x="2031" y="3430"/>
                    <a:pt x="2208" y="3371"/>
                  </a:cubicBezTo>
                  <a:cubicBezTo>
                    <a:pt x="2708" y="3180"/>
                    <a:pt x="3135" y="2812"/>
                    <a:pt x="3312" y="2326"/>
                  </a:cubicBezTo>
                  <a:cubicBezTo>
                    <a:pt x="3503" y="1841"/>
                    <a:pt x="3503" y="1281"/>
                    <a:pt x="3253" y="796"/>
                  </a:cubicBezTo>
                  <a:cubicBezTo>
                    <a:pt x="3194" y="663"/>
                    <a:pt x="3135" y="545"/>
                    <a:pt x="3017" y="428"/>
                  </a:cubicBezTo>
                  <a:cubicBezTo>
                    <a:pt x="2649" y="60"/>
                    <a:pt x="2576" y="1"/>
                    <a:pt x="203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3"/>
            <p:cNvSpPr/>
            <p:nvPr/>
          </p:nvSpPr>
          <p:spPr>
            <a:xfrm>
              <a:off x="3142370" y="462789"/>
              <a:ext cx="73250" cy="71176"/>
            </a:xfrm>
            <a:custGeom>
              <a:avLst/>
              <a:gdLst/>
              <a:ahLst/>
              <a:cxnLst/>
              <a:rect l="l" t="t" r="r" b="b"/>
              <a:pathLst>
                <a:path w="2826" h="2746" extrusionOk="0">
                  <a:moveTo>
                    <a:pt x="1663" y="1"/>
                  </a:moveTo>
                  <a:cubicBezTo>
                    <a:pt x="1044" y="1"/>
                    <a:pt x="417" y="385"/>
                    <a:pt x="118" y="934"/>
                  </a:cubicBezTo>
                  <a:cubicBezTo>
                    <a:pt x="59" y="1170"/>
                    <a:pt x="0" y="1420"/>
                    <a:pt x="0" y="1670"/>
                  </a:cubicBezTo>
                  <a:cubicBezTo>
                    <a:pt x="59" y="2038"/>
                    <a:pt x="309" y="2406"/>
                    <a:pt x="619" y="2583"/>
                  </a:cubicBezTo>
                  <a:cubicBezTo>
                    <a:pt x="846" y="2701"/>
                    <a:pt x="1073" y="2746"/>
                    <a:pt x="1300" y="2746"/>
                  </a:cubicBezTo>
                  <a:cubicBezTo>
                    <a:pt x="1441" y="2746"/>
                    <a:pt x="1581" y="2728"/>
                    <a:pt x="1722" y="2700"/>
                  </a:cubicBezTo>
                  <a:cubicBezTo>
                    <a:pt x="1958" y="2641"/>
                    <a:pt x="2208" y="2524"/>
                    <a:pt x="2385" y="2332"/>
                  </a:cubicBezTo>
                  <a:cubicBezTo>
                    <a:pt x="2576" y="2156"/>
                    <a:pt x="2635" y="1906"/>
                    <a:pt x="2694" y="1729"/>
                  </a:cubicBezTo>
                  <a:cubicBezTo>
                    <a:pt x="2826" y="1229"/>
                    <a:pt x="2752" y="684"/>
                    <a:pt x="2458" y="316"/>
                  </a:cubicBezTo>
                  <a:cubicBezTo>
                    <a:pt x="2326" y="199"/>
                    <a:pt x="2208" y="125"/>
                    <a:pt x="2090" y="66"/>
                  </a:cubicBezTo>
                  <a:cubicBezTo>
                    <a:pt x="1951" y="22"/>
                    <a:pt x="1807" y="1"/>
                    <a:pt x="166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3"/>
            <p:cNvSpPr/>
            <p:nvPr/>
          </p:nvSpPr>
          <p:spPr>
            <a:xfrm>
              <a:off x="5601456" y="-229343"/>
              <a:ext cx="703806" cy="560676"/>
            </a:xfrm>
            <a:custGeom>
              <a:avLst/>
              <a:gdLst/>
              <a:ahLst/>
              <a:cxnLst/>
              <a:rect l="l" t="t" r="r" b="b"/>
              <a:pathLst>
                <a:path w="27153" h="21631" extrusionOk="0">
                  <a:moveTo>
                    <a:pt x="13929" y="1"/>
                  </a:moveTo>
                  <a:cubicBezTo>
                    <a:pt x="13863" y="1"/>
                    <a:pt x="13797" y="12"/>
                    <a:pt x="13731" y="37"/>
                  </a:cubicBezTo>
                  <a:cubicBezTo>
                    <a:pt x="13363" y="111"/>
                    <a:pt x="13171" y="405"/>
                    <a:pt x="13054" y="714"/>
                  </a:cubicBezTo>
                  <a:cubicBezTo>
                    <a:pt x="12877" y="1023"/>
                    <a:pt x="12686" y="1391"/>
                    <a:pt x="12568" y="1700"/>
                  </a:cubicBezTo>
                  <a:cubicBezTo>
                    <a:pt x="12141" y="2804"/>
                    <a:pt x="12068" y="4025"/>
                    <a:pt x="12259" y="5188"/>
                  </a:cubicBezTo>
                  <a:cubicBezTo>
                    <a:pt x="12009" y="5188"/>
                    <a:pt x="11832" y="5261"/>
                    <a:pt x="11582" y="5320"/>
                  </a:cubicBezTo>
                  <a:cubicBezTo>
                    <a:pt x="10655" y="5447"/>
                    <a:pt x="9706" y="5541"/>
                    <a:pt x="8766" y="5541"/>
                  </a:cubicBezTo>
                  <a:cubicBezTo>
                    <a:pt x="7408" y="5541"/>
                    <a:pt x="6068" y="5344"/>
                    <a:pt x="4842" y="4761"/>
                  </a:cubicBezTo>
                  <a:lnTo>
                    <a:pt x="4842" y="4761"/>
                  </a:lnTo>
                  <a:cubicBezTo>
                    <a:pt x="5018" y="5629"/>
                    <a:pt x="5754" y="6365"/>
                    <a:pt x="6623" y="6733"/>
                  </a:cubicBezTo>
                  <a:cubicBezTo>
                    <a:pt x="6681" y="6792"/>
                    <a:pt x="6740" y="6792"/>
                    <a:pt x="6799" y="6792"/>
                  </a:cubicBezTo>
                  <a:cubicBezTo>
                    <a:pt x="5946" y="7101"/>
                    <a:pt x="5077" y="7469"/>
                    <a:pt x="4283" y="7896"/>
                  </a:cubicBezTo>
                  <a:cubicBezTo>
                    <a:pt x="2075" y="9235"/>
                    <a:pt x="427" y="11575"/>
                    <a:pt x="236" y="14150"/>
                  </a:cubicBezTo>
                  <a:cubicBezTo>
                    <a:pt x="0" y="16784"/>
                    <a:pt x="1339" y="19477"/>
                    <a:pt x="3679" y="20640"/>
                  </a:cubicBezTo>
                  <a:cubicBezTo>
                    <a:pt x="4835" y="21223"/>
                    <a:pt x="6074" y="21400"/>
                    <a:pt x="7351" y="21400"/>
                  </a:cubicBezTo>
                  <a:cubicBezTo>
                    <a:pt x="9315" y="21400"/>
                    <a:pt x="11368" y="20982"/>
                    <a:pt x="13343" y="20982"/>
                  </a:cubicBezTo>
                  <a:cubicBezTo>
                    <a:pt x="13616" y="20982"/>
                    <a:pt x="13888" y="20990"/>
                    <a:pt x="14157" y="21008"/>
                  </a:cubicBezTo>
                  <a:cubicBezTo>
                    <a:pt x="15791" y="21134"/>
                    <a:pt x="17359" y="21631"/>
                    <a:pt x="18987" y="21631"/>
                  </a:cubicBezTo>
                  <a:cubicBezTo>
                    <a:pt x="19074" y="21631"/>
                    <a:pt x="19162" y="21629"/>
                    <a:pt x="19249" y="21626"/>
                  </a:cubicBezTo>
                  <a:cubicBezTo>
                    <a:pt x="22134" y="21567"/>
                    <a:pt x="24886" y="19728"/>
                    <a:pt x="26048" y="17093"/>
                  </a:cubicBezTo>
                  <a:cubicBezTo>
                    <a:pt x="27152" y="14386"/>
                    <a:pt x="26666" y="11148"/>
                    <a:pt x="24709" y="8999"/>
                  </a:cubicBezTo>
                  <a:cubicBezTo>
                    <a:pt x="23914" y="8072"/>
                    <a:pt x="22870" y="7336"/>
                    <a:pt x="21707" y="6851"/>
                  </a:cubicBezTo>
                  <a:cubicBezTo>
                    <a:pt x="21825" y="6792"/>
                    <a:pt x="21884" y="6733"/>
                    <a:pt x="22001" y="6601"/>
                  </a:cubicBezTo>
                  <a:lnTo>
                    <a:pt x="21030" y="6601"/>
                  </a:lnTo>
                  <a:cubicBezTo>
                    <a:pt x="20294" y="6292"/>
                    <a:pt x="19558" y="6115"/>
                    <a:pt x="18764" y="5924"/>
                  </a:cubicBezTo>
                  <a:cubicBezTo>
                    <a:pt x="18572" y="5865"/>
                    <a:pt x="18396" y="5806"/>
                    <a:pt x="18263" y="5688"/>
                  </a:cubicBezTo>
                  <a:cubicBezTo>
                    <a:pt x="18690" y="5129"/>
                    <a:pt x="18940" y="4526"/>
                    <a:pt x="19058" y="3790"/>
                  </a:cubicBezTo>
                  <a:lnTo>
                    <a:pt x="19058" y="3790"/>
                  </a:lnTo>
                  <a:cubicBezTo>
                    <a:pt x="17101" y="4334"/>
                    <a:pt x="15143" y="4761"/>
                    <a:pt x="13113" y="5070"/>
                  </a:cubicBezTo>
                  <a:cubicBezTo>
                    <a:pt x="13113" y="3598"/>
                    <a:pt x="13672" y="2186"/>
                    <a:pt x="14643" y="1141"/>
                  </a:cubicBezTo>
                  <a:cubicBezTo>
                    <a:pt x="14834" y="1023"/>
                    <a:pt x="15011" y="773"/>
                    <a:pt x="14952" y="596"/>
                  </a:cubicBezTo>
                  <a:cubicBezTo>
                    <a:pt x="14893" y="405"/>
                    <a:pt x="14776" y="346"/>
                    <a:pt x="14643" y="287"/>
                  </a:cubicBezTo>
                  <a:cubicBezTo>
                    <a:pt x="14412" y="149"/>
                    <a:pt x="14172" y="1"/>
                    <a:pt x="13929"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3"/>
            <p:cNvSpPr/>
            <p:nvPr/>
          </p:nvSpPr>
          <p:spPr>
            <a:xfrm>
              <a:off x="5551868" y="-110518"/>
              <a:ext cx="704169" cy="399012"/>
            </a:xfrm>
            <a:custGeom>
              <a:avLst/>
              <a:gdLst/>
              <a:ahLst/>
              <a:cxnLst/>
              <a:rect l="l" t="t" r="r" b="b"/>
              <a:pathLst>
                <a:path w="27167" h="15394" fill="none" extrusionOk="0">
                  <a:moveTo>
                    <a:pt x="6755" y="0"/>
                  </a:moveTo>
                  <a:cubicBezTo>
                    <a:pt x="5887" y="236"/>
                    <a:pt x="5092" y="604"/>
                    <a:pt x="4297" y="1104"/>
                  </a:cubicBezTo>
                  <a:cubicBezTo>
                    <a:pt x="2090" y="2385"/>
                    <a:pt x="442" y="4783"/>
                    <a:pt x="191" y="7359"/>
                  </a:cubicBezTo>
                  <a:cubicBezTo>
                    <a:pt x="0" y="9934"/>
                    <a:pt x="1354" y="12627"/>
                    <a:pt x="3620" y="13790"/>
                  </a:cubicBezTo>
                  <a:cubicBezTo>
                    <a:pt x="6814" y="15394"/>
                    <a:pt x="10611" y="13922"/>
                    <a:pt x="14172" y="14158"/>
                  </a:cubicBezTo>
                  <a:cubicBezTo>
                    <a:pt x="15820" y="14290"/>
                    <a:pt x="17483" y="14835"/>
                    <a:pt x="19205" y="14835"/>
                  </a:cubicBezTo>
                  <a:cubicBezTo>
                    <a:pt x="22075" y="14717"/>
                    <a:pt x="24841" y="12877"/>
                    <a:pt x="26004" y="10243"/>
                  </a:cubicBezTo>
                  <a:cubicBezTo>
                    <a:pt x="27167" y="7594"/>
                    <a:pt x="26622" y="4283"/>
                    <a:pt x="24724" y="2149"/>
                  </a:cubicBezTo>
                  <a:cubicBezTo>
                    <a:pt x="23855" y="1222"/>
                    <a:pt x="22811" y="545"/>
                    <a:pt x="21707"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3"/>
            <p:cNvSpPr/>
            <p:nvPr/>
          </p:nvSpPr>
          <p:spPr>
            <a:xfrm>
              <a:off x="5677744" y="-188334"/>
              <a:ext cx="444787" cy="187324"/>
            </a:xfrm>
            <a:custGeom>
              <a:avLst/>
              <a:gdLst/>
              <a:ahLst/>
              <a:cxnLst/>
              <a:rect l="l" t="t" r="r" b="b"/>
              <a:pathLst>
                <a:path w="17160" h="7227" fill="none" extrusionOk="0">
                  <a:moveTo>
                    <a:pt x="13363" y="1899"/>
                  </a:moveTo>
                  <a:cubicBezTo>
                    <a:pt x="13790" y="1340"/>
                    <a:pt x="14099" y="663"/>
                    <a:pt x="14158" y="0"/>
                  </a:cubicBezTo>
                  <a:cubicBezTo>
                    <a:pt x="11700" y="604"/>
                    <a:pt x="9257" y="1104"/>
                    <a:pt x="6741" y="1472"/>
                  </a:cubicBezTo>
                  <a:cubicBezTo>
                    <a:pt x="4474" y="1766"/>
                    <a:pt x="2075" y="1899"/>
                    <a:pt x="0" y="913"/>
                  </a:cubicBezTo>
                  <a:cubicBezTo>
                    <a:pt x="177" y="1840"/>
                    <a:pt x="913" y="2502"/>
                    <a:pt x="1708" y="2870"/>
                  </a:cubicBezTo>
                  <a:cubicBezTo>
                    <a:pt x="2576" y="3312"/>
                    <a:pt x="3488" y="3370"/>
                    <a:pt x="4342" y="3488"/>
                  </a:cubicBezTo>
                  <a:cubicBezTo>
                    <a:pt x="3238" y="4224"/>
                    <a:pt x="1958" y="4651"/>
                    <a:pt x="663" y="4783"/>
                  </a:cubicBezTo>
                  <a:cubicBezTo>
                    <a:pt x="2635" y="5754"/>
                    <a:pt x="5019" y="5696"/>
                    <a:pt x="6917" y="4651"/>
                  </a:cubicBezTo>
                  <a:cubicBezTo>
                    <a:pt x="6741" y="5578"/>
                    <a:pt x="6314" y="6490"/>
                    <a:pt x="5637" y="7226"/>
                  </a:cubicBezTo>
                  <a:cubicBezTo>
                    <a:pt x="6858" y="6799"/>
                    <a:pt x="7844" y="5887"/>
                    <a:pt x="8389" y="4710"/>
                  </a:cubicBezTo>
                  <a:cubicBezTo>
                    <a:pt x="9861" y="5445"/>
                    <a:pt x="11332" y="6181"/>
                    <a:pt x="12804" y="6858"/>
                  </a:cubicBezTo>
                  <a:cubicBezTo>
                    <a:pt x="12200" y="5946"/>
                    <a:pt x="11833" y="4901"/>
                    <a:pt x="11700" y="3797"/>
                  </a:cubicBezTo>
                  <a:cubicBezTo>
                    <a:pt x="13540" y="4415"/>
                    <a:pt x="15688" y="4047"/>
                    <a:pt x="17160" y="2811"/>
                  </a:cubicBezTo>
                  <a:cubicBezTo>
                    <a:pt x="15821" y="2811"/>
                    <a:pt x="14526" y="2502"/>
                    <a:pt x="13363" y="189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3"/>
            <p:cNvSpPr/>
            <p:nvPr/>
          </p:nvSpPr>
          <p:spPr>
            <a:xfrm>
              <a:off x="5858937" y="-288133"/>
              <a:ext cx="82426" cy="187194"/>
            </a:xfrm>
            <a:custGeom>
              <a:avLst/>
              <a:gdLst/>
              <a:ahLst/>
              <a:cxnLst/>
              <a:rect l="l" t="t" r="r" b="b"/>
              <a:pathLst>
                <a:path w="3180" h="7222" extrusionOk="0">
                  <a:moveTo>
                    <a:pt x="2048" y="1"/>
                  </a:moveTo>
                  <a:cubicBezTo>
                    <a:pt x="1976" y="1"/>
                    <a:pt x="1906" y="12"/>
                    <a:pt x="1840" y="39"/>
                  </a:cubicBezTo>
                  <a:cubicBezTo>
                    <a:pt x="1531" y="98"/>
                    <a:pt x="1340" y="466"/>
                    <a:pt x="1163" y="716"/>
                  </a:cubicBezTo>
                  <a:cubicBezTo>
                    <a:pt x="972" y="1084"/>
                    <a:pt x="795" y="1393"/>
                    <a:pt x="663" y="1761"/>
                  </a:cubicBezTo>
                  <a:cubicBezTo>
                    <a:pt x="1" y="3482"/>
                    <a:pt x="369" y="5381"/>
                    <a:pt x="663" y="7162"/>
                  </a:cubicBezTo>
                  <a:cubicBezTo>
                    <a:pt x="722" y="7203"/>
                    <a:pt x="787" y="7221"/>
                    <a:pt x="854" y="7221"/>
                  </a:cubicBezTo>
                  <a:cubicBezTo>
                    <a:pt x="1069" y="7221"/>
                    <a:pt x="1295" y="7032"/>
                    <a:pt x="1340" y="6852"/>
                  </a:cubicBezTo>
                  <a:cubicBezTo>
                    <a:pt x="1472" y="6543"/>
                    <a:pt x="1399" y="6234"/>
                    <a:pt x="1340" y="5984"/>
                  </a:cubicBezTo>
                  <a:cubicBezTo>
                    <a:pt x="1031" y="4277"/>
                    <a:pt x="1590" y="2438"/>
                    <a:pt x="2812" y="1201"/>
                  </a:cubicBezTo>
                  <a:cubicBezTo>
                    <a:pt x="3003" y="1025"/>
                    <a:pt x="3180" y="775"/>
                    <a:pt x="3062" y="598"/>
                  </a:cubicBezTo>
                  <a:cubicBezTo>
                    <a:pt x="3062" y="466"/>
                    <a:pt x="2944" y="348"/>
                    <a:pt x="2812" y="289"/>
                  </a:cubicBezTo>
                  <a:cubicBezTo>
                    <a:pt x="2572" y="140"/>
                    <a:pt x="2296" y="1"/>
                    <a:pt x="2048" y="1"/>
                  </a:cubicBezTo>
                  <a:close/>
                </a:path>
              </a:pathLst>
            </a:custGeom>
            <a:solidFill>
              <a:srgbClr val="F7D79F"/>
            </a:solid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3"/>
            <p:cNvSpPr/>
            <p:nvPr/>
          </p:nvSpPr>
          <p:spPr>
            <a:xfrm>
              <a:off x="5589999" y="-24691"/>
              <a:ext cx="74805" cy="204872"/>
            </a:xfrm>
            <a:custGeom>
              <a:avLst/>
              <a:gdLst/>
              <a:ahLst/>
              <a:cxnLst/>
              <a:rect l="l" t="t" r="r" b="b"/>
              <a:pathLst>
                <a:path w="2886" h="7904" fill="none" extrusionOk="0">
                  <a:moveTo>
                    <a:pt x="1914" y="7903"/>
                  </a:moveTo>
                  <a:cubicBezTo>
                    <a:pt x="2090" y="7903"/>
                    <a:pt x="2282" y="7903"/>
                    <a:pt x="2399" y="7786"/>
                  </a:cubicBezTo>
                  <a:cubicBezTo>
                    <a:pt x="2517" y="7594"/>
                    <a:pt x="2576" y="7359"/>
                    <a:pt x="2576" y="7168"/>
                  </a:cubicBezTo>
                  <a:cubicBezTo>
                    <a:pt x="2576" y="5696"/>
                    <a:pt x="1914" y="4224"/>
                    <a:pt x="2341" y="2811"/>
                  </a:cubicBezTo>
                  <a:cubicBezTo>
                    <a:pt x="2458" y="2385"/>
                    <a:pt x="2709" y="1958"/>
                    <a:pt x="2826" y="1472"/>
                  </a:cubicBezTo>
                  <a:cubicBezTo>
                    <a:pt x="2885" y="972"/>
                    <a:pt x="2709" y="369"/>
                    <a:pt x="2282" y="236"/>
                  </a:cubicBezTo>
                  <a:cubicBezTo>
                    <a:pt x="1664" y="1"/>
                    <a:pt x="1104" y="678"/>
                    <a:pt x="869" y="1281"/>
                  </a:cubicBezTo>
                  <a:cubicBezTo>
                    <a:pt x="251" y="2694"/>
                    <a:pt x="1" y="4224"/>
                    <a:pt x="251" y="5755"/>
                  </a:cubicBezTo>
                  <a:cubicBezTo>
                    <a:pt x="310" y="6255"/>
                    <a:pt x="442" y="6741"/>
                    <a:pt x="678" y="7109"/>
                  </a:cubicBezTo>
                  <a:cubicBezTo>
                    <a:pt x="928" y="7535"/>
                    <a:pt x="1413" y="7903"/>
                    <a:pt x="1914" y="79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7" name="Google Shape;3217;p23"/>
            <p:cNvGrpSpPr/>
            <p:nvPr/>
          </p:nvGrpSpPr>
          <p:grpSpPr>
            <a:xfrm rot="9493343">
              <a:off x="3658964" y="-287081"/>
              <a:ext cx="613300" cy="623874"/>
              <a:chOff x="4580998" y="3642384"/>
              <a:chExt cx="762014" cy="775152"/>
            </a:xfrm>
          </p:grpSpPr>
          <p:sp>
            <p:nvSpPr>
              <p:cNvPr id="3218" name="Google Shape;3218;p23"/>
              <p:cNvSpPr/>
              <p:nvPr/>
            </p:nvSpPr>
            <p:spPr>
              <a:xfrm>
                <a:off x="4635965" y="3703662"/>
                <a:ext cx="707048" cy="713874"/>
              </a:xfrm>
              <a:custGeom>
                <a:avLst/>
                <a:gdLst/>
                <a:ahLst/>
                <a:cxnLst/>
                <a:rect l="l" t="t" r="r" b="b"/>
                <a:pathLst>
                  <a:path w="21958" h="22170" extrusionOk="0">
                    <a:moveTo>
                      <a:pt x="7859" y="12755"/>
                    </a:moveTo>
                    <a:cubicBezTo>
                      <a:pt x="8286" y="14109"/>
                      <a:pt x="9331" y="15271"/>
                      <a:pt x="10611" y="15830"/>
                    </a:cubicBezTo>
                    <a:cubicBezTo>
                      <a:pt x="10434" y="16625"/>
                      <a:pt x="10243" y="17361"/>
                      <a:pt x="10066" y="18097"/>
                    </a:cubicBezTo>
                    <a:cubicBezTo>
                      <a:pt x="9934" y="18038"/>
                      <a:pt x="9816" y="17964"/>
                      <a:pt x="9699" y="17964"/>
                    </a:cubicBezTo>
                    <a:cubicBezTo>
                      <a:pt x="8963" y="16257"/>
                      <a:pt x="8227" y="14594"/>
                      <a:pt x="7491" y="12946"/>
                    </a:cubicBezTo>
                    <a:cubicBezTo>
                      <a:pt x="7609" y="12887"/>
                      <a:pt x="7727" y="12813"/>
                      <a:pt x="7859" y="12755"/>
                    </a:cubicBezTo>
                    <a:close/>
                    <a:moveTo>
                      <a:pt x="11774" y="16198"/>
                    </a:moveTo>
                    <a:lnTo>
                      <a:pt x="11774" y="16198"/>
                    </a:lnTo>
                    <a:cubicBezTo>
                      <a:pt x="12083" y="16257"/>
                      <a:pt x="12392" y="16316"/>
                      <a:pt x="12701" y="16316"/>
                    </a:cubicBezTo>
                    <a:cubicBezTo>
                      <a:pt x="13010" y="16316"/>
                      <a:pt x="13245" y="16257"/>
                      <a:pt x="13495" y="16198"/>
                    </a:cubicBezTo>
                    <a:lnTo>
                      <a:pt x="13495" y="16198"/>
                    </a:lnTo>
                    <a:cubicBezTo>
                      <a:pt x="13245" y="16743"/>
                      <a:pt x="13010" y="17302"/>
                      <a:pt x="12760" y="17847"/>
                    </a:cubicBezTo>
                    <a:cubicBezTo>
                      <a:pt x="12611" y="18155"/>
                      <a:pt x="12411" y="18506"/>
                      <a:pt x="12168" y="18506"/>
                    </a:cubicBezTo>
                    <a:cubicBezTo>
                      <a:pt x="12121" y="18506"/>
                      <a:pt x="12073" y="18493"/>
                      <a:pt x="12024" y="18465"/>
                    </a:cubicBezTo>
                    <a:cubicBezTo>
                      <a:pt x="11965" y="17729"/>
                      <a:pt x="11847" y="16993"/>
                      <a:pt x="11774" y="16198"/>
                    </a:cubicBezTo>
                    <a:close/>
                    <a:moveTo>
                      <a:pt x="14754" y="0"/>
                    </a:moveTo>
                    <a:cubicBezTo>
                      <a:pt x="12905" y="0"/>
                      <a:pt x="11048" y="1372"/>
                      <a:pt x="10743" y="3248"/>
                    </a:cubicBezTo>
                    <a:cubicBezTo>
                      <a:pt x="9910" y="2429"/>
                      <a:pt x="8807" y="1773"/>
                      <a:pt x="7640" y="1773"/>
                    </a:cubicBezTo>
                    <a:cubicBezTo>
                      <a:pt x="7590" y="1773"/>
                      <a:pt x="7541" y="1774"/>
                      <a:pt x="7491" y="1776"/>
                    </a:cubicBezTo>
                    <a:cubicBezTo>
                      <a:pt x="6255" y="1850"/>
                      <a:pt x="5092" y="2762"/>
                      <a:pt x="4975" y="3925"/>
                    </a:cubicBezTo>
                    <a:cubicBezTo>
                      <a:pt x="3017" y="4057"/>
                      <a:pt x="1178" y="5455"/>
                      <a:pt x="560" y="7368"/>
                    </a:cubicBezTo>
                    <a:cubicBezTo>
                      <a:pt x="0" y="9267"/>
                      <a:pt x="736" y="11474"/>
                      <a:pt x="2340" y="12637"/>
                    </a:cubicBezTo>
                    <a:cubicBezTo>
                      <a:pt x="3152" y="13243"/>
                      <a:pt x="4158" y="13531"/>
                      <a:pt x="5173" y="13531"/>
                    </a:cubicBezTo>
                    <a:cubicBezTo>
                      <a:pt x="5686" y="13531"/>
                      <a:pt x="6202" y="13457"/>
                      <a:pt x="6696" y="13314"/>
                    </a:cubicBezTo>
                    <a:cubicBezTo>
                      <a:pt x="7241" y="15330"/>
                      <a:pt x="7123" y="17670"/>
                      <a:pt x="6873" y="19936"/>
                    </a:cubicBezTo>
                    <a:cubicBezTo>
                      <a:pt x="6814" y="20363"/>
                      <a:pt x="6755" y="20790"/>
                      <a:pt x="6932" y="21217"/>
                    </a:cubicBezTo>
                    <a:cubicBezTo>
                      <a:pt x="7182" y="21835"/>
                      <a:pt x="7859" y="21952"/>
                      <a:pt x="8403" y="22011"/>
                    </a:cubicBezTo>
                    <a:cubicBezTo>
                      <a:pt x="9080" y="22011"/>
                      <a:pt x="9816" y="22085"/>
                      <a:pt x="10493" y="22144"/>
                    </a:cubicBezTo>
                    <a:cubicBezTo>
                      <a:pt x="10659" y="22158"/>
                      <a:pt x="10828" y="22169"/>
                      <a:pt x="10998" y="22169"/>
                    </a:cubicBezTo>
                    <a:cubicBezTo>
                      <a:pt x="11519" y="22169"/>
                      <a:pt x="12039" y="22066"/>
                      <a:pt x="12451" y="21643"/>
                    </a:cubicBezTo>
                    <a:cubicBezTo>
                      <a:pt x="12760" y="21349"/>
                      <a:pt x="12951" y="20908"/>
                      <a:pt x="13127" y="20540"/>
                    </a:cubicBezTo>
                    <a:cubicBezTo>
                      <a:pt x="13746" y="18950"/>
                      <a:pt x="14349" y="17361"/>
                      <a:pt x="14908" y="15698"/>
                    </a:cubicBezTo>
                    <a:cubicBezTo>
                      <a:pt x="16130" y="15021"/>
                      <a:pt x="17057" y="13858"/>
                      <a:pt x="17425" y="12519"/>
                    </a:cubicBezTo>
                    <a:cubicBezTo>
                      <a:pt x="17535" y="12533"/>
                      <a:pt x="17646" y="12540"/>
                      <a:pt x="17756" y="12540"/>
                    </a:cubicBezTo>
                    <a:cubicBezTo>
                      <a:pt x="19052" y="12540"/>
                      <a:pt x="20293" y="11610"/>
                      <a:pt x="20971" y="10429"/>
                    </a:cubicBezTo>
                    <a:cubicBezTo>
                      <a:pt x="21648" y="9326"/>
                      <a:pt x="21957" y="7854"/>
                      <a:pt x="21339" y="6633"/>
                    </a:cubicBezTo>
                    <a:cubicBezTo>
                      <a:pt x="20939" y="5851"/>
                      <a:pt x="20019" y="5348"/>
                      <a:pt x="19158" y="5348"/>
                    </a:cubicBezTo>
                    <a:cubicBezTo>
                      <a:pt x="18722" y="5348"/>
                      <a:pt x="18301" y="5477"/>
                      <a:pt x="17969" y="5764"/>
                    </a:cubicBezTo>
                    <a:cubicBezTo>
                      <a:pt x="19073" y="3807"/>
                      <a:pt x="18028" y="923"/>
                      <a:pt x="15894" y="187"/>
                    </a:cubicBezTo>
                    <a:cubicBezTo>
                      <a:pt x="15524" y="60"/>
                      <a:pt x="15139" y="0"/>
                      <a:pt x="14754"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3"/>
              <p:cNvSpPr/>
              <p:nvPr/>
            </p:nvSpPr>
            <p:spPr>
              <a:xfrm>
                <a:off x="4821731" y="4076932"/>
                <a:ext cx="100947" cy="165862"/>
              </a:xfrm>
              <a:custGeom>
                <a:avLst/>
                <a:gdLst/>
                <a:ahLst/>
                <a:cxnLst/>
                <a:rect l="l" t="t" r="r" b="b"/>
                <a:pathLst>
                  <a:path w="3135" h="5151" fill="none" extrusionOk="0">
                    <a:moveTo>
                      <a:pt x="3135" y="2884"/>
                    </a:moveTo>
                    <a:cubicBezTo>
                      <a:pt x="2944" y="3620"/>
                      <a:pt x="2767" y="4415"/>
                      <a:pt x="2576" y="5151"/>
                    </a:cubicBezTo>
                    <a:cubicBezTo>
                      <a:pt x="2458" y="5092"/>
                      <a:pt x="2325" y="5033"/>
                      <a:pt x="2208" y="4974"/>
                    </a:cubicBezTo>
                    <a:lnTo>
                      <a:pt x="0" y="0"/>
                    </a:ln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3"/>
              <p:cNvSpPr/>
              <p:nvPr/>
            </p:nvSpPr>
            <p:spPr>
              <a:xfrm>
                <a:off x="4960097" y="4181649"/>
                <a:ext cx="54998" cy="79148"/>
              </a:xfrm>
              <a:custGeom>
                <a:avLst/>
                <a:gdLst/>
                <a:ahLst/>
                <a:cxnLst/>
                <a:rect l="l" t="t" r="r" b="b"/>
                <a:pathLst>
                  <a:path w="1708" h="2458" fill="none" extrusionOk="0">
                    <a:moveTo>
                      <a:pt x="1708" y="0"/>
                    </a:moveTo>
                    <a:cubicBezTo>
                      <a:pt x="1472" y="545"/>
                      <a:pt x="1222" y="1104"/>
                      <a:pt x="972" y="1649"/>
                    </a:cubicBezTo>
                    <a:cubicBezTo>
                      <a:pt x="854" y="1958"/>
                      <a:pt x="545" y="2458"/>
                      <a:pt x="236" y="2267"/>
                    </a:cubicBezTo>
                    <a:cubicBezTo>
                      <a:pt x="177" y="1531"/>
                      <a:pt x="59" y="795"/>
                      <a:pt x="0"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3"/>
              <p:cNvSpPr/>
              <p:nvPr/>
            </p:nvSpPr>
            <p:spPr>
              <a:xfrm>
                <a:off x="4796131" y="4088750"/>
                <a:ext cx="264459" cy="286258"/>
              </a:xfrm>
              <a:custGeom>
                <a:avLst/>
                <a:gdLst/>
                <a:ahLst/>
                <a:cxnLst/>
                <a:rect l="l" t="t" r="r" b="b"/>
                <a:pathLst>
                  <a:path w="8213" h="8890" fill="none" extrusionOk="0">
                    <a:moveTo>
                      <a:pt x="1" y="1"/>
                    </a:moveTo>
                    <a:cubicBezTo>
                      <a:pt x="545" y="2032"/>
                      <a:pt x="427" y="4357"/>
                      <a:pt x="177" y="6564"/>
                    </a:cubicBezTo>
                    <a:cubicBezTo>
                      <a:pt x="118" y="7050"/>
                      <a:pt x="59" y="7477"/>
                      <a:pt x="251" y="7845"/>
                    </a:cubicBezTo>
                    <a:cubicBezTo>
                      <a:pt x="486" y="8522"/>
                      <a:pt x="1163" y="8654"/>
                      <a:pt x="1722" y="8654"/>
                    </a:cubicBezTo>
                    <a:cubicBezTo>
                      <a:pt x="2458" y="8713"/>
                      <a:pt x="3120" y="8772"/>
                      <a:pt x="3797" y="8831"/>
                    </a:cubicBezTo>
                    <a:cubicBezTo>
                      <a:pt x="4474" y="8890"/>
                      <a:pt x="5210" y="8890"/>
                      <a:pt x="5769" y="8345"/>
                    </a:cubicBezTo>
                    <a:cubicBezTo>
                      <a:pt x="6064" y="8036"/>
                      <a:pt x="6255" y="7609"/>
                      <a:pt x="6432" y="7183"/>
                    </a:cubicBezTo>
                    <a:cubicBezTo>
                      <a:pt x="7050" y="5637"/>
                      <a:pt x="7668" y="3989"/>
                      <a:pt x="8212" y="240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3"/>
              <p:cNvSpPr/>
              <p:nvPr/>
            </p:nvSpPr>
            <p:spPr>
              <a:xfrm>
                <a:off x="4580998" y="3642384"/>
                <a:ext cx="706565" cy="543085"/>
              </a:xfrm>
              <a:custGeom>
                <a:avLst/>
                <a:gdLst/>
                <a:ahLst/>
                <a:cxnLst/>
                <a:rect l="l" t="t" r="r" b="b"/>
                <a:pathLst>
                  <a:path w="21943" h="16866" fill="none" extrusionOk="0">
                    <a:moveTo>
                      <a:pt x="17410" y="13068"/>
                    </a:moveTo>
                    <a:cubicBezTo>
                      <a:pt x="18823" y="13245"/>
                      <a:pt x="20235" y="12274"/>
                      <a:pt x="20971" y="10979"/>
                    </a:cubicBezTo>
                    <a:cubicBezTo>
                      <a:pt x="21648" y="9875"/>
                      <a:pt x="21943" y="8344"/>
                      <a:pt x="21339" y="7182"/>
                    </a:cubicBezTo>
                    <a:cubicBezTo>
                      <a:pt x="20721" y="6019"/>
                      <a:pt x="18940" y="5460"/>
                      <a:pt x="17969" y="6328"/>
                    </a:cubicBezTo>
                    <a:cubicBezTo>
                      <a:pt x="19073" y="4356"/>
                      <a:pt x="18028" y="1472"/>
                      <a:pt x="15879" y="736"/>
                    </a:cubicBezTo>
                    <a:cubicBezTo>
                      <a:pt x="13731" y="0"/>
                      <a:pt x="11097" y="1545"/>
                      <a:pt x="10729" y="3753"/>
                    </a:cubicBezTo>
                    <a:cubicBezTo>
                      <a:pt x="9875" y="2943"/>
                      <a:pt x="8698" y="2281"/>
                      <a:pt x="7476" y="2340"/>
                    </a:cubicBezTo>
                    <a:cubicBezTo>
                      <a:pt x="6255" y="2399"/>
                      <a:pt x="5092" y="3311"/>
                      <a:pt x="4960" y="4489"/>
                    </a:cubicBezTo>
                    <a:cubicBezTo>
                      <a:pt x="3002" y="4606"/>
                      <a:pt x="1163" y="6019"/>
                      <a:pt x="545" y="7918"/>
                    </a:cubicBezTo>
                    <a:cubicBezTo>
                      <a:pt x="0" y="9757"/>
                      <a:pt x="736" y="11965"/>
                      <a:pt x="2325" y="13186"/>
                    </a:cubicBezTo>
                    <a:cubicBezTo>
                      <a:pt x="3915" y="14349"/>
                      <a:pt x="6255" y="14349"/>
                      <a:pt x="7844" y="13245"/>
                    </a:cubicBezTo>
                    <a:cubicBezTo>
                      <a:pt x="8462" y="15335"/>
                      <a:pt x="10537" y="16865"/>
                      <a:pt x="12686" y="16806"/>
                    </a:cubicBezTo>
                    <a:cubicBezTo>
                      <a:pt x="14834" y="16806"/>
                      <a:pt x="16865" y="15158"/>
                      <a:pt x="17410" y="13068"/>
                    </a:cubicBezTo>
                    <a:close/>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3"/>
              <p:cNvSpPr/>
              <p:nvPr/>
            </p:nvSpPr>
            <p:spPr>
              <a:xfrm>
                <a:off x="4713214" y="3875517"/>
                <a:ext cx="155912" cy="134145"/>
              </a:xfrm>
              <a:custGeom>
                <a:avLst/>
                <a:gdLst/>
                <a:ahLst/>
                <a:cxnLst/>
                <a:rect l="l" t="t" r="r" b="b"/>
                <a:pathLst>
                  <a:path w="4842" h="4166" fill="none" extrusionOk="0">
                    <a:moveTo>
                      <a:pt x="1163" y="1"/>
                    </a:moveTo>
                    <a:cubicBezTo>
                      <a:pt x="486" y="310"/>
                      <a:pt x="0" y="1104"/>
                      <a:pt x="177" y="1840"/>
                    </a:cubicBezTo>
                    <a:cubicBezTo>
                      <a:pt x="368" y="2576"/>
                      <a:pt x="1354" y="3062"/>
                      <a:pt x="1957" y="2576"/>
                    </a:cubicBezTo>
                    <a:cubicBezTo>
                      <a:pt x="1840" y="3371"/>
                      <a:pt x="2576" y="4165"/>
                      <a:pt x="3370" y="4165"/>
                    </a:cubicBezTo>
                    <a:cubicBezTo>
                      <a:pt x="4165" y="4165"/>
                      <a:pt x="4842" y="3371"/>
                      <a:pt x="4783" y="2576"/>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3"/>
              <p:cNvSpPr/>
              <p:nvPr/>
            </p:nvSpPr>
            <p:spPr>
              <a:xfrm>
                <a:off x="4906547" y="3887367"/>
                <a:ext cx="96697" cy="47431"/>
              </a:xfrm>
              <a:custGeom>
                <a:avLst/>
                <a:gdLst/>
                <a:ahLst/>
                <a:cxnLst/>
                <a:rect l="l" t="t" r="r" b="b"/>
                <a:pathLst>
                  <a:path w="3003" h="1473" fill="none" extrusionOk="0">
                    <a:moveTo>
                      <a:pt x="0" y="0"/>
                    </a:moveTo>
                    <a:cubicBezTo>
                      <a:pt x="192" y="677"/>
                      <a:pt x="795" y="1354"/>
                      <a:pt x="1531" y="1413"/>
                    </a:cubicBezTo>
                    <a:cubicBezTo>
                      <a:pt x="2267" y="1472"/>
                      <a:pt x="3003" y="795"/>
                      <a:pt x="2944" y="59"/>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3"/>
              <p:cNvSpPr/>
              <p:nvPr/>
            </p:nvSpPr>
            <p:spPr>
              <a:xfrm>
                <a:off x="5013164" y="3919117"/>
                <a:ext cx="146478" cy="112346"/>
              </a:xfrm>
              <a:custGeom>
                <a:avLst/>
                <a:gdLst/>
                <a:ahLst/>
                <a:cxnLst/>
                <a:rect l="l" t="t" r="r" b="b"/>
                <a:pathLst>
                  <a:path w="4549" h="3489" fill="none" extrusionOk="0">
                    <a:moveTo>
                      <a:pt x="1" y="2944"/>
                    </a:moveTo>
                    <a:cubicBezTo>
                      <a:pt x="427" y="3488"/>
                      <a:pt x="1355" y="3429"/>
                      <a:pt x="1840" y="3003"/>
                    </a:cubicBezTo>
                    <a:cubicBezTo>
                      <a:pt x="2399" y="2576"/>
                      <a:pt x="2576" y="1840"/>
                      <a:pt x="2458" y="1163"/>
                    </a:cubicBezTo>
                    <a:cubicBezTo>
                      <a:pt x="2885" y="1472"/>
                      <a:pt x="3444" y="1531"/>
                      <a:pt x="3871" y="1281"/>
                    </a:cubicBezTo>
                    <a:cubicBezTo>
                      <a:pt x="4298" y="1045"/>
                      <a:pt x="4548" y="486"/>
                      <a:pt x="4475"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6" name="Google Shape;3226;p23"/>
            <p:cNvSpPr/>
            <p:nvPr/>
          </p:nvSpPr>
          <p:spPr>
            <a:xfrm>
              <a:off x="2827863" y="-310663"/>
              <a:ext cx="148029" cy="147355"/>
            </a:xfrm>
            <a:custGeom>
              <a:avLst/>
              <a:gdLst/>
              <a:ahLst/>
              <a:cxnLst/>
              <a:rect l="l" t="t" r="r" b="b"/>
              <a:pathLst>
                <a:path w="5711" h="5685" extrusionOk="0">
                  <a:moveTo>
                    <a:pt x="2840" y="0"/>
                  </a:moveTo>
                  <a:cubicBezTo>
                    <a:pt x="2411" y="0"/>
                    <a:pt x="1981" y="107"/>
                    <a:pt x="1590" y="314"/>
                  </a:cubicBezTo>
                  <a:cubicBezTo>
                    <a:pt x="1104" y="564"/>
                    <a:pt x="736" y="990"/>
                    <a:pt x="486" y="1476"/>
                  </a:cubicBezTo>
                  <a:cubicBezTo>
                    <a:pt x="59" y="2212"/>
                    <a:pt x="0" y="3139"/>
                    <a:pt x="309" y="3934"/>
                  </a:cubicBezTo>
                  <a:cubicBezTo>
                    <a:pt x="677" y="4728"/>
                    <a:pt x="1354" y="5405"/>
                    <a:pt x="2149" y="5597"/>
                  </a:cubicBezTo>
                  <a:cubicBezTo>
                    <a:pt x="2392" y="5656"/>
                    <a:pt x="2653" y="5685"/>
                    <a:pt x="2914" y="5685"/>
                  </a:cubicBezTo>
                  <a:cubicBezTo>
                    <a:pt x="3175" y="5685"/>
                    <a:pt x="3437" y="5656"/>
                    <a:pt x="3679" y="5597"/>
                  </a:cubicBezTo>
                  <a:cubicBezTo>
                    <a:pt x="4901" y="5155"/>
                    <a:pt x="5710" y="3816"/>
                    <a:pt x="5578" y="2521"/>
                  </a:cubicBezTo>
                  <a:cubicBezTo>
                    <a:pt x="5460" y="1667"/>
                    <a:pt x="4975" y="814"/>
                    <a:pt x="4165" y="372"/>
                  </a:cubicBezTo>
                  <a:cubicBezTo>
                    <a:pt x="3755" y="122"/>
                    <a:pt x="3298" y="0"/>
                    <a:pt x="2840"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3"/>
            <p:cNvSpPr/>
            <p:nvPr/>
          </p:nvSpPr>
          <p:spPr>
            <a:xfrm>
              <a:off x="2951846" y="-365876"/>
              <a:ext cx="127034" cy="128719"/>
            </a:xfrm>
            <a:custGeom>
              <a:avLst/>
              <a:gdLst/>
              <a:ahLst/>
              <a:cxnLst/>
              <a:rect l="l" t="t" r="r" b="b"/>
              <a:pathLst>
                <a:path w="4901" h="4966" extrusionOk="0">
                  <a:moveTo>
                    <a:pt x="2866" y="158"/>
                  </a:moveTo>
                  <a:cubicBezTo>
                    <a:pt x="2788" y="158"/>
                    <a:pt x="2711" y="164"/>
                    <a:pt x="2634" y="177"/>
                  </a:cubicBezTo>
                  <a:cubicBezTo>
                    <a:pt x="1663" y="295"/>
                    <a:pt x="1663" y="1"/>
                    <a:pt x="1163" y="854"/>
                  </a:cubicBezTo>
                  <a:cubicBezTo>
                    <a:pt x="486" y="1163"/>
                    <a:pt x="59" y="1840"/>
                    <a:pt x="0" y="2576"/>
                  </a:cubicBezTo>
                  <a:cubicBezTo>
                    <a:pt x="0" y="3312"/>
                    <a:pt x="309" y="3974"/>
                    <a:pt x="927" y="4416"/>
                  </a:cubicBezTo>
                  <a:cubicBezTo>
                    <a:pt x="1222" y="4592"/>
                    <a:pt x="1590" y="4710"/>
                    <a:pt x="1899" y="4842"/>
                  </a:cubicBezTo>
                  <a:cubicBezTo>
                    <a:pt x="2162" y="4915"/>
                    <a:pt x="2454" y="4965"/>
                    <a:pt x="2740" y="4965"/>
                  </a:cubicBezTo>
                  <a:cubicBezTo>
                    <a:pt x="2916" y="4965"/>
                    <a:pt x="3090" y="4946"/>
                    <a:pt x="3253" y="4901"/>
                  </a:cubicBezTo>
                  <a:cubicBezTo>
                    <a:pt x="4047" y="4710"/>
                    <a:pt x="4606" y="3915"/>
                    <a:pt x="4724" y="3062"/>
                  </a:cubicBezTo>
                  <a:cubicBezTo>
                    <a:pt x="4901" y="2385"/>
                    <a:pt x="4783" y="1649"/>
                    <a:pt x="4415" y="1031"/>
                  </a:cubicBezTo>
                  <a:cubicBezTo>
                    <a:pt x="4089" y="548"/>
                    <a:pt x="3473" y="158"/>
                    <a:pt x="2866" y="158"/>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3"/>
            <p:cNvSpPr/>
            <p:nvPr/>
          </p:nvSpPr>
          <p:spPr>
            <a:xfrm>
              <a:off x="2668781" y="-501291"/>
              <a:ext cx="140020" cy="125893"/>
            </a:xfrm>
            <a:custGeom>
              <a:avLst/>
              <a:gdLst/>
              <a:ahLst/>
              <a:cxnLst/>
              <a:rect l="l" t="t" r="r" b="b"/>
              <a:pathLst>
                <a:path w="5402" h="4857" extrusionOk="0">
                  <a:moveTo>
                    <a:pt x="2799" y="1"/>
                  </a:moveTo>
                  <a:cubicBezTo>
                    <a:pt x="2159" y="1"/>
                    <a:pt x="1524" y="216"/>
                    <a:pt x="1045" y="618"/>
                  </a:cubicBezTo>
                  <a:cubicBezTo>
                    <a:pt x="368" y="1178"/>
                    <a:pt x="1" y="1972"/>
                    <a:pt x="1" y="2826"/>
                  </a:cubicBezTo>
                  <a:cubicBezTo>
                    <a:pt x="1" y="3017"/>
                    <a:pt x="74" y="3253"/>
                    <a:pt x="133" y="3503"/>
                  </a:cubicBezTo>
                  <a:cubicBezTo>
                    <a:pt x="251" y="3753"/>
                    <a:pt x="501" y="3930"/>
                    <a:pt x="678" y="4121"/>
                  </a:cubicBezTo>
                  <a:cubicBezTo>
                    <a:pt x="1355" y="4606"/>
                    <a:pt x="2149" y="4857"/>
                    <a:pt x="3017" y="4857"/>
                  </a:cubicBezTo>
                  <a:cubicBezTo>
                    <a:pt x="3253" y="4857"/>
                    <a:pt x="3503" y="4783"/>
                    <a:pt x="3753" y="4724"/>
                  </a:cubicBezTo>
                  <a:cubicBezTo>
                    <a:pt x="4666" y="4415"/>
                    <a:pt x="5343" y="3503"/>
                    <a:pt x="5343" y="2517"/>
                  </a:cubicBezTo>
                  <a:cubicBezTo>
                    <a:pt x="5402" y="1545"/>
                    <a:pt x="4725" y="559"/>
                    <a:pt x="3812" y="192"/>
                  </a:cubicBezTo>
                  <a:cubicBezTo>
                    <a:pt x="3488" y="63"/>
                    <a:pt x="3143" y="1"/>
                    <a:pt x="2799"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3"/>
            <p:cNvSpPr/>
            <p:nvPr/>
          </p:nvSpPr>
          <p:spPr>
            <a:xfrm>
              <a:off x="2789706" y="-334200"/>
              <a:ext cx="146137" cy="152591"/>
            </a:xfrm>
            <a:custGeom>
              <a:avLst/>
              <a:gdLst/>
              <a:ahLst/>
              <a:cxnLst/>
              <a:rect l="l" t="t" r="r" b="b"/>
              <a:pathLst>
                <a:path w="5638" h="5887" fill="none" extrusionOk="0">
                  <a:moveTo>
                    <a:pt x="3621" y="5695"/>
                  </a:moveTo>
                  <a:cubicBezTo>
                    <a:pt x="4842" y="5327"/>
                    <a:pt x="5637" y="3988"/>
                    <a:pt x="5519" y="2693"/>
                  </a:cubicBezTo>
                  <a:cubicBezTo>
                    <a:pt x="5461" y="1840"/>
                    <a:pt x="4901" y="986"/>
                    <a:pt x="4107" y="486"/>
                  </a:cubicBezTo>
                  <a:cubicBezTo>
                    <a:pt x="3371" y="59"/>
                    <a:pt x="2326" y="0"/>
                    <a:pt x="1531" y="427"/>
                  </a:cubicBezTo>
                  <a:cubicBezTo>
                    <a:pt x="1104" y="736"/>
                    <a:pt x="678" y="1163"/>
                    <a:pt x="427" y="1648"/>
                  </a:cubicBezTo>
                  <a:cubicBezTo>
                    <a:pt x="60" y="2384"/>
                    <a:pt x="1" y="3311"/>
                    <a:pt x="310" y="4106"/>
                  </a:cubicBezTo>
                  <a:cubicBezTo>
                    <a:pt x="619" y="4901"/>
                    <a:pt x="1355" y="5519"/>
                    <a:pt x="2149" y="5769"/>
                  </a:cubicBezTo>
                  <a:cubicBezTo>
                    <a:pt x="2635" y="5887"/>
                    <a:pt x="3135" y="5887"/>
                    <a:pt x="3621" y="56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3"/>
            <p:cNvSpPr/>
            <p:nvPr/>
          </p:nvSpPr>
          <p:spPr>
            <a:xfrm>
              <a:off x="2912160" y="-386847"/>
              <a:ext cx="127060" cy="132011"/>
            </a:xfrm>
            <a:custGeom>
              <a:avLst/>
              <a:gdLst/>
              <a:ahLst/>
              <a:cxnLst/>
              <a:rect l="l" t="t" r="r" b="b"/>
              <a:pathLst>
                <a:path w="4902" h="5093" fill="none" extrusionOk="0">
                  <a:moveTo>
                    <a:pt x="1163" y="927"/>
                  </a:moveTo>
                  <a:cubicBezTo>
                    <a:pt x="545" y="1236"/>
                    <a:pt x="118" y="1913"/>
                    <a:pt x="60" y="2649"/>
                  </a:cubicBezTo>
                  <a:cubicBezTo>
                    <a:pt x="1" y="3311"/>
                    <a:pt x="369" y="4047"/>
                    <a:pt x="987" y="4489"/>
                  </a:cubicBezTo>
                  <a:cubicBezTo>
                    <a:pt x="1281" y="4665"/>
                    <a:pt x="1590" y="4783"/>
                    <a:pt x="1958" y="4915"/>
                  </a:cubicBezTo>
                  <a:cubicBezTo>
                    <a:pt x="2385" y="4974"/>
                    <a:pt x="2826" y="5092"/>
                    <a:pt x="3253" y="4974"/>
                  </a:cubicBezTo>
                  <a:cubicBezTo>
                    <a:pt x="4107" y="4783"/>
                    <a:pt x="4592" y="3929"/>
                    <a:pt x="4784" y="3135"/>
                  </a:cubicBezTo>
                  <a:cubicBezTo>
                    <a:pt x="4901" y="2458"/>
                    <a:pt x="4842" y="1722"/>
                    <a:pt x="4475" y="1104"/>
                  </a:cubicBezTo>
                  <a:cubicBezTo>
                    <a:pt x="4048" y="559"/>
                    <a:pt x="3371" y="133"/>
                    <a:pt x="2635" y="250"/>
                  </a:cubicBezTo>
                  <a:cubicBezTo>
                    <a:pt x="1649" y="368"/>
                    <a:pt x="1649" y="0"/>
                    <a:pt x="1163" y="927"/>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3"/>
            <p:cNvSpPr/>
            <p:nvPr/>
          </p:nvSpPr>
          <p:spPr>
            <a:xfrm>
              <a:off x="2630624" y="-526486"/>
              <a:ext cx="138516" cy="132011"/>
            </a:xfrm>
            <a:custGeom>
              <a:avLst/>
              <a:gdLst/>
              <a:ahLst/>
              <a:cxnLst/>
              <a:rect l="l" t="t" r="r" b="b"/>
              <a:pathLst>
                <a:path w="5344" h="5093" fill="none" extrusionOk="0">
                  <a:moveTo>
                    <a:pt x="987" y="855"/>
                  </a:moveTo>
                  <a:cubicBezTo>
                    <a:pt x="369" y="1340"/>
                    <a:pt x="1" y="2208"/>
                    <a:pt x="1" y="3003"/>
                  </a:cubicBezTo>
                  <a:cubicBezTo>
                    <a:pt x="1" y="3253"/>
                    <a:pt x="1" y="3489"/>
                    <a:pt x="133" y="3739"/>
                  </a:cubicBezTo>
                  <a:cubicBezTo>
                    <a:pt x="251" y="3989"/>
                    <a:pt x="442" y="4166"/>
                    <a:pt x="678" y="4357"/>
                  </a:cubicBezTo>
                  <a:cubicBezTo>
                    <a:pt x="1355" y="4843"/>
                    <a:pt x="2150" y="5093"/>
                    <a:pt x="2944" y="5093"/>
                  </a:cubicBezTo>
                  <a:cubicBezTo>
                    <a:pt x="3194" y="5093"/>
                    <a:pt x="3445" y="5019"/>
                    <a:pt x="3680" y="4960"/>
                  </a:cubicBezTo>
                  <a:cubicBezTo>
                    <a:pt x="4666" y="4651"/>
                    <a:pt x="5343" y="3739"/>
                    <a:pt x="5343" y="2753"/>
                  </a:cubicBezTo>
                  <a:cubicBezTo>
                    <a:pt x="5343" y="1782"/>
                    <a:pt x="4725" y="796"/>
                    <a:pt x="3813" y="428"/>
                  </a:cubicBezTo>
                  <a:cubicBezTo>
                    <a:pt x="2885" y="1"/>
                    <a:pt x="1782" y="178"/>
                    <a:pt x="987" y="85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23"/>
            <p:cNvSpPr/>
            <p:nvPr/>
          </p:nvSpPr>
          <p:spPr>
            <a:xfrm>
              <a:off x="2871884" y="84824"/>
              <a:ext cx="313191" cy="345306"/>
            </a:xfrm>
            <a:custGeom>
              <a:avLst/>
              <a:gdLst/>
              <a:ahLst/>
              <a:cxnLst/>
              <a:rect l="l" t="t" r="r" b="b"/>
              <a:pathLst>
                <a:path w="12083" h="13322" extrusionOk="0">
                  <a:moveTo>
                    <a:pt x="10415" y="1"/>
                  </a:moveTo>
                  <a:cubicBezTo>
                    <a:pt x="9909" y="1"/>
                    <a:pt x="9353" y="288"/>
                    <a:pt x="8963" y="636"/>
                  </a:cubicBezTo>
                  <a:cubicBezTo>
                    <a:pt x="8404" y="1121"/>
                    <a:pt x="7918" y="1798"/>
                    <a:pt x="7182" y="1916"/>
                  </a:cubicBezTo>
                  <a:cubicBezTo>
                    <a:pt x="7012" y="1962"/>
                    <a:pt x="6835" y="1979"/>
                    <a:pt x="6656" y="1979"/>
                  </a:cubicBezTo>
                  <a:cubicBezTo>
                    <a:pt x="6188" y="1979"/>
                    <a:pt x="5701" y="1865"/>
                    <a:pt x="5258" y="1865"/>
                  </a:cubicBezTo>
                  <a:cubicBezTo>
                    <a:pt x="4950" y="1865"/>
                    <a:pt x="4662" y="1920"/>
                    <a:pt x="4415" y="2107"/>
                  </a:cubicBezTo>
                  <a:cubicBezTo>
                    <a:pt x="3680" y="2652"/>
                    <a:pt x="3871" y="3829"/>
                    <a:pt x="3312" y="4565"/>
                  </a:cubicBezTo>
                  <a:cubicBezTo>
                    <a:pt x="2649" y="5360"/>
                    <a:pt x="1178" y="5419"/>
                    <a:pt x="928" y="6405"/>
                  </a:cubicBezTo>
                  <a:cubicBezTo>
                    <a:pt x="810" y="7008"/>
                    <a:pt x="1178" y="7626"/>
                    <a:pt x="986" y="8171"/>
                  </a:cubicBezTo>
                  <a:cubicBezTo>
                    <a:pt x="869" y="8421"/>
                    <a:pt x="677" y="8612"/>
                    <a:pt x="501" y="8848"/>
                  </a:cubicBezTo>
                  <a:cubicBezTo>
                    <a:pt x="0" y="9642"/>
                    <a:pt x="133" y="10687"/>
                    <a:pt x="677" y="11423"/>
                  </a:cubicBezTo>
                  <a:cubicBezTo>
                    <a:pt x="1237" y="12159"/>
                    <a:pt x="2031" y="12659"/>
                    <a:pt x="2885" y="12953"/>
                  </a:cubicBezTo>
                  <a:cubicBezTo>
                    <a:pt x="3453" y="13169"/>
                    <a:pt x="4081" y="13322"/>
                    <a:pt x="4682" y="13322"/>
                  </a:cubicBezTo>
                  <a:cubicBezTo>
                    <a:pt x="5312" y="13322"/>
                    <a:pt x="5913" y="13155"/>
                    <a:pt x="6387" y="12718"/>
                  </a:cubicBezTo>
                  <a:cubicBezTo>
                    <a:pt x="6755" y="12350"/>
                    <a:pt x="6932" y="11850"/>
                    <a:pt x="7300" y="11482"/>
                  </a:cubicBezTo>
                  <a:cubicBezTo>
                    <a:pt x="7977" y="10628"/>
                    <a:pt x="9331" y="10084"/>
                    <a:pt x="9272" y="8980"/>
                  </a:cubicBezTo>
                  <a:cubicBezTo>
                    <a:pt x="9272" y="8612"/>
                    <a:pt x="9022" y="8171"/>
                    <a:pt x="9198" y="7803"/>
                  </a:cubicBezTo>
                  <a:cubicBezTo>
                    <a:pt x="9272" y="7626"/>
                    <a:pt x="9507" y="7435"/>
                    <a:pt x="9699" y="7317"/>
                  </a:cubicBezTo>
                  <a:cubicBezTo>
                    <a:pt x="10184" y="6949"/>
                    <a:pt x="10802" y="6640"/>
                    <a:pt x="11229" y="6213"/>
                  </a:cubicBezTo>
                  <a:cubicBezTo>
                    <a:pt x="11715" y="5787"/>
                    <a:pt x="12083" y="5168"/>
                    <a:pt x="12024" y="4565"/>
                  </a:cubicBezTo>
                  <a:cubicBezTo>
                    <a:pt x="12024" y="4065"/>
                    <a:pt x="11774" y="3638"/>
                    <a:pt x="11656" y="3152"/>
                  </a:cubicBezTo>
                  <a:cubicBezTo>
                    <a:pt x="11538" y="2652"/>
                    <a:pt x="11656" y="2107"/>
                    <a:pt x="11656" y="1548"/>
                  </a:cubicBezTo>
                  <a:cubicBezTo>
                    <a:pt x="11597" y="1063"/>
                    <a:pt x="11479" y="444"/>
                    <a:pt x="10979" y="150"/>
                  </a:cubicBezTo>
                  <a:cubicBezTo>
                    <a:pt x="10808" y="46"/>
                    <a:pt x="10615" y="1"/>
                    <a:pt x="10415"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3"/>
            <p:cNvSpPr/>
            <p:nvPr/>
          </p:nvSpPr>
          <p:spPr>
            <a:xfrm>
              <a:off x="2840207" y="41016"/>
              <a:ext cx="313217" cy="357437"/>
            </a:xfrm>
            <a:custGeom>
              <a:avLst/>
              <a:gdLst/>
              <a:ahLst/>
              <a:cxnLst/>
              <a:rect l="l" t="t" r="r" b="b"/>
              <a:pathLst>
                <a:path w="12084" h="13790" fill="none" extrusionOk="0">
                  <a:moveTo>
                    <a:pt x="3312" y="4783"/>
                  </a:moveTo>
                  <a:cubicBezTo>
                    <a:pt x="3871" y="4106"/>
                    <a:pt x="3680" y="2944"/>
                    <a:pt x="4416" y="2385"/>
                  </a:cubicBezTo>
                  <a:cubicBezTo>
                    <a:pt x="5152" y="1840"/>
                    <a:pt x="6255" y="2444"/>
                    <a:pt x="7183" y="2208"/>
                  </a:cubicBezTo>
                  <a:cubicBezTo>
                    <a:pt x="7918" y="2017"/>
                    <a:pt x="8404" y="1399"/>
                    <a:pt x="9022" y="913"/>
                  </a:cubicBezTo>
                  <a:cubicBezTo>
                    <a:pt x="9567" y="427"/>
                    <a:pt x="10361" y="1"/>
                    <a:pt x="11038" y="427"/>
                  </a:cubicBezTo>
                  <a:cubicBezTo>
                    <a:pt x="11465" y="736"/>
                    <a:pt x="11656" y="1281"/>
                    <a:pt x="11656" y="1840"/>
                  </a:cubicBezTo>
                  <a:cubicBezTo>
                    <a:pt x="11656" y="2385"/>
                    <a:pt x="11598" y="2870"/>
                    <a:pt x="11656" y="3430"/>
                  </a:cubicBezTo>
                  <a:cubicBezTo>
                    <a:pt x="11774" y="3915"/>
                    <a:pt x="12024" y="4342"/>
                    <a:pt x="12024" y="4783"/>
                  </a:cubicBezTo>
                  <a:cubicBezTo>
                    <a:pt x="12083" y="5446"/>
                    <a:pt x="11715" y="6005"/>
                    <a:pt x="11288" y="6491"/>
                  </a:cubicBezTo>
                  <a:cubicBezTo>
                    <a:pt x="10788" y="6917"/>
                    <a:pt x="10244" y="7226"/>
                    <a:pt x="9684" y="7594"/>
                  </a:cubicBezTo>
                  <a:cubicBezTo>
                    <a:pt x="9508" y="7727"/>
                    <a:pt x="9316" y="7844"/>
                    <a:pt x="9199" y="8095"/>
                  </a:cubicBezTo>
                  <a:cubicBezTo>
                    <a:pt x="9081" y="8463"/>
                    <a:pt x="9258" y="8889"/>
                    <a:pt x="9258" y="9257"/>
                  </a:cubicBezTo>
                  <a:cubicBezTo>
                    <a:pt x="9316" y="10361"/>
                    <a:pt x="8036" y="10905"/>
                    <a:pt x="7300" y="11700"/>
                  </a:cubicBezTo>
                  <a:cubicBezTo>
                    <a:pt x="6991" y="12142"/>
                    <a:pt x="6741" y="12627"/>
                    <a:pt x="6373" y="12995"/>
                  </a:cubicBezTo>
                  <a:cubicBezTo>
                    <a:pt x="5520" y="13790"/>
                    <a:pt x="4048" y="13672"/>
                    <a:pt x="2944" y="13245"/>
                  </a:cubicBezTo>
                  <a:cubicBezTo>
                    <a:pt x="2091" y="12936"/>
                    <a:pt x="1222" y="12436"/>
                    <a:pt x="678" y="11700"/>
                  </a:cubicBezTo>
                  <a:cubicBezTo>
                    <a:pt x="192" y="10964"/>
                    <a:pt x="1" y="9861"/>
                    <a:pt x="560" y="9125"/>
                  </a:cubicBezTo>
                  <a:cubicBezTo>
                    <a:pt x="678" y="8889"/>
                    <a:pt x="854" y="8698"/>
                    <a:pt x="987" y="8389"/>
                  </a:cubicBezTo>
                  <a:cubicBezTo>
                    <a:pt x="1164" y="7844"/>
                    <a:pt x="796" y="7226"/>
                    <a:pt x="987" y="6682"/>
                  </a:cubicBezTo>
                  <a:cubicBezTo>
                    <a:pt x="1222" y="5696"/>
                    <a:pt x="2694" y="5637"/>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3"/>
            <p:cNvSpPr/>
            <p:nvPr/>
          </p:nvSpPr>
          <p:spPr>
            <a:xfrm>
              <a:off x="2897442" y="99755"/>
              <a:ext cx="195696" cy="287660"/>
            </a:xfrm>
            <a:custGeom>
              <a:avLst/>
              <a:gdLst/>
              <a:ahLst/>
              <a:cxnLst/>
              <a:rect l="l" t="t" r="r" b="b"/>
              <a:pathLst>
                <a:path w="7550" h="11098" fill="none" extrusionOk="0">
                  <a:moveTo>
                    <a:pt x="7550" y="1"/>
                  </a:moveTo>
                  <a:cubicBezTo>
                    <a:pt x="5887" y="1531"/>
                    <a:pt x="4165" y="3121"/>
                    <a:pt x="2826" y="4901"/>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3"/>
            <p:cNvSpPr/>
            <p:nvPr/>
          </p:nvSpPr>
          <p:spPr>
            <a:xfrm>
              <a:off x="5179828" y="-413494"/>
              <a:ext cx="79730" cy="73846"/>
            </a:xfrm>
            <a:custGeom>
              <a:avLst/>
              <a:gdLst/>
              <a:ahLst/>
              <a:cxnLst/>
              <a:rect l="l" t="t" r="r" b="b"/>
              <a:pathLst>
                <a:path w="3076" h="2849" extrusionOk="0">
                  <a:moveTo>
                    <a:pt x="1449" y="1"/>
                  </a:moveTo>
                  <a:cubicBezTo>
                    <a:pt x="1179" y="1"/>
                    <a:pt x="910" y="59"/>
                    <a:pt x="677" y="169"/>
                  </a:cubicBezTo>
                  <a:cubicBezTo>
                    <a:pt x="559" y="302"/>
                    <a:pt x="442" y="361"/>
                    <a:pt x="368" y="478"/>
                  </a:cubicBezTo>
                  <a:cubicBezTo>
                    <a:pt x="0" y="905"/>
                    <a:pt x="133" y="1523"/>
                    <a:pt x="250" y="2082"/>
                  </a:cubicBezTo>
                  <a:cubicBezTo>
                    <a:pt x="309" y="2200"/>
                    <a:pt x="368" y="2377"/>
                    <a:pt x="501" y="2509"/>
                  </a:cubicBezTo>
                  <a:cubicBezTo>
                    <a:pt x="618" y="2627"/>
                    <a:pt x="868" y="2686"/>
                    <a:pt x="1045" y="2745"/>
                  </a:cubicBezTo>
                  <a:cubicBezTo>
                    <a:pt x="1300" y="2789"/>
                    <a:pt x="1582" y="2848"/>
                    <a:pt x="1846" y="2848"/>
                  </a:cubicBezTo>
                  <a:cubicBezTo>
                    <a:pt x="2023" y="2848"/>
                    <a:pt x="2192" y="2821"/>
                    <a:pt x="2340" y="2745"/>
                  </a:cubicBezTo>
                  <a:cubicBezTo>
                    <a:pt x="2708" y="2568"/>
                    <a:pt x="2943" y="2141"/>
                    <a:pt x="3017" y="1773"/>
                  </a:cubicBezTo>
                  <a:cubicBezTo>
                    <a:pt x="3076" y="1155"/>
                    <a:pt x="2826" y="537"/>
                    <a:pt x="2340" y="243"/>
                  </a:cubicBezTo>
                  <a:cubicBezTo>
                    <a:pt x="2073" y="78"/>
                    <a:pt x="1760" y="1"/>
                    <a:pt x="144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3"/>
            <p:cNvSpPr/>
            <p:nvPr/>
          </p:nvSpPr>
          <p:spPr>
            <a:xfrm>
              <a:off x="5329371" y="103461"/>
              <a:ext cx="79367" cy="73976"/>
            </a:xfrm>
            <a:custGeom>
              <a:avLst/>
              <a:gdLst/>
              <a:ahLst/>
              <a:cxnLst/>
              <a:rect l="l" t="t" r="r" b="b"/>
              <a:pathLst>
                <a:path w="3062" h="2854" extrusionOk="0">
                  <a:moveTo>
                    <a:pt x="1463" y="1"/>
                  </a:moveTo>
                  <a:cubicBezTo>
                    <a:pt x="1185" y="1"/>
                    <a:pt x="909" y="78"/>
                    <a:pt x="677" y="226"/>
                  </a:cubicBezTo>
                  <a:cubicBezTo>
                    <a:pt x="559" y="285"/>
                    <a:pt x="427" y="344"/>
                    <a:pt x="309" y="461"/>
                  </a:cubicBezTo>
                  <a:cubicBezTo>
                    <a:pt x="0" y="903"/>
                    <a:pt x="59" y="1565"/>
                    <a:pt x="250" y="2065"/>
                  </a:cubicBezTo>
                  <a:cubicBezTo>
                    <a:pt x="309" y="2242"/>
                    <a:pt x="368" y="2374"/>
                    <a:pt x="427" y="2492"/>
                  </a:cubicBezTo>
                  <a:cubicBezTo>
                    <a:pt x="618" y="2610"/>
                    <a:pt x="854" y="2669"/>
                    <a:pt x="1045" y="2742"/>
                  </a:cubicBezTo>
                  <a:cubicBezTo>
                    <a:pt x="1279" y="2807"/>
                    <a:pt x="1531" y="2854"/>
                    <a:pt x="1771" y="2854"/>
                  </a:cubicBezTo>
                  <a:cubicBezTo>
                    <a:pt x="1969" y="2854"/>
                    <a:pt x="2159" y="2822"/>
                    <a:pt x="2325" y="2742"/>
                  </a:cubicBezTo>
                  <a:cubicBezTo>
                    <a:pt x="2693" y="2551"/>
                    <a:pt x="2943" y="2183"/>
                    <a:pt x="3002" y="1756"/>
                  </a:cubicBezTo>
                  <a:cubicBezTo>
                    <a:pt x="3061" y="1197"/>
                    <a:pt x="2767" y="594"/>
                    <a:pt x="2325" y="285"/>
                  </a:cubicBezTo>
                  <a:cubicBezTo>
                    <a:pt x="2072" y="93"/>
                    <a:pt x="1766" y="1"/>
                    <a:pt x="146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3"/>
            <p:cNvSpPr/>
            <p:nvPr/>
          </p:nvSpPr>
          <p:spPr>
            <a:xfrm>
              <a:off x="3242306" y="-145127"/>
              <a:ext cx="140020" cy="125505"/>
            </a:xfrm>
            <a:custGeom>
              <a:avLst/>
              <a:gdLst/>
              <a:ahLst/>
              <a:cxnLst/>
              <a:rect l="l" t="t" r="r" b="b"/>
              <a:pathLst>
                <a:path w="5402" h="4842" extrusionOk="0">
                  <a:moveTo>
                    <a:pt x="2798" y="1"/>
                  </a:moveTo>
                  <a:cubicBezTo>
                    <a:pt x="2158" y="1"/>
                    <a:pt x="1524" y="216"/>
                    <a:pt x="1045" y="618"/>
                  </a:cubicBezTo>
                  <a:cubicBezTo>
                    <a:pt x="368" y="1104"/>
                    <a:pt x="0" y="1957"/>
                    <a:pt x="0" y="2767"/>
                  </a:cubicBezTo>
                  <a:cubicBezTo>
                    <a:pt x="0" y="3002"/>
                    <a:pt x="59" y="3252"/>
                    <a:pt x="133" y="3502"/>
                  </a:cubicBezTo>
                  <a:cubicBezTo>
                    <a:pt x="250" y="3738"/>
                    <a:pt x="500" y="3929"/>
                    <a:pt x="677" y="4106"/>
                  </a:cubicBezTo>
                  <a:cubicBezTo>
                    <a:pt x="1354" y="4606"/>
                    <a:pt x="2149" y="4842"/>
                    <a:pt x="3002" y="4842"/>
                  </a:cubicBezTo>
                  <a:cubicBezTo>
                    <a:pt x="3252" y="4842"/>
                    <a:pt x="3503" y="4783"/>
                    <a:pt x="3738" y="4724"/>
                  </a:cubicBezTo>
                  <a:cubicBezTo>
                    <a:pt x="4665" y="4415"/>
                    <a:pt x="5342" y="3502"/>
                    <a:pt x="5342" y="2516"/>
                  </a:cubicBezTo>
                  <a:cubicBezTo>
                    <a:pt x="5401" y="1530"/>
                    <a:pt x="4724" y="559"/>
                    <a:pt x="3812" y="191"/>
                  </a:cubicBezTo>
                  <a:cubicBezTo>
                    <a:pt x="3488" y="63"/>
                    <a:pt x="3142" y="1"/>
                    <a:pt x="2798"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3"/>
            <p:cNvSpPr/>
            <p:nvPr/>
          </p:nvSpPr>
          <p:spPr>
            <a:xfrm>
              <a:off x="3217110" y="-180225"/>
              <a:ext cx="138128" cy="131985"/>
            </a:xfrm>
            <a:custGeom>
              <a:avLst/>
              <a:gdLst/>
              <a:ahLst/>
              <a:cxnLst/>
              <a:rect l="l" t="t" r="r" b="b"/>
              <a:pathLst>
                <a:path w="5329" h="5092" fill="none" extrusionOk="0">
                  <a:moveTo>
                    <a:pt x="1031" y="809"/>
                  </a:moveTo>
                  <a:cubicBezTo>
                    <a:pt x="369" y="1354"/>
                    <a:pt x="1" y="2149"/>
                    <a:pt x="1" y="3017"/>
                  </a:cubicBezTo>
                  <a:cubicBezTo>
                    <a:pt x="1" y="3252"/>
                    <a:pt x="1" y="3503"/>
                    <a:pt x="119" y="3679"/>
                  </a:cubicBezTo>
                  <a:cubicBezTo>
                    <a:pt x="236" y="3929"/>
                    <a:pt x="428" y="4180"/>
                    <a:pt x="663" y="4297"/>
                  </a:cubicBezTo>
                  <a:cubicBezTo>
                    <a:pt x="1340" y="4783"/>
                    <a:pt x="2135" y="5092"/>
                    <a:pt x="2944" y="5033"/>
                  </a:cubicBezTo>
                  <a:cubicBezTo>
                    <a:pt x="3180" y="5033"/>
                    <a:pt x="3430" y="5033"/>
                    <a:pt x="3680" y="4915"/>
                  </a:cubicBezTo>
                  <a:cubicBezTo>
                    <a:pt x="4651" y="4665"/>
                    <a:pt x="5328" y="3679"/>
                    <a:pt x="5328" y="2708"/>
                  </a:cubicBezTo>
                  <a:cubicBezTo>
                    <a:pt x="5328" y="1722"/>
                    <a:pt x="4710" y="809"/>
                    <a:pt x="3798" y="368"/>
                  </a:cubicBezTo>
                  <a:cubicBezTo>
                    <a:pt x="2871" y="0"/>
                    <a:pt x="1767" y="191"/>
                    <a:pt x="1031" y="80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9" name="Google Shape;3239;p23"/>
          <p:cNvSpPr/>
          <p:nvPr/>
        </p:nvSpPr>
        <p:spPr>
          <a:xfrm flipH="1">
            <a:off x="5130527" y="5606792"/>
            <a:ext cx="98444" cy="87065"/>
          </a:xfrm>
          <a:custGeom>
            <a:avLst/>
            <a:gdLst/>
            <a:ahLst/>
            <a:cxnLst/>
            <a:rect l="l" t="t" r="r" b="b"/>
            <a:pathLst>
              <a:path w="3798" h="3359" extrusionOk="0">
                <a:moveTo>
                  <a:pt x="1920" y="0"/>
                </a:moveTo>
                <a:cubicBezTo>
                  <a:pt x="1705" y="0"/>
                  <a:pt x="1485" y="44"/>
                  <a:pt x="1296" y="167"/>
                </a:cubicBezTo>
                <a:cubicBezTo>
                  <a:pt x="1046" y="226"/>
                  <a:pt x="795" y="403"/>
                  <a:pt x="619" y="594"/>
                </a:cubicBezTo>
                <a:cubicBezTo>
                  <a:pt x="427" y="771"/>
                  <a:pt x="310" y="962"/>
                  <a:pt x="251" y="1139"/>
                </a:cubicBezTo>
                <a:cubicBezTo>
                  <a:pt x="1" y="1639"/>
                  <a:pt x="60" y="2316"/>
                  <a:pt x="427" y="2743"/>
                </a:cubicBezTo>
                <a:cubicBezTo>
                  <a:pt x="752" y="3120"/>
                  <a:pt x="1273" y="3359"/>
                  <a:pt x="1765" y="3359"/>
                </a:cubicBezTo>
                <a:cubicBezTo>
                  <a:pt x="1830" y="3359"/>
                  <a:pt x="1894" y="3355"/>
                  <a:pt x="1958" y="3346"/>
                </a:cubicBezTo>
                <a:cubicBezTo>
                  <a:pt x="2576" y="3287"/>
                  <a:pt x="3062" y="2978"/>
                  <a:pt x="3430" y="2493"/>
                </a:cubicBezTo>
                <a:cubicBezTo>
                  <a:pt x="3621" y="2242"/>
                  <a:pt x="3798" y="1948"/>
                  <a:pt x="3798" y="1580"/>
                </a:cubicBezTo>
                <a:cubicBezTo>
                  <a:pt x="3798" y="1271"/>
                  <a:pt x="3739" y="903"/>
                  <a:pt x="3430" y="653"/>
                </a:cubicBezTo>
                <a:cubicBezTo>
                  <a:pt x="3371" y="594"/>
                  <a:pt x="3253" y="535"/>
                  <a:pt x="3135" y="476"/>
                </a:cubicBezTo>
                <a:cubicBezTo>
                  <a:pt x="2885" y="285"/>
                  <a:pt x="2576" y="167"/>
                  <a:pt x="2267" y="35"/>
                </a:cubicBezTo>
                <a:cubicBezTo>
                  <a:pt x="2157" y="14"/>
                  <a:pt x="2039" y="0"/>
                  <a:pt x="1920"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3"/>
          <p:cNvSpPr/>
          <p:nvPr/>
        </p:nvSpPr>
        <p:spPr>
          <a:xfrm flipH="1">
            <a:off x="5344925" y="5690000"/>
            <a:ext cx="81259" cy="86910"/>
          </a:xfrm>
          <a:custGeom>
            <a:avLst/>
            <a:gdLst/>
            <a:ahLst/>
            <a:cxnLst/>
            <a:rect l="l" t="t" r="r" b="b"/>
            <a:pathLst>
              <a:path w="3135" h="3353" extrusionOk="0">
                <a:moveTo>
                  <a:pt x="1591" y="1"/>
                </a:moveTo>
                <a:cubicBezTo>
                  <a:pt x="1427" y="1"/>
                  <a:pt x="1298" y="61"/>
                  <a:pt x="1045" y="210"/>
                </a:cubicBezTo>
                <a:cubicBezTo>
                  <a:pt x="559" y="445"/>
                  <a:pt x="192" y="946"/>
                  <a:pt x="74" y="1490"/>
                </a:cubicBezTo>
                <a:cubicBezTo>
                  <a:pt x="0" y="2049"/>
                  <a:pt x="192" y="2653"/>
                  <a:pt x="618" y="3021"/>
                </a:cubicBezTo>
                <a:cubicBezTo>
                  <a:pt x="876" y="3243"/>
                  <a:pt x="1225" y="3352"/>
                  <a:pt x="1568" y="3352"/>
                </a:cubicBezTo>
                <a:cubicBezTo>
                  <a:pt x="1793" y="3352"/>
                  <a:pt x="2015" y="3305"/>
                  <a:pt x="2208" y="3212"/>
                </a:cubicBezTo>
                <a:cubicBezTo>
                  <a:pt x="2399" y="3153"/>
                  <a:pt x="2517" y="3021"/>
                  <a:pt x="2649" y="2903"/>
                </a:cubicBezTo>
                <a:cubicBezTo>
                  <a:pt x="3017" y="2535"/>
                  <a:pt x="3135" y="1976"/>
                  <a:pt x="3135" y="1549"/>
                </a:cubicBezTo>
                <a:cubicBezTo>
                  <a:pt x="3076" y="1063"/>
                  <a:pt x="2767" y="578"/>
                  <a:pt x="2399" y="269"/>
                </a:cubicBezTo>
                <a:cubicBezTo>
                  <a:pt x="2281" y="210"/>
                  <a:pt x="2149" y="136"/>
                  <a:pt x="2031" y="77"/>
                </a:cubicBezTo>
                <a:cubicBezTo>
                  <a:pt x="1834" y="29"/>
                  <a:pt x="1704" y="1"/>
                  <a:pt x="159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3"/>
          <p:cNvSpPr/>
          <p:nvPr/>
        </p:nvSpPr>
        <p:spPr>
          <a:xfrm flipH="1">
            <a:off x="5240020" y="5666801"/>
            <a:ext cx="90798" cy="90435"/>
          </a:xfrm>
          <a:custGeom>
            <a:avLst/>
            <a:gdLst/>
            <a:ahLst/>
            <a:cxnLst/>
            <a:rect l="l" t="t" r="r" b="b"/>
            <a:pathLst>
              <a:path w="3503" h="3489" extrusionOk="0">
                <a:moveTo>
                  <a:pt x="2031" y="1"/>
                </a:moveTo>
                <a:cubicBezTo>
                  <a:pt x="1413" y="1"/>
                  <a:pt x="869" y="295"/>
                  <a:pt x="501" y="796"/>
                </a:cubicBezTo>
                <a:cubicBezTo>
                  <a:pt x="133" y="1222"/>
                  <a:pt x="0" y="1899"/>
                  <a:pt x="251" y="2444"/>
                </a:cubicBezTo>
                <a:cubicBezTo>
                  <a:pt x="442" y="3062"/>
                  <a:pt x="986" y="3430"/>
                  <a:pt x="1604" y="3489"/>
                </a:cubicBezTo>
                <a:cubicBezTo>
                  <a:pt x="1781" y="3489"/>
                  <a:pt x="2031" y="3430"/>
                  <a:pt x="2208" y="3371"/>
                </a:cubicBezTo>
                <a:cubicBezTo>
                  <a:pt x="2708" y="3180"/>
                  <a:pt x="3135" y="2812"/>
                  <a:pt x="3312" y="2326"/>
                </a:cubicBezTo>
                <a:cubicBezTo>
                  <a:pt x="3503" y="1841"/>
                  <a:pt x="3503" y="1281"/>
                  <a:pt x="3253" y="796"/>
                </a:cubicBezTo>
                <a:cubicBezTo>
                  <a:pt x="3194" y="663"/>
                  <a:pt x="3135" y="545"/>
                  <a:pt x="3017" y="428"/>
                </a:cubicBezTo>
                <a:cubicBezTo>
                  <a:pt x="2649" y="60"/>
                  <a:pt x="2576" y="1"/>
                  <a:pt x="203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3"/>
          <p:cNvSpPr/>
          <p:nvPr/>
        </p:nvSpPr>
        <p:spPr>
          <a:xfrm flipH="1">
            <a:off x="5443349" y="5709364"/>
            <a:ext cx="73250" cy="71176"/>
          </a:xfrm>
          <a:custGeom>
            <a:avLst/>
            <a:gdLst/>
            <a:ahLst/>
            <a:cxnLst/>
            <a:rect l="l" t="t" r="r" b="b"/>
            <a:pathLst>
              <a:path w="2826" h="2746" extrusionOk="0">
                <a:moveTo>
                  <a:pt x="1663" y="1"/>
                </a:moveTo>
                <a:cubicBezTo>
                  <a:pt x="1044" y="1"/>
                  <a:pt x="417" y="385"/>
                  <a:pt x="118" y="934"/>
                </a:cubicBezTo>
                <a:cubicBezTo>
                  <a:pt x="59" y="1170"/>
                  <a:pt x="0" y="1420"/>
                  <a:pt x="0" y="1670"/>
                </a:cubicBezTo>
                <a:cubicBezTo>
                  <a:pt x="59" y="2038"/>
                  <a:pt x="309" y="2406"/>
                  <a:pt x="619" y="2583"/>
                </a:cubicBezTo>
                <a:cubicBezTo>
                  <a:pt x="846" y="2701"/>
                  <a:pt x="1073" y="2746"/>
                  <a:pt x="1300" y="2746"/>
                </a:cubicBezTo>
                <a:cubicBezTo>
                  <a:pt x="1441" y="2746"/>
                  <a:pt x="1581" y="2728"/>
                  <a:pt x="1722" y="2700"/>
                </a:cubicBezTo>
                <a:cubicBezTo>
                  <a:pt x="1958" y="2641"/>
                  <a:pt x="2208" y="2524"/>
                  <a:pt x="2385" y="2332"/>
                </a:cubicBezTo>
                <a:cubicBezTo>
                  <a:pt x="2576" y="2156"/>
                  <a:pt x="2635" y="1906"/>
                  <a:pt x="2694" y="1729"/>
                </a:cubicBezTo>
                <a:cubicBezTo>
                  <a:pt x="2826" y="1229"/>
                  <a:pt x="2752" y="684"/>
                  <a:pt x="2458" y="316"/>
                </a:cubicBezTo>
                <a:cubicBezTo>
                  <a:pt x="2326" y="199"/>
                  <a:pt x="2208" y="125"/>
                  <a:pt x="2090" y="66"/>
                </a:cubicBezTo>
                <a:cubicBezTo>
                  <a:pt x="1951" y="22"/>
                  <a:pt x="1807" y="1"/>
                  <a:pt x="166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3"/>
          <p:cNvSpPr/>
          <p:nvPr/>
        </p:nvSpPr>
        <p:spPr>
          <a:xfrm flipH="1">
            <a:off x="6376207" y="4680309"/>
            <a:ext cx="140020" cy="125893"/>
          </a:xfrm>
          <a:custGeom>
            <a:avLst/>
            <a:gdLst/>
            <a:ahLst/>
            <a:cxnLst/>
            <a:rect l="l" t="t" r="r" b="b"/>
            <a:pathLst>
              <a:path w="5402" h="4857" extrusionOk="0">
                <a:moveTo>
                  <a:pt x="2799" y="1"/>
                </a:moveTo>
                <a:cubicBezTo>
                  <a:pt x="2159" y="1"/>
                  <a:pt x="1524" y="216"/>
                  <a:pt x="1045" y="618"/>
                </a:cubicBezTo>
                <a:cubicBezTo>
                  <a:pt x="368" y="1178"/>
                  <a:pt x="1" y="1972"/>
                  <a:pt x="1" y="2826"/>
                </a:cubicBezTo>
                <a:cubicBezTo>
                  <a:pt x="1" y="3017"/>
                  <a:pt x="74" y="3253"/>
                  <a:pt x="133" y="3503"/>
                </a:cubicBezTo>
                <a:cubicBezTo>
                  <a:pt x="251" y="3753"/>
                  <a:pt x="501" y="3930"/>
                  <a:pt x="678" y="4121"/>
                </a:cubicBezTo>
                <a:cubicBezTo>
                  <a:pt x="1355" y="4606"/>
                  <a:pt x="2149" y="4857"/>
                  <a:pt x="3017" y="4857"/>
                </a:cubicBezTo>
                <a:cubicBezTo>
                  <a:pt x="3253" y="4857"/>
                  <a:pt x="3503" y="4783"/>
                  <a:pt x="3753" y="4724"/>
                </a:cubicBezTo>
                <a:cubicBezTo>
                  <a:pt x="4666" y="4415"/>
                  <a:pt x="5343" y="3503"/>
                  <a:pt x="5343" y="2517"/>
                </a:cubicBezTo>
                <a:cubicBezTo>
                  <a:pt x="5402" y="1545"/>
                  <a:pt x="4725" y="559"/>
                  <a:pt x="3812" y="192"/>
                </a:cubicBezTo>
                <a:cubicBezTo>
                  <a:pt x="3488" y="63"/>
                  <a:pt x="3143" y="1"/>
                  <a:pt x="2799"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3"/>
          <p:cNvSpPr/>
          <p:nvPr/>
        </p:nvSpPr>
        <p:spPr>
          <a:xfrm flipH="1">
            <a:off x="6415867" y="4655114"/>
            <a:ext cx="138516" cy="132011"/>
          </a:xfrm>
          <a:custGeom>
            <a:avLst/>
            <a:gdLst/>
            <a:ahLst/>
            <a:cxnLst/>
            <a:rect l="l" t="t" r="r" b="b"/>
            <a:pathLst>
              <a:path w="5344" h="5093" fill="none" extrusionOk="0">
                <a:moveTo>
                  <a:pt x="987" y="855"/>
                </a:moveTo>
                <a:cubicBezTo>
                  <a:pt x="369" y="1340"/>
                  <a:pt x="1" y="2208"/>
                  <a:pt x="1" y="3003"/>
                </a:cubicBezTo>
                <a:cubicBezTo>
                  <a:pt x="1" y="3253"/>
                  <a:pt x="1" y="3489"/>
                  <a:pt x="133" y="3739"/>
                </a:cubicBezTo>
                <a:cubicBezTo>
                  <a:pt x="251" y="3989"/>
                  <a:pt x="442" y="4166"/>
                  <a:pt x="678" y="4357"/>
                </a:cubicBezTo>
                <a:cubicBezTo>
                  <a:pt x="1355" y="4843"/>
                  <a:pt x="2150" y="5093"/>
                  <a:pt x="2944" y="5093"/>
                </a:cubicBezTo>
                <a:cubicBezTo>
                  <a:pt x="3194" y="5093"/>
                  <a:pt x="3445" y="5019"/>
                  <a:pt x="3680" y="4960"/>
                </a:cubicBezTo>
                <a:cubicBezTo>
                  <a:pt x="4666" y="4651"/>
                  <a:pt x="5343" y="3739"/>
                  <a:pt x="5343" y="2753"/>
                </a:cubicBezTo>
                <a:cubicBezTo>
                  <a:pt x="5343" y="1782"/>
                  <a:pt x="4725" y="796"/>
                  <a:pt x="3813" y="428"/>
                </a:cubicBezTo>
                <a:cubicBezTo>
                  <a:pt x="2885" y="1"/>
                  <a:pt x="1782" y="178"/>
                  <a:pt x="987" y="85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5" name="Google Shape;3245;p23"/>
          <p:cNvGrpSpPr/>
          <p:nvPr/>
        </p:nvGrpSpPr>
        <p:grpSpPr>
          <a:xfrm>
            <a:off x="2166362" y="4716768"/>
            <a:ext cx="4811276" cy="1082885"/>
            <a:chOff x="2879745" y="4716768"/>
            <a:chExt cx="4811276" cy="1082885"/>
          </a:xfrm>
        </p:grpSpPr>
        <p:sp>
          <p:nvSpPr>
            <p:cNvPr id="3246" name="Google Shape;3246;p23"/>
            <p:cNvSpPr/>
            <p:nvPr/>
          </p:nvSpPr>
          <p:spPr>
            <a:xfrm flipH="1">
              <a:off x="6677271" y="4776925"/>
              <a:ext cx="49222" cy="46371"/>
            </a:xfrm>
            <a:custGeom>
              <a:avLst/>
              <a:gdLst/>
              <a:ahLst/>
              <a:cxnLst/>
              <a:rect l="l" t="t" r="r" b="b"/>
              <a:pathLst>
                <a:path w="1899" h="1789" extrusionOk="0">
                  <a:moveTo>
                    <a:pt x="961" y="1"/>
                  </a:moveTo>
                  <a:cubicBezTo>
                    <a:pt x="534" y="1"/>
                    <a:pt x="165" y="289"/>
                    <a:pt x="59" y="674"/>
                  </a:cubicBezTo>
                  <a:cubicBezTo>
                    <a:pt x="0" y="1174"/>
                    <a:pt x="309" y="1660"/>
                    <a:pt x="736" y="1777"/>
                  </a:cubicBezTo>
                  <a:cubicBezTo>
                    <a:pt x="784" y="1785"/>
                    <a:pt x="832" y="1788"/>
                    <a:pt x="880" y="1788"/>
                  </a:cubicBezTo>
                  <a:cubicBezTo>
                    <a:pt x="1316" y="1788"/>
                    <a:pt x="1728" y="1493"/>
                    <a:pt x="1781" y="1042"/>
                  </a:cubicBezTo>
                  <a:cubicBezTo>
                    <a:pt x="1899" y="556"/>
                    <a:pt x="1590" y="129"/>
                    <a:pt x="1104" y="11"/>
                  </a:cubicBezTo>
                  <a:cubicBezTo>
                    <a:pt x="1056" y="4"/>
                    <a:pt x="1008" y="1"/>
                    <a:pt x="96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3"/>
            <p:cNvSpPr/>
            <p:nvPr/>
          </p:nvSpPr>
          <p:spPr>
            <a:xfrm flipH="1">
              <a:off x="4043311" y="5079555"/>
              <a:ext cx="19103" cy="44297"/>
            </a:xfrm>
            <a:custGeom>
              <a:avLst/>
              <a:gdLst/>
              <a:ahLst/>
              <a:cxnLst/>
              <a:rect l="l" t="t" r="r" b="b"/>
              <a:pathLst>
                <a:path w="737" h="1709" fill="none" extrusionOk="0">
                  <a:moveTo>
                    <a:pt x="192" y="1"/>
                  </a:moveTo>
                  <a:cubicBezTo>
                    <a:pt x="133" y="236"/>
                    <a:pt x="1" y="487"/>
                    <a:pt x="1" y="796"/>
                  </a:cubicBezTo>
                  <a:cubicBezTo>
                    <a:pt x="1" y="1222"/>
                    <a:pt x="310" y="1590"/>
                    <a:pt x="737" y="1708"/>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3"/>
            <p:cNvSpPr/>
            <p:nvPr/>
          </p:nvSpPr>
          <p:spPr>
            <a:xfrm flipH="1">
              <a:off x="4114647" y="5260773"/>
              <a:ext cx="19103" cy="31674"/>
            </a:xfrm>
            <a:custGeom>
              <a:avLst/>
              <a:gdLst/>
              <a:ahLst/>
              <a:cxnLst/>
              <a:rect l="l" t="t" r="r" b="b"/>
              <a:pathLst>
                <a:path w="737" h="1222" fill="none" extrusionOk="0">
                  <a:moveTo>
                    <a:pt x="310" y="0"/>
                  </a:moveTo>
                  <a:cubicBezTo>
                    <a:pt x="310" y="177"/>
                    <a:pt x="118" y="295"/>
                    <a:pt x="60" y="486"/>
                  </a:cubicBezTo>
                  <a:cubicBezTo>
                    <a:pt x="1" y="662"/>
                    <a:pt x="60" y="913"/>
                    <a:pt x="177" y="1030"/>
                  </a:cubicBezTo>
                  <a:cubicBezTo>
                    <a:pt x="369" y="1163"/>
                    <a:pt x="545" y="1222"/>
                    <a:pt x="737" y="116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9" name="Google Shape;3249;p23"/>
            <p:cNvGrpSpPr/>
            <p:nvPr/>
          </p:nvGrpSpPr>
          <p:grpSpPr>
            <a:xfrm flipH="1">
              <a:off x="4000921" y="4716768"/>
              <a:ext cx="872704" cy="832843"/>
              <a:chOff x="5477111" y="3952766"/>
              <a:chExt cx="1084239" cy="1034716"/>
            </a:xfrm>
          </p:grpSpPr>
          <p:sp>
            <p:nvSpPr>
              <p:cNvPr id="3250" name="Google Shape;3250;p23"/>
              <p:cNvSpPr/>
              <p:nvPr/>
            </p:nvSpPr>
            <p:spPr>
              <a:xfrm>
                <a:off x="5510761" y="4016202"/>
                <a:ext cx="1050589" cy="971281"/>
              </a:xfrm>
              <a:custGeom>
                <a:avLst/>
                <a:gdLst/>
                <a:ahLst/>
                <a:cxnLst/>
                <a:rect l="l" t="t" r="r" b="b"/>
                <a:pathLst>
                  <a:path w="32627" h="30164" extrusionOk="0">
                    <a:moveTo>
                      <a:pt x="4798" y="1"/>
                    </a:moveTo>
                    <a:cubicBezTo>
                      <a:pt x="4402" y="1"/>
                      <a:pt x="4045" y="160"/>
                      <a:pt x="3870" y="532"/>
                    </a:cubicBezTo>
                    <a:cubicBezTo>
                      <a:pt x="3870" y="665"/>
                      <a:pt x="3929" y="782"/>
                      <a:pt x="3929" y="900"/>
                    </a:cubicBezTo>
                    <a:cubicBezTo>
                      <a:pt x="3870" y="974"/>
                      <a:pt x="3870" y="1091"/>
                      <a:pt x="3870" y="1150"/>
                    </a:cubicBezTo>
                    <a:cubicBezTo>
                      <a:pt x="3620" y="2372"/>
                      <a:pt x="3870" y="3784"/>
                      <a:pt x="3503" y="5079"/>
                    </a:cubicBezTo>
                    <a:cubicBezTo>
                      <a:pt x="3002" y="6610"/>
                      <a:pt x="1663" y="7773"/>
                      <a:pt x="986" y="9244"/>
                    </a:cubicBezTo>
                    <a:cubicBezTo>
                      <a:pt x="0" y="11393"/>
                      <a:pt x="368" y="14454"/>
                      <a:pt x="1236" y="16602"/>
                    </a:cubicBezTo>
                    <a:cubicBezTo>
                      <a:pt x="3561" y="22798"/>
                      <a:pt x="8889" y="27213"/>
                      <a:pt x="15143" y="29303"/>
                    </a:cubicBezTo>
                    <a:cubicBezTo>
                      <a:pt x="16631" y="29791"/>
                      <a:pt x="18167" y="30163"/>
                      <a:pt x="19705" y="30163"/>
                    </a:cubicBezTo>
                    <a:cubicBezTo>
                      <a:pt x="20068" y="30163"/>
                      <a:pt x="20431" y="30142"/>
                      <a:pt x="20794" y="30097"/>
                    </a:cubicBezTo>
                    <a:cubicBezTo>
                      <a:pt x="21766" y="29965"/>
                      <a:pt x="22811" y="29671"/>
                      <a:pt x="23738" y="29170"/>
                    </a:cubicBezTo>
                    <a:cubicBezTo>
                      <a:pt x="25018" y="28493"/>
                      <a:pt x="25209" y="26654"/>
                      <a:pt x="24047" y="25741"/>
                    </a:cubicBezTo>
                    <a:cubicBezTo>
                      <a:pt x="23797" y="25550"/>
                      <a:pt x="23546" y="25373"/>
                      <a:pt x="23311" y="25182"/>
                    </a:cubicBezTo>
                    <a:cubicBezTo>
                      <a:pt x="24282" y="25123"/>
                      <a:pt x="25268" y="24947"/>
                      <a:pt x="26181" y="24579"/>
                    </a:cubicBezTo>
                    <a:cubicBezTo>
                      <a:pt x="27108" y="24270"/>
                      <a:pt x="27961" y="23710"/>
                      <a:pt x="28697" y="23107"/>
                    </a:cubicBezTo>
                    <a:cubicBezTo>
                      <a:pt x="29742" y="22121"/>
                      <a:pt x="29492" y="20399"/>
                      <a:pt x="28212" y="19796"/>
                    </a:cubicBezTo>
                    <a:cubicBezTo>
                      <a:pt x="27844" y="19605"/>
                      <a:pt x="27476" y="19487"/>
                      <a:pt x="27049" y="19369"/>
                    </a:cubicBezTo>
                    <a:cubicBezTo>
                      <a:pt x="28020" y="19060"/>
                      <a:pt x="29006" y="18692"/>
                      <a:pt x="29801" y="18133"/>
                    </a:cubicBezTo>
                    <a:cubicBezTo>
                      <a:pt x="30596" y="17647"/>
                      <a:pt x="31331" y="16970"/>
                      <a:pt x="31832" y="16176"/>
                    </a:cubicBezTo>
                    <a:cubicBezTo>
                      <a:pt x="32626" y="15072"/>
                      <a:pt x="32008" y="13483"/>
                      <a:pt x="30728" y="13232"/>
                    </a:cubicBezTo>
                    <a:cubicBezTo>
                      <a:pt x="29875" y="13053"/>
                      <a:pt x="28994" y="12990"/>
                      <a:pt x="28096" y="12990"/>
                    </a:cubicBezTo>
                    <a:cubicBezTo>
                      <a:pt x="25952" y="12990"/>
                      <a:pt x="23716" y="13350"/>
                      <a:pt x="21557" y="13350"/>
                    </a:cubicBezTo>
                    <a:cubicBezTo>
                      <a:pt x="20907" y="13350"/>
                      <a:pt x="20263" y="13317"/>
                      <a:pt x="19632" y="13232"/>
                    </a:cubicBezTo>
                    <a:cubicBezTo>
                      <a:pt x="15953" y="12747"/>
                      <a:pt x="12759" y="10466"/>
                      <a:pt x="9993" y="8023"/>
                    </a:cubicBezTo>
                    <a:cubicBezTo>
                      <a:pt x="8712" y="6860"/>
                      <a:pt x="7417" y="5506"/>
                      <a:pt x="6990" y="3843"/>
                    </a:cubicBezTo>
                    <a:cubicBezTo>
                      <a:pt x="6755" y="2872"/>
                      <a:pt x="6873" y="1768"/>
                      <a:pt x="6313" y="841"/>
                    </a:cubicBezTo>
                    <a:cubicBezTo>
                      <a:pt x="6026" y="336"/>
                      <a:pt x="5372" y="1"/>
                      <a:pt x="4798"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3"/>
              <p:cNvSpPr/>
              <p:nvPr/>
            </p:nvSpPr>
            <p:spPr>
              <a:xfrm>
                <a:off x="5672827" y="3993983"/>
                <a:ext cx="852978" cy="594283"/>
              </a:xfrm>
              <a:custGeom>
                <a:avLst/>
                <a:gdLst/>
                <a:ahLst/>
                <a:cxnLst/>
                <a:rect l="l" t="t" r="r" b="b"/>
                <a:pathLst>
                  <a:path w="26490" h="18456" fill="none" extrusionOk="0">
                    <a:moveTo>
                      <a:pt x="0" y="1"/>
                    </a:moveTo>
                    <a:cubicBezTo>
                      <a:pt x="795" y="560"/>
                      <a:pt x="677" y="1899"/>
                      <a:pt x="912" y="2885"/>
                    </a:cubicBezTo>
                    <a:cubicBezTo>
                      <a:pt x="1280" y="4607"/>
                      <a:pt x="2575" y="5946"/>
                      <a:pt x="3929" y="7109"/>
                    </a:cubicBezTo>
                    <a:cubicBezTo>
                      <a:pt x="6622" y="9566"/>
                      <a:pt x="9816" y="11774"/>
                      <a:pt x="13495" y="12259"/>
                    </a:cubicBezTo>
                    <a:cubicBezTo>
                      <a:pt x="17174" y="12819"/>
                      <a:pt x="21089" y="11524"/>
                      <a:pt x="24591" y="12259"/>
                    </a:cubicBezTo>
                    <a:cubicBezTo>
                      <a:pt x="25931" y="12568"/>
                      <a:pt x="26490" y="14173"/>
                      <a:pt x="25754" y="15276"/>
                    </a:cubicBezTo>
                    <a:cubicBezTo>
                      <a:pt x="25195" y="16012"/>
                      <a:pt x="24532" y="16674"/>
                      <a:pt x="23723" y="17234"/>
                    </a:cubicBezTo>
                    <a:cubicBezTo>
                      <a:pt x="22869" y="17778"/>
                      <a:pt x="21957" y="18146"/>
                      <a:pt x="20971" y="1845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3"/>
              <p:cNvSpPr/>
              <p:nvPr/>
            </p:nvSpPr>
            <p:spPr>
              <a:xfrm>
                <a:off x="5868060" y="4422382"/>
                <a:ext cx="612251" cy="84847"/>
              </a:xfrm>
              <a:custGeom>
                <a:avLst/>
                <a:gdLst/>
                <a:ahLst/>
                <a:cxnLst/>
                <a:rect l="l" t="t" r="r" b="b"/>
                <a:pathLst>
                  <a:path w="19014" h="2635" fill="none" extrusionOk="0">
                    <a:moveTo>
                      <a:pt x="19014" y="560"/>
                    </a:moveTo>
                    <a:cubicBezTo>
                      <a:pt x="17366" y="1604"/>
                      <a:pt x="15453" y="2340"/>
                      <a:pt x="13495" y="2517"/>
                    </a:cubicBezTo>
                    <a:cubicBezTo>
                      <a:pt x="12951" y="2576"/>
                      <a:pt x="12392" y="2635"/>
                      <a:pt x="11847" y="2635"/>
                    </a:cubicBezTo>
                    <a:cubicBezTo>
                      <a:pt x="8771" y="2635"/>
                      <a:pt x="5960" y="2399"/>
                      <a:pt x="2767" y="1295"/>
                    </a:cubicBezTo>
                    <a:cubicBezTo>
                      <a:pt x="1913" y="1045"/>
                      <a:pt x="736" y="560"/>
                      <a:pt x="0"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3"/>
              <p:cNvSpPr/>
              <p:nvPr/>
            </p:nvSpPr>
            <p:spPr>
              <a:xfrm>
                <a:off x="5678494" y="4029533"/>
                <a:ext cx="754446" cy="746364"/>
              </a:xfrm>
              <a:custGeom>
                <a:avLst/>
                <a:gdLst/>
                <a:ahLst/>
                <a:cxnLst/>
                <a:rect l="l" t="t" r="r" b="b"/>
                <a:pathLst>
                  <a:path w="23430" h="23179" fill="none" extrusionOk="0">
                    <a:moveTo>
                      <a:pt x="74" y="0"/>
                    </a:moveTo>
                    <a:cubicBezTo>
                      <a:pt x="310" y="928"/>
                      <a:pt x="1" y="1958"/>
                      <a:pt x="74" y="2944"/>
                    </a:cubicBezTo>
                    <a:cubicBezTo>
                      <a:pt x="74" y="4724"/>
                      <a:pt x="1046" y="6373"/>
                      <a:pt x="2149" y="7844"/>
                    </a:cubicBezTo>
                    <a:cubicBezTo>
                      <a:pt x="4357" y="10979"/>
                      <a:pt x="7065" y="13922"/>
                      <a:pt x="10670" y="15276"/>
                    </a:cubicBezTo>
                    <a:cubicBezTo>
                      <a:pt x="14290" y="16615"/>
                      <a:pt x="18529" y="16247"/>
                      <a:pt x="21899" y="17778"/>
                    </a:cubicBezTo>
                    <a:cubicBezTo>
                      <a:pt x="23179" y="18337"/>
                      <a:pt x="23429" y="20059"/>
                      <a:pt x="22384" y="21030"/>
                    </a:cubicBezTo>
                    <a:cubicBezTo>
                      <a:pt x="21707" y="21707"/>
                      <a:pt x="20854" y="22193"/>
                      <a:pt x="19941" y="22561"/>
                    </a:cubicBezTo>
                    <a:cubicBezTo>
                      <a:pt x="19014" y="22870"/>
                      <a:pt x="18028" y="23120"/>
                      <a:pt x="17057" y="23179"/>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3"/>
              <p:cNvSpPr/>
              <p:nvPr/>
            </p:nvSpPr>
            <p:spPr>
              <a:xfrm>
                <a:off x="5477111" y="3952766"/>
                <a:ext cx="809862" cy="987091"/>
              </a:xfrm>
              <a:custGeom>
                <a:avLst/>
                <a:gdLst/>
                <a:ahLst/>
                <a:cxnLst/>
                <a:rect l="l" t="t" r="r" b="b"/>
                <a:pathLst>
                  <a:path w="25151" h="30655" fill="none" extrusionOk="0">
                    <a:moveTo>
                      <a:pt x="15158" y="29669"/>
                    </a:moveTo>
                    <a:cubicBezTo>
                      <a:pt x="8904" y="27520"/>
                      <a:pt x="3562" y="23105"/>
                      <a:pt x="1177" y="16983"/>
                    </a:cubicBezTo>
                    <a:cubicBezTo>
                      <a:pt x="309" y="14776"/>
                      <a:pt x="0" y="11700"/>
                      <a:pt x="986" y="9625"/>
                    </a:cubicBezTo>
                    <a:cubicBezTo>
                      <a:pt x="1663" y="8153"/>
                      <a:pt x="3017" y="6991"/>
                      <a:pt x="3444" y="5387"/>
                    </a:cubicBezTo>
                    <a:cubicBezTo>
                      <a:pt x="3929" y="3856"/>
                      <a:pt x="3444" y="2134"/>
                      <a:pt x="4121" y="663"/>
                    </a:cubicBezTo>
                    <a:cubicBezTo>
                      <a:pt x="4974" y="0"/>
                      <a:pt x="6255" y="1030"/>
                      <a:pt x="6328" y="2134"/>
                    </a:cubicBezTo>
                    <a:cubicBezTo>
                      <a:pt x="6387" y="3312"/>
                      <a:pt x="5769" y="4283"/>
                      <a:pt x="5519" y="5387"/>
                    </a:cubicBezTo>
                    <a:cubicBezTo>
                      <a:pt x="5092" y="7226"/>
                      <a:pt x="5710" y="9125"/>
                      <a:pt x="6387" y="10905"/>
                    </a:cubicBezTo>
                    <a:cubicBezTo>
                      <a:pt x="7918" y="14643"/>
                      <a:pt x="9875" y="18396"/>
                      <a:pt x="13186" y="20662"/>
                    </a:cubicBezTo>
                    <a:cubicBezTo>
                      <a:pt x="16497" y="22929"/>
                      <a:pt x="20971" y="23664"/>
                      <a:pt x="23988" y="26048"/>
                    </a:cubicBezTo>
                    <a:cubicBezTo>
                      <a:pt x="25151" y="27034"/>
                      <a:pt x="24959" y="28815"/>
                      <a:pt x="23679" y="29551"/>
                    </a:cubicBezTo>
                    <a:cubicBezTo>
                      <a:pt x="22752" y="30037"/>
                      <a:pt x="21781" y="30346"/>
                      <a:pt x="20736" y="30463"/>
                    </a:cubicBezTo>
                    <a:cubicBezTo>
                      <a:pt x="18837" y="30655"/>
                      <a:pt x="16924" y="30287"/>
                      <a:pt x="15158" y="2966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3"/>
              <p:cNvSpPr/>
              <p:nvPr/>
            </p:nvSpPr>
            <p:spPr>
              <a:xfrm>
                <a:off x="6247158" y="4819481"/>
                <a:ext cx="21832" cy="53098"/>
              </a:xfrm>
              <a:custGeom>
                <a:avLst/>
                <a:gdLst/>
                <a:ahLst/>
                <a:cxnLst/>
                <a:rect l="l" t="t" r="r" b="b"/>
                <a:pathLst>
                  <a:path w="678" h="1649" fill="none" extrusionOk="0">
                    <a:moveTo>
                      <a:pt x="560" y="1649"/>
                    </a:moveTo>
                    <a:cubicBezTo>
                      <a:pt x="368" y="1649"/>
                      <a:pt x="192" y="1531"/>
                      <a:pt x="74" y="1340"/>
                    </a:cubicBezTo>
                    <a:cubicBezTo>
                      <a:pt x="0" y="1104"/>
                      <a:pt x="74" y="913"/>
                      <a:pt x="74" y="736"/>
                    </a:cubicBezTo>
                    <a:cubicBezTo>
                      <a:pt x="74" y="604"/>
                      <a:pt x="74" y="545"/>
                      <a:pt x="133" y="427"/>
                    </a:cubicBezTo>
                    <a:cubicBezTo>
                      <a:pt x="192" y="236"/>
                      <a:pt x="442" y="60"/>
                      <a:pt x="677"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3"/>
              <p:cNvSpPr/>
              <p:nvPr/>
            </p:nvSpPr>
            <p:spPr>
              <a:xfrm>
                <a:off x="5615477" y="4106782"/>
                <a:ext cx="627900" cy="738314"/>
              </a:xfrm>
              <a:custGeom>
                <a:avLst/>
                <a:gdLst/>
                <a:ahLst/>
                <a:cxnLst/>
                <a:rect l="l" t="t" r="r" b="b"/>
                <a:pathLst>
                  <a:path w="19500" h="22929" fill="none" extrusionOk="0">
                    <a:moveTo>
                      <a:pt x="19500" y="22928"/>
                    </a:moveTo>
                    <a:cubicBezTo>
                      <a:pt x="18337" y="22869"/>
                      <a:pt x="17292" y="22502"/>
                      <a:pt x="16247" y="22134"/>
                    </a:cubicBezTo>
                    <a:cubicBezTo>
                      <a:pt x="13554" y="21148"/>
                      <a:pt x="10920" y="20103"/>
                      <a:pt x="8521" y="18513"/>
                    </a:cubicBezTo>
                    <a:cubicBezTo>
                      <a:pt x="3562" y="15143"/>
                      <a:pt x="854" y="10478"/>
                      <a:pt x="192" y="4474"/>
                    </a:cubicBezTo>
                    <a:cubicBezTo>
                      <a:pt x="0" y="3061"/>
                      <a:pt x="427" y="1531"/>
                      <a:pt x="1413" y="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7" name="Google Shape;3257;p23"/>
            <p:cNvGrpSpPr/>
            <p:nvPr/>
          </p:nvGrpSpPr>
          <p:grpSpPr>
            <a:xfrm flipH="1">
              <a:off x="6376389" y="4789032"/>
              <a:ext cx="1269765" cy="834865"/>
              <a:chOff x="2108759" y="3873617"/>
              <a:chExt cx="1577543" cy="1037228"/>
            </a:xfrm>
          </p:grpSpPr>
          <p:sp>
            <p:nvSpPr>
              <p:cNvPr id="3258" name="Google Shape;3258;p23"/>
              <p:cNvSpPr/>
              <p:nvPr/>
            </p:nvSpPr>
            <p:spPr>
              <a:xfrm>
                <a:off x="2150459" y="3936634"/>
                <a:ext cx="1535843" cy="974211"/>
              </a:xfrm>
              <a:custGeom>
                <a:avLst/>
                <a:gdLst/>
                <a:ahLst/>
                <a:cxnLst/>
                <a:rect l="l" t="t" r="r" b="b"/>
                <a:pathLst>
                  <a:path w="47697" h="30255" extrusionOk="0">
                    <a:moveTo>
                      <a:pt x="2443" y="1"/>
                    </a:moveTo>
                    <a:cubicBezTo>
                      <a:pt x="177" y="5578"/>
                      <a:pt x="0" y="12274"/>
                      <a:pt x="2944" y="17484"/>
                    </a:cubicBezTo>
                    <a:cubicBezTo>
                      <a:pt x="3680" y="18764"/>
                      <a:pt x="4533" y="19927"/>
                      <a:pt x="5446" y="21031"/>
                    </a:cubicBezTo>
                    <a:cubicBezTo>
                      <a:pt x="6799" y="22694"/>
                      <a:pt x="8271" y="24224"/>
                      <a:pt x="9993" y="25387"/>
                    </a:cubicBezTo>
                    <a:cubicBezTo>
                      <a:pt x="11038" y="26064"/>
                      <a:pt x="12142" y="26623"/>
                      <a:pt x="13245" y="27109"/>
                    </a:cubicBezTo>
                    <a:cubicBezTo>
                      <a:pt x="17435" y="28891"/>
                      <a:pt x="22954" y="30255"/>
                      <a:pt x="27897" y="30255"/>
                    </a:cubicBezTo>
                    <a:cubicBezTo>
                      <a:pt x="29239" y="30255"/>
                      <a:pt x="30539" y="30154"/>
                      <a:pt x="31759" y="29934"/>
                    </a:cubicBezTo>
                    <a:cubicBezTo>
                      <a:pt x="37395" y="28948"/>
                      <a:pt x="41869" y="25269"/>
                      <a:pt x="44886" y="20369"/>
                    </a:cubicBezTo>
                    <a:cubicBezTo>
                      <a:pt x="46652" y="17425"/>
                      <a:pt x="47387" y="14232"/>
                      <a:pt x="47697" y="10553"/>
                    </a:cubicBezTo>
                    <a:cubicBezTo>
                      <a:pt x="45739" y="10302"/>
                      <a:pt x="43708" y="10067"/>
                      <a:pt x="41751" y="9817"/>
                    </a:cubicBezTo>
                    <a:cubicBezTo>
                      <a:pt x="39602" y="9567"/>
                      <a:pt x="37395" y="9331"/>
                      <a:pt x="35246" y="8890"/>
                    </a:cubicBezTo>
                    <a:cubicBezTo>
                      <a:pt x="33407" y="8595"/>
                      <a:pt x="31641" y="8154"/>
                      <a:pt x="29801" y="7727"/>
                    </a:cubicBezTo>
                    <a:cubicBezTo>
                      <a:pt x="27285" y="7124"/>
                      <a:pt x="24709" y="6564"/>
                      <a:pt x="22193" y="5946"/>
                    </a:cubicBezTo>
                    <a:cubicBezTo>
                      <a:pt x="15512" y="4357"/>
                      <a:pt x="8698" y="2827"/>
                      <a:pt x="2443"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3"/>
              <p:cNvSpPr/>
              <p:nvPr/>
            </p:nvSpPr>
            <p:spPr>
              <a:xfrm>
                <a:off x="2108759" y="3873617"/>
                <a:ext cx="1536326" cy="997073"/>
              </a:xfrm>
              <a:custGeom>
                <a:avLst/>
                <a:gdLst/>
                <a:ahLst/>
                <a:cxnLst/>
                <a:rect l="l" t="t" r="r" b="b"/>
                <a:pathLst>
                  <a:path w="47712" h="30965" fill="none" extrusionOk="0">
                    <a:moveTo>
                      <a:pt x="2944" y="17543"/>
                    </a:moveTo>
                    <a:cubicBezTo>
                      <a:pt x="3679" y="18764"/>
                      <a:pt x="4533" y="19927"/>
                      <a:pt x="5460" y="21030"/>
                    </a:cubicBezTo>
                    <a:cubicBezTo>
                      <a:pt x="6814" y="22693"/>
                      <a:pt x="8212" y="24224"/>
                      <a:pt x="9993" y="25387"/>
                    </a:cubicBezTo>
                    <a:cubicBezTo>
                      <a:pt x="11038" y="26063"/>
                      <a:pt x="12141" y="26608"/>
                      <a:pt x="13245" y="27108"/>
                    </a:cubicBezTo>
                    <a:cubicBezTo>
                      <a:pt x="18514" y="29375"/>
                      <a:pt x="26063" y="30964"/>
                      <a:pt x="31700" y="29978"/>
                    </a:cubicBezTo>
                    <a:cubicBezTo>
                      <a:pt x="37410" y="28948"/>
                      <a:pt x="41883" y="25269"/>
                      <a:pt x="44886" y="20354"/>
                    </a:cubicBezTo>
                    <a:cubicBezTo>
                      <a:pt x="46666" y="17410"/>
                      <a:pt x="47343" y="14408"/>
                      <a:pt x="47711" y="10729"/>
                    </a:cubicBezTo>
                    <a:cubicBezTo>
                      <a:pt x="45680" y="10479"/>
                      <a:pt x="43900" y="10302"/>
                      <a:pt x="41825" y="9934"/>
                    </a:cubicBezTo>
                    <a:cubicBezTo>
                      <a:pt x="39676" y="9566"/>
                      <a:pt x="37410" y="9257"/>
                      <a:pt x="35261" y="8831"/>
                    </a:cubicBezTo>
                    <a:cubicBezTo>
                      <a:pt x="33422" y="8521"/>
                      <a:pt x="31523" y="8154"/>
                      <a:pt x="29742" y="7786"/>
                    </a:cubicBezTo>
                    <a:cubicBezTo>
                      <a:pt x="27049" y="7241"/>
                      <a:pt x="24106" y="6564"/>
                      <a:pt x="21531" y="5946"/>
                    </a:cubicBezTo>
                    <a:cubicBezTo>
                      <a:pt x="14835" y="4416"/>
                      <a:pt x="8713" y="2826"/>
                      <a:pt x="2458" y="1"/>
                    </a:cubicBezTo>
                    <a:cubicBezTo>
                      <a:pt x="118" y="5637"/>
                      <a:pt x="0" y="12259"/>
                      <a:pt x="2944" y="1754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3"/>
              <p:cNvSpPr/>
              <p:nvPr/>
            </p:nvSpPr>
            <p:spPr>
              <a:xfrm>
                <a:off x="2142408" y="3899217"/>
                <a:ext cx="1441530" cy="888527"/>
              </a:xfrm>
              <a:custGeom>
                <a:avLst/>
                <a:gdLst/>
                <a:ahLst/>
                <a:cxnLst/>
                <a:rect l="l" t="t" r="r" b="b"/>
                <a:pathLst>
                  <a:path w="44768" h="27594" fill="none" extrusionOk="0">
                    <a:moveTo>
                      <a:pt x="7844" y="21280"/>
                    </a:moveTo>
                    <a:cubicBezTo>
                      <a:pt x="1958" y="16188"/>
                      <a:pt x="0" y="7050"/>
                      <a:pt x="3253" y="0"/>
                    </a:cubicBezTo>
                    <a:cubicBezTo>
                      <a:pt x="11214" y="3503"/>
                      <a:pt x="30964" y="8036"/>
                      <a:pt x="44768" y="9625"/>
                    </a:cubicBezTo>
                    <a:cubicBezTo>
                      <a:pt x="44459" y="17601"/>
                      <a:pt x="38808" y="25327"/>
                      <a:pt x="31081" y="27049"/>
                    </a:cubicBezTo>
                    <a:cubicBezTo>
                      <a:pt x="28815" y="27594"/>
                      <a:pt x="26431" y="27594"/>
                      <a:pt x="24091" y="27417"/>
                    </a:cubicBezTo>
                    <a:cubicBezTo>
                      <a:pt x="20294" y="27108"/>
                      <a:pt x="16497" y="26181"/>
                      <a:pt x="12995" y="24592"/>
                    </a:cubicBezTo>
                    <a:cubicBezTo>
                      <a:pt x="11155" y="23738"/>
                      <a:pt x="9375" y="22634"/>
                      <a:pt x="7844" y="2128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3"/>
              <p:cNvSpPr/>
              <p:nvPr/>
            </p:nvSpPr>
            <p:spPr>
              <a:xfrm>
                <a:off x="2440458" y="4049433"/>
                <a:ext cx="49330" cy="102396"/>
              </a:xfrm>
              <a:custGeom>
                <a:avLst/>
                <a:gdLst/>
                <a:ahLst/>
                <a:cxnLst/>
                <a:rect l="l" t="t" r="r" b="b"/>
                <a:pathLst>
                  <a:path w="1532" h="3180" fill="none" extrusionOk="0">
                    <a:moveTo>
                      <a:pt x="1164" y="2694"/>
                    </a:moveTo>
                    <a:cubicBezTo>
                      <a:pt x="1473" y="2017"/>
                      <a:pt x="1473" y="1281"/>
                      <a:pt x="1473" y="604"/>
                    </a:cubicBezTo>
                    <a:cubicBezTo>
                      <a:pt x="1473" y="427"/>
                      <a:pt x="1531" y="177"/>
                      <a:pt x="1531" y="0"/>
                    </a:cubicBezTo>
                    <a:cubicBezTo>
                      <a:pt x="1164" y="368"/>
                      <a:pt x="854" y="795"/>
                      <a:pt x="560" y="1222"/>
                    </a:cubicBezTo>
                    <a:cubicBezTo>
                      <a:pt x="369" y="1472"/>
                      <a:pt x="251" y="1781"/>
                      <a:pt x="119" y="2075"/>
                    </a:cubicBezTo>
                    <a:cubicBezTo>
                      <a:pt x="60" y="2267"/>
                      <a:pt x="1" y="2517"/>
                      <a:pt x="60" y="2752"/>
                    </a:cubicBezTo>
                    <a:cubicBezTo>
                      <a:pt x="119" y="3003"/>
                      <a:pt x="369" y="3179"/>
                      <a:pt x="560" y="3179"/>
                    </a:cubicBezTo>
                    <a:cubicBezTo>
                      <a:pt x="854" y="3179"/>
                      <a:pt x="1046" y="2944"/>
                      <a:pt x="1164" y="269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3"/>
              <p:cNvSpPr/>
              <p:nvPr/>
            </p:nvSpPr>
            <p:spPr>
              <a:xfrm>
                <a:off x="2539024" y="4179749"/>
                <a:ext cx="43631" cy="104747"/>
              </a:xfrm>
              <a:custGeom>
                <a:avLst/>
                <a:gdLst/>
                <a:ahLst/>
                <a:cxnLst/>
                <a:rect l="l" t="t" r="r" b="b"/>
                <a:pathLst>
                  <a:path w="1355" h="3253" fill="none" extrusionOk="0">
                    <a:moveTo>
                      <a:pt x="560" y="3253"/>
                    </a:moveTo>
                    <a:cubicBezTo>
                      <a:pt x="869" y="3253"/>
                      <a:pt x="1178" y="2944"/>
                      <a:pt x="1296" y="2635"/>
                    </a:cubicBezTo>
                    <a:cubicBezTo>
                      <a:pt x="1355" y="2267"/>
                      <a:pt x="1355" y="1899"/>
                      <a:pt x="1296" y="1531"/>
                    </a:cubicBezTo>
                    <a:cubicBezTo>
                      <a:pt x="1296" y="1045"/>
                      <a:pt x="1237" y="486"/>
                      <a:pt x="1178" y="0"/>
                    </a:cubicBezTo>
                    <a:cubicBezTo>
                      <a:pt x="810" y="604"/>
                      <a:pt x="501" y="1222"/>
                      <a:pt x="192" y="1840"/>
                    </a:cubicBezTo>
                    <a:cubicBezTo>
                      <a:pt x="133" y="2076"/>
                      <a:pt x="1" y="2385"/>
                      <a:pt x="75" y="2635"/>
                    </a:cubicBezTo>
                    <a:cubicBezTo>
                      <a:pt x="75" y="2885"/>
                      <a:pt x="251" y="3179"/>
                      <a:pt x="560"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3"/>
              <p:cNvSpPr/>
              <p:nvPr/>
            </p:nvSpPr>
            <p:spPr>
              <a:xfrm>
                <a:off x="2420558" y="4282115"/>
                <a:ext cx="45531" cy="94797"/>
              </a:xfrm>
              <a:custGeom>
                <a:avLst/>
                <a:gdLst/>
                <a:ahLst/>
                <a:cxnLst/>
                <a:rect l="l" t="t" r="r" b="b"/>
                <a:pathLst>
                  <a:path w="1414" h="2944" fill="none" extrusionOk="0">
                    <a:moveTo>
                      <a:pt x="133" y="2576"/>
                    </a:moveTo>
                    <a:cubicBezTo>
                      <a:pt x="192" y="2649"/>
                      <a:pt x="251" y="2708"/>
                      <a:pt x="310" y="2767"/>
                    </a:cubicBezTo>
                    <a:cubicBezTo>
                      <a:pt x="442" y="2944"/>
                      <a:pt x="737" y="2885"/>
                      <a:pt x="928" y="2767"/>
                    </a:cubicBezTo>
                    <a:cubicBezTo>
                      <a:pt x="1105" y="2649"/>
                      <a:pt x="1178" y="2399"/>
                      <a:pt x="1237" y="2208"/>
                    </a:cubicBezTo>
                    <a:cubicBezTo>
                      <a:pt x="1414" y="1472"/>
                      <a:pt x="1355" y="736"/>
                      <a:pt x="1237" y="0"/>
                    </a:cubicBezTo>
                    <a:cubicBezTo>
                      <a:pt x="869" y="368"/>
                      <a:pt x="560" y="736"/>
                      <a:pt x="310" y="1178"/>
                    </a:cubicBezTo>
                    <a:cubicBezTo>
                      <a:pt x="74" y="1604"/>
                      <a:pt x="1" y="2090"/>
                      <a:pt x="133" y="257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3"/>
              <p:cNvSpPr/>
              <p:nvPr/>
            </p:nvSpPr>
            <p:spPr>
              <a:xfrm>
                <a:off x="2693040" y="4116249"/>
                <a:ext cx="47431" cy="112797"/>
              </a:xfrm>
              <a:custGeom>
                <a:avLst/>
                <a:gdLst/>
                <a:ahLst/>
                <a:cxnLst/>
                <a:rect l="l" t="t" r="r" b="b"/>
                <a:pathLst>
                  <a:path w="1473" h="3503" fill="none" extrusionOk="0">
                    <a:moveTo>
                      <a:pt x="678" y="3444"/>
                    </a:moveTo>
                    <a:cubicBezTo>
                      <a:pt x="928" y="3444"/>
                      <a:pt x="1105" y="3194"/>
                      <a:pt x="1237" y="3017"/>
                    </a:cubicBezTo>
                    <a:cubicBezTo>
                      <a:pt x="1472" y="2458"/>
                      <a:pt x="1414" y="1781"/>
                      <a:pt x="1355" y="1178"/>
                    </a:cubicBezTo>
                    <a:cubicBezTo>
                      <a:pt x="1355" y="810"/>
                      <a:pt x="1296" y="501"/>
                      <a:pt x="1296" y="133"/>
                    </a:cubicBezTo>
                    <a:cubicBezTo>
                      <a:pt x="1296" y="74"/>
                      <a:pt x="1237" y="74"/>
                      <a:pt x="1237" y="0"/>
                    </a:cubicBezTo>
                    <a:cubicBezTo>
                      <a:pt x="737" y="619"/>
                      <a:pt x="369" y="1354"/>
                      <a:pt x="192" y="2090"/>
                    </a:cubicBezTo>
                    <a:cubicBezTo>
                      <a:pt x="74" y="2399"/>
                      <a:pt x="1" y="2649"/>
                      <a:pt x="74" y="2944"/>
                    </a:cubicBezTo>
                    <a:cubicBezTo>
                      <a:pt x="133" y="3194"/>
                      <a:pt x="369" y="3503"/>
                      <a:pt x="678" y="344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3"/>
              <p:cNvSpPr/>
              <p:nvPr/>
            </p:nvSpPr>
            <p:spPr>
              <a:xfrm>
                <a:off x="2600656" y="4345615"/>
                <a:ext cx="47398" cy="110446"/>
              </a:xfrm>
              <a:custGeom>
                <a:avLst/>
                <a:gdLst/>
                <a:ahLst/>
                <a:cxnLst/>
                <a:rect l="l" t="t" r="r" b="b"/>
                <a:pathLst>
                  <a:path w="1472" h="3430" fill="none" extrusionOk="0">
                    <a:moveTo>
                      <a:pt x="427" y="3311"/>
                    </a:moveTo>
                    <a:cubicBezTo>
                      <a:pt x="736" y="3429"/>
                      <a:pt x="1030" y="3253"/>
                      <a:pt x="1222" y="3002"/>
                    </a:cubicBezTo>
                    <a:cubicBezTo>
                      <a:pt x="1339" y="2752"/>
                      <a:pt x="1398" y="2443"/>
                      <a:pt x="1398" y="2149"/>
                    </a:cubicBezTo>
                    <a:cubicBezTo>
                      <a:pt x="1472" y="1413"/>
                      <a:pt x="1398" y="677"/>
                      <a:pt x="1339" y="0"/>
                    </a:cubicBezTo>
                    <a:cubicBezTo>
                      <a:pt x="854" y="545"/>
                      <a:pt x="486" y="1222"/>
                      <a:pt x="236" y="1899"/>
                    </a:cubicBezTo>
                    <a:cubicBezTo>
                      <a:pt x="118" y="2149"/>
                      <a:pt x="0" y="2384"/>
                      <a:pt x="0" y="2693"/>
                    </a:cubicBezTo>
                    <a:cubicBezTo>
                      <a:pt x="0" y="2944"/>
                      <a:pt x="177" y="3253"/>
                      <a:pt x="427" y="3311"/>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3"/>
              <p:cNvSpPr/>
              <p:nvPr/>
            </p:nvSpPr>
            <p:spPr>
              <a:xfrm>
                <a:off x="2716740" y="4517148"/>
                <a:ext cx="45531" cy="94797"/>
              </a:xfrm>
              <a:custGeom>
                <a:avLst/>
                <a:gdLst/>
                <a:ahLst/>
                <a:cxnLst/>
                <a:rect l="l" t="t" r="r" b="b"/>
                <a:pathLst>
                  <a:path w="1414" h="2944" fill="none" extrusionOk="0">
                    <a:moveTo>
                      <a:pt x="560" y="2885"/>
                    </a:moveTo>
                    <a:cubicBezTo>
                      <a:pt x="736" y="2944"/>
                      <a:pt x="928" y="2885"/>
                      <a:pt x="1045" y="2708"/>
                    </a:cubicBezTo>
                    <a:cubicBezTo>
                      <a:pt x="1178" y="2576"/>
                      <a:pt x="1237" y="2399"/>
                      <a:pt x="1237" y="2208"/>
                    </a:cubicBezTo>
                    <a:cubicBezTo>
                      <a:pt x="1413" y="1472"/>
                      <a:pt x="1355" y="736"/>
                      <a:pt x="1178" y="1"/>
                    </a:cubicBezTo>
                    <a:cubicBezTo>
                      <a:pt x="736" y="369"/>
                      <a:pt x="369" y="928"/>
                      <a:pt x="192" y="1413"/>
                    </a:cubicBezTo>
                    <a:cubicBezTo>
                      <a:pt x="74" y="1899"/>
                      <a:pt x="1" y="2399"/>
                      <a:pt x="310" y="2767"/>
                    </a:cubicBezTo>
                    <a:cubicBezTo>
                      <a:pt x="369" y="2826"/>
                      <a:pt x="501" y="2885"/>
                      <a:pt x="560" y="2885"/>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3"/>
              <p:cNvSpPr/>
              <p:nvPr/>
            </p:nvSpPr>
            <p:spPr>
              <a:xfrm>
                <a:off x="2784039" y="4290165"/>
                <a:ext cx="47398" cy="116596"/>
              </a:xfrm>
              <a:custGeom>
                <a:avLst/>
                <a:gdLst/>
                <a:ahLst/>
                <a:cxnLst/>
                <a:rect l="l" t="t" r="r" b="b"/>
                <a:pathLst>
                  <a:path w="1472" h="3621" fill="none" extrusionOk="0">
                    <a:moveTo>
                      <a:pt x="486" y="3562"/>
                    </a:moveTo>
                    <a:cubicBezTo>
                      <a:pt x="795" y="3621"/>
                      <a:pt x="1163" y="3370"/>
                      <a:pt x="1295" y="3135"/>
                    </a:cubicBezTo>
                    <a:cubicBezTo>
                      <a:pt x="1413" y="2826"/>
                      <a:pt x="1472" y="2517"/>
                      <a:pt x="1472" y="2208"/>
                    </a:cubicBezTo>
                    <a:cubicBezTo>
                      <a:pt x="1472" y="1472"/>
                      <a:pt x="1413" y="736"/>
                      <a:pt x="1354" y="0"/>
                    </a:cubicBezTo>
                    <a:cubicBezTo>
                      <a:pt x="1222" y="251"/>
                      <a:pt x="1045" y="427"/>
                      <a:pt x="854" y="677"/>
                    </a:cubicBezTo>
                    <a:cubicBezTo>
                      <a:pt x="427" y="1163"/>
                      <a:pt x="192" y="1722"/>
                      <a:pt x="59" y="2326"/>
                    </a:cubicBezTo>
                    <a:cubicBezTo>
                      <a:pt x="0" y="2576"/>
                      <a:pt x="0" y="2826"/>
                      <a:pt x="59" y="3061"/>
                    </a:cubicBezTo>
                    <a:cubicBezTo>
                      <a:pt x="118" y="3253"/>
                      <a:pt x="309" y="3503"/>
                      <a:pt x="486"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3"/>
              <p:cNvSpPr/>
              <p:nvPr/>
            </p:nvSpPr>
            <p:spPr>
              <a:xfrm>
                <a:off x="2920506" y="4209116"/>
                <a:ext cx="43148" cy="106679"/>
              </a:xfrm>
              <a:custGeom>
                <a:avLst/>
                <a:gdLst/>
                <a:ahLst/>
                <a:cxnLst/>
                <a:rect l="l" t="t" r="r" b="b"/>
                <a:pathLst>
                  <a:path w="1340" h="3313" fill="none" extrusionOk="0">
                    <a:moveTo>
                      <a:pt x="737" y="3253"/>
                    </a:moveTo>
                    <a:cubicBezTo>
                      <a:pt x="972" y="3253"/>
                      <a:pt x="1163" y="3003"/>
                      <a:pt x="1222" y="2826"/>
                    </a:cubicBezTo>
                    <a:cubicBezTo>
                      <a:pt x="1340" y="2576"/>
                      <a:pt x="1281" y="2341"/>
                      <a:pt x="1281" y="2091"/>
                    </a:cubicBezTo>
                    <a:cubicBezTo>
                      <a:pt x="1222" y="1414"/>
                      <a:pt x="1163" y="678"/>
                      <a:pt x="1104" y="1"/>
                    </a:cubicBezTo>
                    <a:cubicBezTo>
                      <a:pt x="663" y="560"/>
                      <a:pt x="369" y="1237"/>
                      <a:pt x="177" y="1973"/>
                    </a:cubicBezTo>
                    <a:cubicBezTo>
                      <a:pt x="60" y="2208"/>
                      <a:pt x="1" y="2517"/>
                      <a:pt x="118" y="2826"/>
                    </a:cubicBezTo>
                    <a:cubicBezTo>
                      <a:pt x="177" y="3077"/>
                      <a:pt x="486" y="3312"/>
                      <a:pt x="737"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3"/>
              <p:cNvSpPr/>
              <p:nvPr/>
            </p:nvSpPr>
            <p:spPr>
              <a:xfrm>
                <a:off x="3003455" y="4363132"/>
                <a:ext cx="53098" cy="118496"/>
              </a:xfrm>
              <a:custGeom>
                <a:avLst/>
                <a:gdLst/>
                <a:ahLst/>
                <a:cxnLst/>
                <a:rect l="l" t="t" r="r" b="b"/>
                <a:pathLst>
                  <a:path w="1649" h="3680" fill="none" extrusionOk="0">
                    <a:moveTo>
                      <a:pt x="971" y="3562"/>
                    </a:moveTo>
                    <a:cubicBezTo>
                      <a:pt x="1104" y="3503"/>
                      <a:pt x="1163" y="3371"/>
                      <a:pt x="1280" y="3312"/>
                    </a:cubicBezTo>
                    <a:cubicBezTo>
                      <a:pt x="1648" y="2767"/>
                      <a:pt x="1589" y="2090"/>
                      <a:pt x="1531" y="1472"/>
                    </a:cubicBezTo>
                    <a:cubicBezTo>
                      <a:pt x="1472" y="987"/>
                      <a:pt x="1398" y="501"/>
                      <a:pt x="1398" y="1"/>
                    </a:cubicBezTo>
                    <a:cubicBezTo>
                      <a:pt x="1222" y="1"/>
                      <a:pt x="1163" y="192"/>
                      <a:pt x="1163" y="310"/>
                    </a:cubicBezTo>
                    <a:cubicBezTo>
                      <a:pt x="1030" y="619"/>
                      <a:pt x="795" y="869"/>
                      <a:pt x="545" y="1163"/>
                    </a:cubicBezTo>
                    <a:cubicBezTo>
                      <a:pt x="427" y="1355"/>
                      <a:pt x="294" y="1605"/>
                      <a:pt x="236" y="1840"/>
                    </a:cubicBezTo>
                    <a:cubicBezTo>
                      <a:pt x="118" y="2090"/>
                      <a:pt x="59" y="2400"/>
                      <a:pt x="0" y="2635"/>
                    </a:cubicBezTo>
                    <a:cubicBezTo>
                      <a:pt x="0" y="2885"/>
                      <a:pt x="59" y="3194"/>
                      <a:pt x="236" y="3371"/>
                    </a:cubicBezTo>
                    <a:cubicBezTo>
                      <a:pt x="427" y="3562"/>
                      <a:pt x="736" y="3680"/>
                      <a:pt x="971"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3"/>
              <p:cNvSpPr/>
              <p:nvPr/>
            </p:nvSpPr>
            <p:spPr>
              <a:xfrm>
                <a:off x="3161238" y="4258416"/>
                <a:ext cx="51230" cy="112797"/>
              </a:xfrm>
              <a:custGeom>
                <a:avLst/>
                <a:gdLst/>
                <a:ahLst/>
                <a:cxnLst/>
                <a:rect l="l" t="t" r="r" b="b"/>
                <a:pathLst>
                  <a:path w="1591" h="3503" fill="none" extrusionOk="0">
                    <a:moveTo>
                      <a:pt x="1472" y="0"/>
                    </a:moveTo>
                    <a:cubicBezTo>
                      <a:pt x="1163" y="619"/>
                      <a:pt x="795" y="1178"/>
                      <a:pt x="427" y="1722"/>
                    </a:cubicBezTo>
                    <a:cubicBezTo>
                      <a:pt x="369" y="1840"/>
                      <a:pt x="310" y="2031"/>
                      <a:pt x="251" y="2149"/>
                    </a:cubicBezTo>
                    <a:cubicBezTo>
                      <a:pt x="118" y="2399"/>
                      <a:pt x="1" y="2649"/>
                      <a:pt x="60" y="2885"/>
                    </a:cubicBezTo>
                    <a:cubicBezTo>
                      <a:pt x="60" y="3135"/>
                      <a:pt x="251" y="3385"/>
                      <a:pt x="486" y="3444"/>
                    </a:cubicBezTo>
                    <a:cubicBezTo>
                      <a:pt x="678" y="3503"/>
                      <a:pt x="913" y="3444"/>
                      <a:pt x="1104" y="3312"/>
                    </a:cubicBezTo>
                    <a:cubicBezTo>
                      <a:pt x="1222" y="3194"/>
                      <a:pt x="1355" y="3017"/>
                      <a:pt x="1413" y="2826"/>
                    </a:cubicBezTo>
                    <a:cubicBezTo>
                      <a:pt x="1590" y="2340"/>
                      <a:pt x="1590" y="1840"/>
                      <a:pt x="1531" y="1295"/>
                    </a:cubicBezTo>
                    <a:cubicBezTo>
                      <a:pt x="1531" y="869"/>
                      <a:pt x="1531" y="442"/>
                      <a:pt x="1472" y="0"/>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3"/>
              <p:cNvSpPr/>
              <p:nvPr/>
            </p:nvSpPr>
            <p:spPr>
              <a:xfrm>
                <a:off x="3121921" y="4495348"/>
                <a:ext cx="49298" cy="110929"/>
              </a:xfrm>
              <a:custGeom>
                <a:avLst/>
                <a:gdLst/>
                <a:ahLst/>
                <a:cxnLst/>
                <a:rect l="l" t="t" r="r" b="b"/>
                <a:pathLst>
                  <a:path w="1531" h="3445" fill="none" extrusionOk="0">
                    <a:moveTo>
                      <a:pt x="1398" y="2517"/>
                    </a:moveTo>
                    <a:cubicBezTo>
                      <a:pt x="1531" y="1973"/>
                      <a:pt x="1472" y="1355"/>
                      <a:pt x="1398" y="810"/>
                    </a:cubicBezTo>
                    <a:cubicBezTo>
                      <a:pt x="1339" y="560"/>
                      <a:pt x="1339" y="251"/>
                      <a:pt x="1281" y="1"/>
                    </a:cubicBezTo>
                    <a:cubicBezTo>
                      <a:pt x="795" y="619"/>
                      <a:pt x="427" y="1296"/>
                      <a:pt x="177" y="2090"/>
                    </a:cubicBezTo>
                    <a:cubicBezTo>
                      <a:pt x="59" y="2341"/>
                      <a:pt x="0" y="2576"/>
                      <a:pt x="59" y="2885"/>
                    </a:cubicBezTo>
                    <a:cubicBezTo>
                      <a:pt x="118" y="3135"/>
                      <a:pt x="295" y="3385"/>
                      <a:pt x="604" y="3444"/>
                    </a:cubicBezTo>
                    <a:cubicBezTo>
                      <a:pt x="795" y="3444"/>
                      <a:pt x="1030" y="3312"/>
                      <a:pt x="1163" y="3135"/>
                    </a:cubicBezTo>
                    <a:cubicBezTo>
                      <a:pt x="1339" y="3018"/>
                      <a:pt x="1398" y="2767"/>
                      <a:pt x="1398" y="251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3"/>
              <p:cNvSpPr/>
              <p:nvPr/>
            </p:nvSpPr>
            <p:spPr>
              <a:xfrm>
                <a:off x="3315254" y="4402932"/>
                <a:ext cx="41248" cy="96729"/>
              </a:xfrm>
              <a:custGeom>
                <a:avLst/>
                <a:gdLst/>
                <a:ahLst/>
                <a:cxnLst/>
                <a:rect l="l" t="t" r="r" b="b"/>
                <a:pathLst>
                  <a:path w="1281" h="3004" fill="none" extrusionOk="0">
                    <a:moveTo>
                      <a:pt x="1163" y="2326"/>
                    </a:moveTo>
                    <a:cubicBezTo>
                      <a:pt x="1222" y="2135"/>
                      <a:pt x="1222" y="1899"/>
                      <a:pt x="1281" y="1708"/>
                    </a:cubicBezTo>
                    <a:cubicBezTo>
                      <a:pt x="1281" y="1164"/>
                      <a:pt x="1045" y="545"/>
                      <a:pt x="1163" y="1"/>
                    </a:cubicBezTo>
                    <a:cubicBezTo>
                      <a:pt x="736" y="545"/>
                      <a:pt x="310" y="1164"/>
                      <a:pt x="118" y="1840"/>
                    </a:cubicBezTo>
                    <a:cubicBezTo>
                      <a:pt x="59" y="2076"/>
                      <a:pt x="1" y="2326"/>
                      <a:pt x="59" y="2576"/>
                    </a:cubicBezTo>
                    <a:cubicBezTo>
                      <a:pt x="118" y="2812"/>
                      <a:pt x="368" y="3003"/>
                      <a:pt x="619" y="3003"/>
                    </a:cubicBezTo>
                    <a:cubicBezTo>
                      <a:pt x="913" y="2944"/>
                      <a:pt x="1104" y="2635"/>
                      <a:pt x="1163" y="232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3" name="Google Shape;3273;p23"/>
            <p:cNvSpPr/>
            <p:nvPr/>
          </p:nvSpPr>
          <p:spPr>
            <a:xfrm flipH="1">
              <a:off x="5702825" y="4886531"/>
              <a:ext cx="88906" cy="74339"/>
            </a:xfrm>
            <a:custGeom>
              <a:avLst/>
              <a:gdLst/>
              <a:ahLst/>
              <a:cxnLst/>
              <a:rect l="l" t="t" r="r" b="b"/>
              <a:pathLst>
                <a:path w="3430" h="2868" extrusionOk="0">
                  <a:moveTo>
                    <a:pt x="2018" y="0"/>
                  </a:moveTo>
                  <a:cubicBezTo>
                    <a:pt x="1833" y="0"/>
                    <a:pt x="1647" y="27"/>
                    <a:pt x="1472" y="70"/>
                  </a:cubicBezTo>
                  <a:cubicBezTo>
                    <a:pt x="236" y="497"/>
                    <a:pt x="0" y="2101"/>
                    <a:pt x="1104" y="2704"/>
                  </a:cubicBezTo>
                  <a:cubicBezTo>
                    <a:pt x="1222" y="2778"/>
                    <a:pt x="1340" y="2836"/>
                    <a:pt x="1413" y="2836"/>
                  </a:cubicBezTo>
                  <a:cubicBezTo>
                    <a:pt x="1514" y="2857"/>
                    <a:pt x="1616" y="2867"/>
                    <a:pt x="1717" y="2867"/>
                  </a:cubicBezTo>
                  <a:cubicBezTo>
                    <a:pt x="2472" y="2867"/>
                    <a:pt x="3195" y="2314"/>
                    <a:pt x="3312" y="1600"/>
                  </a:cubicBezTo>
                  <a:cubicBezTo>
                    <a:pt x="3429" y="1174"/>
                    <a:pt x="3253" y="688"/>
                    <a:pt x="2944" y="320"/>
                  </a:cubicBezTo>
                  <a:cubicBezTo>
                    <a:pt x="2671" y="85"/>
                    <a:pt x="2344" y="0"/>
                    <a:pt x="201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3"/>
            <p:cNvSpPr/>
            <p:nvPr/>
          </p:nvSpPr>
          <p:spPr>
            <a:xfrm flipH="1">
              <a:off x="5584362" y="5126827"/>
              <a:ext cx="81285" cy="73380"/>
            </a:xfrm>
            <a:custGeom>
              <a:avLst/>
              <a:gdLst/>
              <a:ahLst/>
              <a:cxnLst/>
              <a:rect l="l" t="t" r="r" b="b"/>
              <a:pathLst>
                <a:path w="3136" h="2831" extrusionOk="0">
                  <a:moveTo>
                    <a:pt x="1560" y="1"/>
                  </a:moveTo>
                  <a:cubicBezTo>
                    <a:pt x="1194" y="1"/>
                    <a:pt x="837" y="134"/>
                    <a:pt x="560" y="373"/>
                  </a:cubicBezTo>
                  <a:cubicBezTo>
                    <a:pt x="428" y="491"/>
                    <a:pt x="310" y="623"/>
                    <a:pt x="251" y="741"/>
                  </a:cubicBezTo>
                  <a:cubicBezTo>
                    <a:pt x="1" y="1227"/>
                    <a:pt x="192" y="1845"/>
                    <a:pt x="501" y="2330"/>
                  </a:cubicBezTo>
                  <a:cubicBezTo>
                    <a:pt x="560" y="2463"/>
                    <a:pt x="619" y="2580"/>
                    <a:pt x="737" y="2698"/>
                  </a:cubicBezTo>
                  <a:cubicBezTo>
                    <a:pt x="928" y="2831"/>
                    <a:pt x="1163" y="2831"/>
                    <a:pt x="1414" y="2831"/>
                  </a:cubicBezTo>
                  <a:cubicBezTo>
                    <a:pt x="1840" y="2831"/>
                    <a:pt x="2267" y="2831"/>
                    <a:pt x="2635" y="2580"/>
                  </a:cubicBezTo>
                  <a:cubicBezTo>
                    <a:pt x="3003" y="2330"/>
                    <a:pt x="3135" y="1903"/>
                    <a:pt x="3135" y="1477"/>
                  </a:cubicBezTo>
                  <a:cubicBezTo>
                    <a:pt x="3077" y="917"/>
                    <a:pt x="2709" y="373"/>
                    <a:pt x="2149" y="123"/>
                  </a:cubicBezTo>
                  <a:cubicBezTo>
                    <a:pt x="1958" y="40"/>
                    <a:pt x="1758" y="1"/>
                    <a:pt x="15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3"/>
            <p:cNvSpPr/>
            <p:nvPr/>
          </p:nvSpPr>
          <p:spPr>
            <a:xfrm flipH="1">
              <a:off x="5036685" y="5350090"/>
              <a:ext cx="23665" cy="105028"/>
            </a:xfrm>
            <a:custGeom>
              <a:avLst/>
              <a:gdLst/>
              <a:ahLst/>
              <a:cxnLst/>
              <a:rect l="l" t="t" r="r" b="b"/>
              <a:pathLst>
                <a:path w="913" h="4052" extrusionOk="0">
                  <a:moveTo>
                    <a:pt x="66" y="1"/>
                  </a:moveTo>
                  <a:cubicBezTo>
                    <a:pt x="45" y="1"/>
                    <a:pt x="23" y="2"/>
                    <a:pt x="0" y="4"/>
                  </a:cubicBezTo>
                  <a:cubicBezTo>
                    <a:pt x="236" y="1299"/>
                    <a:pt x="236" y="2580"/>
                    <a:pt x="59" y="3875"/>
                  </a:cubicBezTo>
                  <a:cubicBezTo>
                    <a:pt x="236" y="3934"/>
                    <a:pt x="486" y="3993"/>
                    <a:pt x="677" y="4051"/>
                  </a:cubicBezTo>
                  <a:cubicBezTo>
                    <a:pt x="913" y="3080"/>
                    <a:pt x="913" y="2094"/>
                    <a:pt x="854" y="1108"/>
                  </a:cubicBezTo>
                  <a:cubicBezTo>
                    <a:pt x="797" y="642"/>
                    <a:pt x="565" y="1"/>
                    <a:pt x="6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3"/>
            <p:cNvSpPr/>
            <p:nvPr/>
          </p:nvSpPr>
          <p:spPr>
            <a:xfrm flipH="1">
              <a:off x="5033275" y="5451521"/>
              <a:ext cx="567622" cy="348132"/>
            </a:xfrm>
            <a:custGeom>
              <a:avLst/>
              <a:gdLst/>
              <a:ahLst/>
              <a:cxnLst/>
              <a:rect l="l" t="t" r="r" b="b"/>
              <a:pathLst>
                <a:path w="21899" h="13431" extrusionOk="0">
                  <a:moveTo>
                    <a:pt x="20788" y="1"/>
                  </a:moveTo>
                  <a:cubicBezTo>
                    <a:pt x="20326" y="1"/>
                    <a:pt x="19943" y="379"/>
                    <a:pt x="19617" y="756"/>
                  </a:cubicBezTo>
                  <a:cubicBezTo>
                    <a:pt x="18278" y="2228"/>
                    <a:pt x="16983" y="3759"/>
                    <a:pt x="15394" y="4995"/>
                  </a:cubicBezTo>
                  <a:cubicBezTo>
                    <a:pt x="11347" y="8115"/>
                    <a:pt x="6078" y="9101"/>
                    <a:pt x="1104" y="10204"/>
                  </a:cubicBezTo>
                  <a:cubicBezTo>
                    <a:pt x="618" y="10322"/>
                    <a:pt x="0" y="10631"/>
                    <a:pt x="59" y="11117"/>
                  </a:cubicBezTo>
                  <a:cubicBezTo>
                    <a:pt x="118" y="11249"/>
                    <a:pt x="250" y="11367"/>
                    <a:pt x="309" y="11485"/>
                  </a:cubicBezTo>
                  <a:cubicBezTo>
                    <a:pt x="1663" y="12839"/>
                    <a:pt x="3679" y="13265"/>
                    <a:pt x="5578" y="13383"/>
                  </a:cubicBezTo>
                  <a:cubicBezTo>
                    <a:pt x="6036" y="13414"/>
                    <a:pt x="6496" y="13430"/>
                    <a:pt x="6957" y="13430"/>
                  </a:cubicBezTo>
                  <a:cubicBezTo>
                    <a:pt x="10195" y="13430"/>
                    <a:pt x="13450" y="12646"/>
                    <a:pt x="16129" y="10881"/>
                  </a:cubicBezTo>
                  <a:cubicBezTo>
                    <a:pt x="19190" y="8850"/>
                    <a:pt x="21530" y="5539"/>
                    <a:pt x="21825" y="1860"/>
                  </a:cubicBezTo>
                  <a:cubicBezTo>
                    <a:pt x="21898" y="1066"/>
                    <a:pt x="21707" y="80"/>
                    <a:pt x="20971" y="21"/>
                  </a:cubicBezTo>
                  <a:cubicBezTo>
                    <a:pt x="20909" y="7"/>
                    <a:pt x="20848" y="1"/>
                    <a:pt x="2078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3"/>
            <p:cNvSpPr/>
            <p:nvPr/>
          </p:nvSpPr>
          <p:spPr>
            <a:xfrm flipH="1">
              <a:off x="5068340" y="5530168"/>
              <a:ext cx="84344" cy="80767"/>
            </a:xfrm>
            <a:custGeom>
              <a:avLst/>
              <a:gdLst/>
              <a:ahLst/>
              <a:cxnLst/>
              <a:rect l="l" t="t" r="r" b="b"/>
              <a:pathLst>
                <a:path w="3254" h="3116" extrusionOk="0">
                  <a:moveTo>
                    <a:pt x="1648" y="1"/>
                  </a:moveTo>
                  <a:cubicBezTo>
                    <a:pt x="1532" y="1"/>
                    <a:pt x="1414" y="15"/>
                    <a:pt x="1296" y="48"/>
                  </a:cubicBezTo>
                  <a:cubicBezTo>
                    <a:pt x="737" y="180"/>
                    <a:pt x="369" y="783"/>
                    <a:pt x="119" y="1343"/>
                  </a:cubicBezTo>
                  <a:cubicBezTo>
                    <a:pt x="60" y="1519"/>
                    <a:pt x="1" y="1711"/>
                    <a:pt x="60" y="1887"/>
                  </a:cubicBezTo>
                  <a:cubicBezTo>
                    <a:pt x="60" y="2137"/>
                    <a:pt x="251" y="2329"/>
                    <a:pt x="428" y="2505"/>
                  </a:cubicBezTo>
                  <a:cubicBezTo>
                    <a:pt x="771" y="2848"/>
                    <a:pt x="1275" y="3115"/>
                    <a:pt x="1750" y="3115"/>
                  </a:cubicBezTo>
                  <a:cubicBezTo>
                    <a:pt x="1866" y="3115"/>
                    <a:pt x="1981" y="3099"/>
                    <a:pt x="2091" y="3065"/>
                  </a:cubicBezTo>
                  <a:cubicBezTo>
                    <a:pt x="2694" y="2932"/>
                    <a:pt x="3003" y="2329"/>
                    <a:pt x="3194" y="1769"/>
                  </a:cubicBezTo>
                  <a:cubicBezTo>
                    <a:pt x="3253" y="1460"/>
                    <a:pt x="3253" y="1225"/>
                    <a:pt x="3136" y="916"/>
                  </a:cubicBezTo>
                  <a:cubicBezTo>
                    <a:pt x="3062" y="666"/>
                    <a:pt x="2827" y="416"/>
                    <a:pt x="2517" y="239"/>
                  </a:cubicBezTo>
                  <a:cubicBezTo>
                    <a:pt x="2251" y="100"/>
                    <a:pt x="1954" y="1"/>
                    <a:pt x="164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3"/>
            <p:cNvSpPr/>
            <p:nvPr/>
          </p:nvSpPr>
          <p:spPr>
            <a:xfrm flipH="1">
              <a:off x="2879745" y="4952257"/>
              <a:ext cx="703806" cy="560676"/>
            </a:xfrm>
            <a:custGeom>
              <a:avLst/>
              <a:gdLst/>
              <a:ahLst/>
              <a:cxnLst/>
              <a:rect l="l" t="t" r="r" b="b"/>
              <a:pathLst>
                <a:path w="27153" h="21631" extrusionOk="0">
                  <a:moveTo>
                    <a:pt x="13929" y="1"/>
                  </a:moveTo>
                  <a:cubicBezTo>
                    <a:pt x="13863" y="1"/>
                    <a:pt x="13797" y="12"/>
                    <a:pt x="13731" y="37"/>
                  </a:cubicBezTo>
                  <a:cubicBezTo>
                    <a:pt x="13363" y="111"/>
                    <a:pt x="13171" y="405"/>
                    <a:pt x="13054" y="714"/>
                  </a:cubicBezTo>
                  <a:cubicBezTo>
                    <a:pt x="12877" y="1023"/>
                    <a:pt x="12686" y="1391"/>
                    <a:pt x="12568" y="1700"/>
                  </a:cubicBezTo>
                  <a:cubicBezTo>
                    <a:pt x="12141" y="2804"/>
                    <a:pt x="12068" y="4025"/>
                    <a:pt x="12259" y="5188"/>
                  </a:cubicBezTo>
                  <a:cubicBezTo>
                    <a:pt x="12009" y="5188"/>
                    <a:pt x="11832" y="5261"/>
                    <a:pt x="11582" y="5320"/>
                  </a:cubicBezTo>
                  <a:cubicBezTo>
                    <a:pt x="10655" y="5447"/>
                    <a:pt x="9706" y="5541"/>
                    <a:pt x="8766" y="5541"/>
                  </a:cubicBezTo>
                  <a:cubicBezTo>
                    <a:pt x="7408" y="5541"/>
                    <a:pt x="6068" y="5344"/>
                    <a:pt x="4842" y="4761"/>
                  </a:cubicBezTo>
                  <a:lnTo>
                    <a:pt x="4842" y="4761"/>
                  </a:lnTo>
                  <a:cubicBezTo>
                    <a:pt x="5018" y="5629"/>
                    <a:pt x="5754" y="6365"/>
                    <a:pt x="6623" y="6733"/>
                  </a:cubicBezTo>
                  <a:cubicBezTo>
                    <a:pt x="6681" y="6792"/>
                    <a:pt x="6740" y="6792"/>
                    <a:pt x="6799" y="6792"/>
                  </a:cubicBezTo>
                  <a:cubicBezTo>
                    <a:pt x="5946" y="7101"/>
                    <a:pt x="5077" y="7469"/>
                    <a:pt x="4283" y="7896"/>
                  </a:cubicBezTo>
                  <a:cubicBezTo>
                    <a:pt x="2075" y="9235"/>
                    <a:pt x="427" y="11575"/>
                    <a:pt x="236" y="14150"/>
                  </a:cubicBezTo>
                  <a:cubicBezTo>
                    <a:pt x="0" y="16784"/>
                    <a:pt x="1339" y="19477"/>
                    <a:pt x="3679" y="20640"/>
                  </a:cubicBezTo>
                  <a:cubicBezTo>
                    <a:pt x="4835" y="21223"/>
                    <a:pt x="6074" y="21400"/>
                    <a:pt x="7351" y="21400"/>
                  </a:cubicBezTo>
                  <a:cubicBezTo>
                    <a:pt x="9315" y="21400"/>
                    <a:pt x="11368" y="20982"/>
                    <a:pt x="13343" y="20982"/>
                  </a:cubicBezTo>
                  <a:cubicBezTo>
                    <a:pt x="13616" y="20982"/>
                    <a:pt x="13888" y="20990"/>
                    <a:pt x="14157" y="21008"/>
                  </a:cubicBezTo>
                  <a:cubicBezTo>
                    <a:pt x="15791" y="21134"/>
                    <a:pt x="17359" y="21631"/>
                    <a:pt x="18987" y="21631"/>
                  </a:cubicBezTo>
                  <a:cubicBezTo>
                    <a:pt x="19074" y="21631"/>
                    <a:pt x="19162" y="21629"/>
                    <a:pt x="19249" y="21626"/>
                  </a:cubicBezTo>
                  <a:cubicBezTo>
                    <a:pt x="22134" y="21567"/>
                    <a:pt x="24886" y="19728"/>
                    <a:pt x="26048" y="17093"/>
                  </a:cubicBezTo>
                  <a:cubicBezTo>
                    <a:pt x="27152" y="14386"/>
                    <a:pt x="26666" y="11148"/>
                    <a:pt x="24709" y="8999"/>
                  </a:cubicBezTo>
                  <a:cubicBezTo>
                    <a:pt x="23914" y="8072"/>
                    <a:pt x="22870" y="7336"/>
                    <a:pt x="21707" y="6851"/>
                  </a:cubicBezTo>
                  <a:cubicBezTo>
                    <a:pt x="21825" y="6792"/>
                    <a:pt x="21884" y="6733"/>
                    <a:pt x="22001" y="6601"/>
                  </a:cubicBezTo>
                  <a:lnTo>
                    <a:pt x="21030" y="6601"/>
                  </a:lnTo>
                  <a:cubicBezTo>
                    <a:pt x="20294" y="6292"/>
                    <a:pt x="19558" y="6115"/>
                    <a:pt x="18764" y="5924"/>
                  </a:cubicBezTo>
                  <a:cubicBezTo>
                    <a:pt x="18572" y="5865"/>
                    <a:pt x="18396" y="5806"/>
                    <a:pt x="18263" y="5688"/>
                  </a:cubicBezTo>
                  <a:cubicBezTo>
                    <a:pt x="18690" y="5129"/>
                    <a:pt x="18940" y="4526"/>
                    <a:pt x="19058" y="3790"/>
                  </a:cubicBezTo>
                  <a:lnTo>
                    <a:pt x="19058" y="3790"/>
                  </a:lnTo>
                  <a:cubicBezTo>
                    <a:pt x="17101" y="4334"/>
                    <a:pt x="15143" y="4761"/>
                    <a:pt x="13113" y="5070"/>
                  </a:cubicBezTo>
                  <a:cubicBezTo>
                    <a:pt x="13113" y="3598"/>
                    <a:pt x="13672" y="2186"/>
                    <a:pt x="14643" y="1141"/>
                  </a:cubicBezTo>
                  <a:cubicBezTo>
                    <a:pt x="14834" y="1023"/>
                    <a:pt x="15011" y="773"/>
                    <a:pt x="14952" y="596"/>
                  </a:cubicBezTo>
                  <a:cubicBezTo>
                    <a:pt x="14893" y="405"/>
                    <a:pt x="14776" y="346"/>
                    <a:pt x="14643" y="287"/>
                  </a:cubicBezTo>
                  <a:cubicBezTo>
                    <a:pt x="14412" y="149"/>
                    <a:pt x="14172" y="1"/>
                    <a:pt x="13929"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3"/>
            <p:cNvSpPr/>
            <p:nvPr/>
          </p:nvSpPr>
          <p:spPr>
            <a:xfrm flipH="1">
              <a:off x="2928971" y="5071082"/>
              <a:ext cx="704169" cy="399012"/>
            </a:xfrm>
            <a:custGeom>
              <a:avLst/>
              <a:gdLst/>
              <a:ahLst/>
              <a:cxnLst/>
              <a:rect l="l" t="t" r="r" b="b"/>
              <a:pathLst>
                <a:path w="27167" h="15394" fill="none" extrusionOk="0">
                  <a:moveTo>
                    <a:pt x="6755" y="0"/>
                  </a:moveTo>
                  <a:cubicBezTo>
                    <a:pt x="5887" y="236"/>
                    <a:pt x="5092" y="604"/>
                    <a:pt x="4297" y="1104"/>
                  </a:cubicBezTo>
                  <a:cubicBezTo>
                    <a:pt x="2090" y="2385"/>
                    <a:pt x="442" y="4783"/>
                    <a:pt x="191" y="7359"/>
                  </a:cubicBezTo>
                  <a:cubicBezTo>
                    <a:pt x="0" y="9934"/>
                    <a:pt x="1354" y="12627"/>
                    <a:pt x="3620" y="13790"/>
                  </a:cubicBezTo>
                  <a:cubicBezTo>
                    <a:pt x="6814" y="15394"/>
                    <a:pt x="10611" y="13922"/>
                    <a:pt x="14172" y="14158"/>
                  </a:cubicBezTo>
                  <a:cubicBezTo>
                    <a:pt x="15820" y="14290"/>
                    <a:pt x="17483" y="14835"/>
                    <a:pt x="19205" y="14835"/>
                  </a:cubicBezTo>
                  <a:cubicBezTo>
                    <a:pt x="22075" y="14717"/>
                    <a:pt x="24841" y="12877"/>
                    <a:pt x="26004" y="10243"/>
                  </a:cubicBezTo>
                  <a:cubicBezTo>
                    <a:pt x="27167" y="7594"/>
                    <a:pt x="26622" y="4283"/>
                    <a:pt x="24724" y="2149"/>
                  </a:cubicBezTo>
                  <a:cubicBezTo>
                    <a:pt x="23855" y="1222"/>
                    <a:pt x="22811" y="545"/>
                    <a:pt x="21707"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3"/>
            <p:cNvSpPr/>
            <p:nvPr/>
          </p:nvSpPr>
          <p:spPr>
            <a:xfrm flipH="1">
              <a:off x="3062476" y="4993266"/>
              <a:ext cx="444787" cy="187324"/>
            </a:xfrm>
            <a:custGeom>
              <a:avLst/>
              <a:gdLst/>
              <a:ahLst/>
              <a:cxnLst/>
              <a:rect l="l" t="t" r="r" b="b"/>
              <a:pathLst>
                <a:path w="17160" h="7227" fill="none" extrusionOk="0">
                  <a:moveTo>
                    <a:pt x="13363" y="1899"/>
                  </a:moveTo>
                  <a:cubicBezTo>
                    <a:pt x="13790" y="1340"/>
                    <a:pt x="14099" y="663"/>
                    <a:pt x="14158" y="0"/>
                  </a:cubicBezTo>
                  <a:cubicBezTo>
                    <a:pt x="11700" y="604"/>
                    <a:pt x="9257" y="1104"/>
                    <a:pt x="6741" y="1472"/>
                  </a:cubicBezTo>
                  <a:cubicBezTo>
                    <a:pt x="4474" y="1766"/>
                    <a:pt x="2075" y="1899"/>
                    <a:pt x="0" y="913"/>
                  </a:cubicBezTo>
                  <a:cubicBezTo>
                    <a:pt x="177" y="1840"/>
                    <a:pt x="913" y="2502"/>
                    <a:pt x="1708" y="2870"/>
                  </a:cubicBezTo>
                  <a:cubicBezTo>
                    <a:pt x="2576" y="3312"/>
                    <a:pt x="3488" y="3370"/>
                    <a:pt x="4342" y="3488"/>
                  </a:cubicBezTo>
                  <a:cubicBezTo>
                    <a:pt x="3238" y="4224"/>
                    <a:pt x="1958" y="4651"/>
                    <a:pt x="663" y="4783"/>
                  </a:cubicBezTo>
                  <a:cubicBezTo>
                    <a:pt x="2635" y="5754"/>
                    <a:pt x="5019" y="5696"/>
                    <a:pt x="6917" y="4651"/>
                  </a:cubicBezTo>
                  <a:cubicBezTo>
                    <a:pt x="6741" y="5578"/>
                    <a:pt x="6314" y="6490"/>
                    <a:pt x="5637" y="7226"/>
                  </a:cubicBezTo>
                  <a:cubicBezTo>
                    <a:pt x="6858" y="6799"/>
                    <a:pt x="7844" y="5887"/>
                    <a:pt x="8389" y="4710"/>
                  </a:cubicBezTo>
                  <a:cubicBezTo>
                    <a:pt x="9861" y="5445"/>
                    <a:pt x="11332" y="6181"/>
                    <a:pt x="12804" y="6858"/>
                  </a:cubicBezTo>
                  <a:cubicBezTo>
                    <a:pt x="12200" y="5946"/>
                    <a:pt x="11833" y="4901"/>
                    <a:pt x="11700" y="3797"/>
                  </a:cubicBezTo>
                  <a:cubicBezTo>
                    <a:pt x="13540" y="4415"/>
                    <a:pt x="15688" y="4047"/>
                    <a:pt x="17160" y="2811"/>
                  </a:cubicBezTo>
                  <a:cubicBezTo>
                    <a:pt x="15821" y="2811"/>
                    <a:pt x="14526" y="2502"/>
                    <a:pt x="13363" y="189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3"/>
            <p:cNvSpPr/>
            <p:nvPr/>
          </p:nvSpPr>
          <p:spPr>
            <a:xfrm flipH="1">
              <a:off x="3243644" y="4893467"/>
              <a:ext cx="82426" cy="187194"/>
            </a:xfrm>
            <a:custGeom>
              <a:avLst/>
              <a:gdLst/>
              <a:ahLst/>
              <a:cxnLst/>
              <a:rect l="l" t="t" r="r" b="b"/>
              <a:pathLst>
                <a:path w="3180" h="7222" extrusionOk="0">
                  <a:moveTo>
                    <a:pt x="2048" y="1"/>
                  </a:moveTo>
                  <a:cubicBezTo>
                    <a:pt x="1976" y="1"/>
                    <a:pt x="1906" y="12"/>
                    <a:pt x="1840" y="39"/>
                  </a:cubicBezTo>
                  <a:cubicBezTo>
                    <a:pt x="1531" y="98"/>
                    <a:pt x="1340" y="466"/>
                    <a:pt x="1163" y="716"/>
                  </a:cubicBezTo>
                  <a:cubicBezTo>
                    <a:pt x="972" y="1084"/>
                    <a:pt x="795" y="1393"/>
                    <a:pt x="663" y="1761"/>
                  </a:cubicBezTo>
                  <a:cubicBezTo>
                    <a:pt x="1" y="3482"/>
                    <a:pt x="369" y="5381"/>
                    <a:pt x="663" y="7162"/>
                  </a:cubicBezTo>
                  <a:cubicBezTo>
                    <a:pt x="722" y="7203"/>
                    <a:pt x="787" y="7221"/>
                    <a:pt x="854" y="7221"/>
                  </a:cubicBezTo>
                  <a:cubicBezTo>
                    <a:pt x="1069" y="7221"/>
                    <a:pt x="1295" y="7032"/>
                    <a:pt x="1340" y="6852"/>
                  </a:cubicBezTo>
                  <a:cubicBezTo>
                    <a:pt x="1472" y="6543"/>
                    <a:pt x="1399" y="6234"/>
                    <a:pt x="1340" y="5984"/>
                  </a:cubicBezTo>
                  <a:cubicBezTo>
                    <a:pt x="1031" y="4277"/>
                    <a:pt x="1590" y="2438"/>
                    <a:pt x="2812" y="1201"/>
                  </a:cubicBezTo>
                  <a:cubicBezTo>
                    <a:pt x="3003" y="1025"/>
                    <a:pt x="3180" y="775"/>
                    <a:pt x="3062" y="598"/>
                  </a:cubicBezTo>
                  <a:cubicBezTo>
                    <a:pt x="3062" y="466"/>
                    <a:pt x="2944" y="348"/>
                    <a:pt x="2812" y="289"/>
                  </a:cubicBezTo>
                  <a:cubicBezTo>
                    <a:pt x="2572" y="140"/>
                    <a:pt x="2296" y="1"/>
                    <a:pt x="2048" y="1"/>
                  </a:cubicBezTo>
                  <a:close/>
                </a:path>
              </a:pathLst>
            </a:custGeom>
            <a:solidFill>
              <a:srgbClr val="F7D79F"/>
            </a:solid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3"/>
            <p:cNvSpPr/>
            <p:nvPr/>
          </p:nvSpPr>
          <p:spPr>
            <a:xfrm flipH="1">
              <a:off x="3520203" y="5156909"/>
              <a:ext cx="74805" cy="204872"/>
            </a:xfrm>
            <a:custGeom>
              <a:avLst/>
              <a:gdLst/>
              <a:ahLst/>
              <a:cxnLst/>
              <a:rect l="l" t="t" r="r" b="b"/>
              <a:pathLst>
                <a:path w="2886" h="7904" fill="none" extrusionOk="0">
                  <a:moveTo>
                    <a:pt x="1914" y="7903"/>
                  </a:moveTo>
                  <a:cubicBezTo>
                    <a:pt x="2090" y="7903"/>
                    <a:pt x="2282" y="7903"/>
                    <a:pt x="2399" y="7786"/>
                  </a:cubicBezTo>
                  <a:cubicBezTo>
                    <a:pt x="2517" y="7594"/>
                    <a:pt x="2576" y="7359"/>
                    <a:pt x="2576" y="7168"/>
                  </a:cubicBezTo>
                  <a:cubicBezTo>
                    <a:pt x="2576" y="5696"/>
                    <a:pt x="1914" y="4224"/>
                    <a:pt x="2341" y="2811"/>
                  </a:cubicBezTo>
                  <a:cubicBezTo>
                    <a:pt x="2458" y="2385"/>
                    <a:pt x="2709" y="1958"/>
                    <a:pt x="2826" y="1472"/>
                  </a:cubicBezTo>
                  <a:cubicBezTo>
                    <a:pt x="2885" y="972"/>
                    <a:pt x="2709" y="369"/>
                    <a:pt x="2282" y="236"/>
                  </a:cubicBezTo>
                  <a:cubicBezTo>
                    <a:pt x="1664" y="1"/>
                    <a:pt x="1104" y="678"/>
                    <a:pt x="869" y="1281"/>
                  </a:cubicBezTo>
                  <a:cubicBezTo>
                    <a:pt x="251" y="2694"/>
                    <a:pt x="1" y="4224"/>
                    <a:pt x="251" y="5755"/>
                  </a:cubicBezTo>
                  <a:cubicBezTo>
                    <a:pt x="310" y="6255"/>
                    <a:pt x="442" y="6741"/>
                    <a:pt x="678" y="7109"/>
                  </a:cubicBezTo>
                  <a:cubicBezTo>
                    <a:pt x="928" y="7535"/>
                    <a:pt x="1413" y="7903"/>
                    <a:pt x="1914" y="79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3" name="Google Shape;3283;p23"/>
            <p:cNvGrpSpPr/>
            <p:nvPr/>
          </p:nvGrpSpPr>
          <p:grpSpPr>
            <a:xfrm flipH="1">
              <a:off x="4981561" y="4768779"/>
              <a:ext cx="613345" cy="623920"/>
              <a:chOff x="4580998" y="3642384"/>
              <a:chExt cx="762014" cy="775152"/>
            </a:xfrm>
          </p:grpSpPr>
          <p:sp>
            <p:nvSpPr>
              <p:cNvPr id="3284" name="Google Shape;3284;p23"/>
              <p:cNvSpPr/>
              <p:nvPr/>
            </p:nvSpPr>
            <p:spPr>
              <a:xfrm>
                <a:off x="4635965" y="3703662"/>
                <a:ext cx="707048" cy="713874"/>
              </a:xfrm>
              <a:custGeom>
                <a:avLst/>
                <a:gdLst/>
                <a:ahLst/>
                <a:cxnLst/>
                <a:rect l="l" t="t" r="r" b="b"/>
                <a:pathLst>
                  <a:path w="21958" h="22170" extrusionOk="0">
                    <a:moveTo>
                      <a:pt x="7859" y="12755"/>
                    </a:moveTo>
                    <a:cubicBezTo>
                      <a:pt x="8286" y="14109"/>
                      <a:pt x="9331" y="15271"/>
                      <a:pt x="10611" y="15830"/>
                    </a:cubicBezTo>
                    <a:cubicBezTo>
                      <a:pt x="10434" y="16625"/>
                      <a:pt x="10243" y="17361"/>
                      <a:pt x="10066" y="18097"/>
                    </a:cubicBezTo>
                    <a:cubicBezTo>
                      <a:pt x="9934" y="18038"/>
                      <a:pt x="9816" y="17964"/>
                      <a:pt x="9699" y="17964"/>
                    </a:cubicBezTo>
                    <a:cubicBezTo>
                      <a:pt x="8963" y="16257"/>
                      <a:pt x="8227" y="14594"/>
                      <a:pt x="7491" y="12946"/>
                    </a:cubicBezTo>
                    <a:cubicBezTo>
                      <a:pt x="7609" y="12887"/>
                      <a:pt x="7727" y="12813"/>
                      <a:pt x="7859" y="12755"/>
                    </a:cubicBezTo>
                    <a:close/>
                    <a:moveTo>
                      <a:pt x="11774" y="16198"/>
                    </a:moveTo>
                    <a:lnTo>
                      <a:pt x="11774" y="16198"/>
                    </a:lnTo>
                    <a:cubicBezTo>
                      <a:pt x="12083" y="16257"/>
                      <a:pt x="12392" y="16316"/>
                      <a:pt x="12701" y="16316"/>
                    </a:cubicBezTo>
                    <a:cubicBezTo>
                      <a:pt x="13010" y="16316"/>
                      <a:pt x="13245" y="16257"/>
                      <a:pt x="13495" y="16198"/>
                    </a:cubicBezTo>
                    <a:lnTo>
                      <a:pt x="13495" y="16198"/>
                    </a:lnTo>
                    <a:cubicBezTo>
                      <a:pt x="13245" y="16743"/>
                      <a:pt x="13010" y="17302"/>
                      <a:pt x="12760" y="17847"/>
                    </a:cubicBezTo>
                    <a:cubicBezTo>
                      <a:pt x="12611" y="18155"/>
                      <a:pt x="12411" y="18506"/>
                      <a:pt x="12168" y="18506"/>
                    </a:cubicBezTo>
                    <a:cubicBezTo>
                      <a:pt x="12121" y="18506"/>
                      <a:pt x="12073" y="18493"/>
                      <a:pt x="12024" y="18465"/>
                    </a:cubicBezTo>
                    <a:cubicBezTo>
                      <a:pt x="11965" y="17729"/>
                      <a:pt x="11847" y="16993"/>
                      <a:pt x="11774" y="16198"/>
                    </a:cubicBezTo>
                    <a:close/>
                    <a:moveTo>
                      <a:pt x="14754" y="0"/>
                    </a:moveTo>
                    <a:cubicBezTo>
                      <a:pt x="12905" y="0"/>
                      <a:pt x="11048" y="1372"/>
                      <a:pt x="10743" y="3248"/>
                    </a:cubicBezTo>
                    <a:cubicBezTo>
                      <a:pt x="9910" y="2429"/>
                      <a:pt x="8807" y="1773"/>
                      <a:pt x="7640" y="1773"/>
                    </a:cubicBezTo>
                    <a:cubicBezTo>
                      <a:pt x="7590" y="1773"/>
                      <a:pt x="7541" y="1774"/>
                      <a:pt x="7491" y="1776"/>
                    </a:cubicBezTo>
                    <a:cubicBezTo>
                      <a:pt x="6255" y="1850"/>
                      <a:pt x="5092" y="2762"/>
                      <a:pt x="4975" y="3925"/>
                    </a:cubicBezTo>
                    <a:cubicBezTo>
                      <a:pt x="3017" y="4057"/>
                      <a:pt x="1178" y="5455"/>
                      <a:pt x="560" y="7368"/>
                    </a:cubicBezTo>
                    <a:cubicBezTo>
                      <a:pt x="0" y="9267"/>
                      <a:pt x="736" y="11474"/>
                      <a:pt x="2340" y="12637"/>
                    </a:cubicBezTo>
                    <a:cubicBezTo>
                      <a:pt x="3152" y="13243"/>
                      <a:pt x="4158" y="13531"/>
                      <a:pt x="5173" y="13531"/>
                    </a:cubicBezTo>
                    <a:cubicBezTo>
                      <a:pt x="5686" y="13531"/>
                      <a:pt x="6202" y="13457"/>
                      <a:pt x="6696" y="13314"/>
                    </a:cubicBezTo>
                    <a:cubicBezTo>
                      <a:pt x="7241" y="15330"/>
                      <a:pt x="7123" y="17670"/>
                      <a:pt x="6873" y="19936"/>
                    </a:cubicBezTo>
                    <a:cubicBezTo>
                      <a:pt x="6814" y="20363"/>
                      <a:pt x="6755" y="20790"/>
                      <a:pt x="6932" y="21217"/>
                    </a:cubicBezTo>
                    <a:cubicBezTo>
                      <a:pt x="7182" y="21835"/>
                      <a:pt x="7859" y="21952"/>
                      <a:pt x="8403" y="22011"/>
                    </a:cubicBezTo>
                    <a:cubicBezTo>
                      <a:pt x="9080" y="22011"/>
                      <a:pt x="9816" y="22085"/>
                      <a:pt x="10493" y="22144"/>
                    </a:cubicBezTo>
                    <a:cubicBezTo>
                      <a:pt x="10659" y="22158"/>
                      <a:pt x="10828" y="22169"/>
                      <a:pt x="10998" y="22169"/>
                    </a:cubicBezTo>
                    <a:cubicBezTo>
                      <a:pt x="11519" y="22169"/>
                      <a:pt x="12039" y="22066"/>
                      <a:pt x="12451" y="21643"/>
                    </a:cubicBezTo>
                    <a:cubicBezTo>
                      <a:pt x="12760" y="21349"/>
                      <a:pt x="12951" y="20908"/>
                      <a:pt x="13127" y="20540"/>
                    </a:cubicBezTo>
                    <a:cubicBezTo>
                      <a:pt x="13746" y="18950"/>
                      <a:pt x="14349" y="17361"/>
                      <a:pt x="14908" y="15698"/>
                    </a:cubicBezTo>
                    <a:cubicBezTo>
                      <a:pt x="16130" y="15021"/>
                      <a:pt x="17057" y="13858"/>
                      <a:pt x="17425" y="12519"/>
                    </a:cubicBezTo>
                    <a:cubicBezTo>
                      <a:pt x="17535" y="12533"/>
                      <a:pt x="17646" y="12540"/>
                      <a:pt x="17756" y="12540"/>
                    </a:cubicBezTo>
                    <a:cubicBezTo>
                      <a:pt x="19052" y="12540"/>
                      <a:pt x="20293" y="11610"/>
                      <a:pt x="20971" y="10429"/>
                    </a:cubicBezTo>
                    <a:cubicBezTo>
                      <a:pt x="21648" y="9326"/>
                      <a:pt x="21957" y="7854"/>
                      <a:pt x="21339" y="6633"/>
                    </a:cubicBezTo>
                    <a:cubicBezTo>
                      <a:pt x="20939" y="5851"/>
                      <a:pt x="20019" y="5348"/>
                      <a:pt x="19158" y="5348"/>
                    </a:cubicBezTo>
                    <a:cubicBezTo>
                      <a:pt x="18722" y="5348"/>
                      <a:pt x="18301" y="5477"/>
                      <a:pt x="17969" y="5764"/>
                    </a:cubicBezTo>
                    <a:cubicBezTo>
                      <a:pt x="19073" y="3807"/>
                      <a:pt x="18028" y="923"/>
                      <a:pt x="15894" y="187"/>
                    </a:cubicBezTo>
                    <a:cubicBezTo>
                      <a:pt x="15524" y="60"/>
                      <a:pt x="15139" y="0"/>
                      <a:pt x="14754"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3"/>
              <p:cNvSpPr/>
              <p:nvPr/>
            </p:nvSpPr>
            <p:spPr>
              <a:xfrm>
                <a:off x="4821731" y="4076932"/>
                <a:ext cx="100947" cy="165862"/>
              </a:xfrm>
              <a:custGeom>
                <a:avLst/>
                <a:gdLst/>
                <a:ahLst/>
                <a:cxnLst/>
                <a:rect l="l" t="t" r="r" b="b"/>
                <a:pathLst>
                  <a:path w="3135" h="5151" fill="none" extrusionOk="0">
                    <a:moveTo>
                      <a:pt x="3135" y="2884"/>
                    </a:moveTo>
                    <a:cubicBezTo>
                      <a:pt x="2944" y="3620"/>
                      <a:pt x="2767" y="4415"/>
                      <a:pt x="2576" y="5151"/>
                    </a:cubicBezTo>
                    <a:cubicBezTo>
                      <a:pt x="2458" y="5092"/>
                      <a:pt x="2325" y="5033"/>
                      <a:pt x="2208" y="4974"/>
                    </a:cubicBezTo>
                    <a:lnTo>
                      <a:pt x="0" y="0"/>
                    </a:ln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3"/>
              <p:cNvSpPr/>
              <p:nvPr/>
            </p:nvSpPr>
            <p:spPr>
              <a:xfrm>
                <a:off x="4960097" y="4181649"/>
                <a:ext cx="54998" cy="79148"/>
              </a:xfrm>
              <a:custGeom>
                <a:avLst/>
                <a:gdLst/>
                <a:ahLst/>
                <a:cxnLst/>
                <a:rect l="l" t="t" r="r" b="b"/>
                <a:pathLst>
                  <a:path w="1708" h="2458" fill="none" extrusionOk="0">
                    <a:moveTo>
                      <a:pt x="1708" y="0"/>
                    </a:moveTo>
                    <a:cubicBezTo>
                      <a:pt x="1472" y="545"/>
                      <a:pt x="1222" y="1104"/>
                      <a:pt x="972" y="1649"/>
                    </a:cubicBezTo>
                    <a:cubicBezTo>
                      <a:pt x="854" y="1958"/>
                      <a:pt x="545" y="2458"/>
                      <a:pt x="236" y="2267"/>
                    </a:cubicBezTo>
                    <a:cubicBezTo>
                      <a:pt x="177" y="1531"/>
                      <a:pt x="59" y="795"/>
                      <a:pt x="0"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3"/>
              <p:cNvSpPr/>
              <p:nvPr/>
            </p:nvSpPr>
            <p:spPr>
              <a:xfrm>
                <a:off x="4796131" y="4088750"/>
                <a:ext cx="264459" cy="286258"/>
              </a:xfrm>
              <a:custGeom>
                <a:avLst/>
                <a:gdLst/>
                <a:ahLst/>
                <a:cxnLst/>
                <a:rect l="l" t="t" r="r" b="b"/>
                <a:pathLst>
                  <a:path w="8213" h="8890" fill="none" extrusionOk="0">
                    <a:moveTo>
                      <a:pt x="1" y="1"/>
                    </a:moveTo>
                    <a:cubicBezTo>
                      <a:pt x="545" y="2032"/>
                      <a:pt x="427" y="4357"/>
                      <a:pt x="177" y="6564"/>
                    </a:cubicBezTo>
                    <a:cubicBezTo>
                      <a:pt x="118" y="7050"/>
                      <a:pt x="59" y="7477"/>
                      <a:pt x="251" y="7845"/>
                    </a:cubicBezTo>
                    <a:cubicBezTo>
                      <a:pt x="486" y="8522"/>
                      <a:pt x="1163" y="8654"/>
                      <a:pt x="1722" y="8654"/>
                    </a:cubicBezTo>
                    <a:cubicBezTo>
                      <a:pt x="2458" y="8713"/>
                      <a:pt x="3120" y="8772"/>
                      <a:pt x="3797" y="8831"/>
                    </a:cubicBezTo>
                    <a:cubicBezTo>
                      <a:pt x="4474" y="8890"/>
                      <a:pt x="5210" y="8890"/>
                      <a:pt x="5769" y="8345"/>
                    </a:cubicBezTo>
                    <a:cubicBezTo>
                      <a:pt x="6064" y="8036"/>
                      <a:pt x="6255" y="7609"/>
                      <a:pt x="6432" y="7183"/>
                    </a:cubicBezTo>
                    <a:cubicBezTo>
                      <a:pt x="7050" y="5637"/>
                      <a:pt x="7668" y="3989"/>
                      <a:pt x="8212" y="240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3"/>
              <p:cNvSpPr/>
              <p:nvPr/>
            </p:nvSpPr>
            <p:spPr>
              <a:xfrm>
                <a:off x="4580998" y="3642384"/>
                <a:ext cx="706565" cy="543085"/>
              </a:xfrm>
              <a:custGeom>
                <a:avLst/>
                <a:gdLst/>
                <a:ahLst/>
                <a:cxnLst/>
                <a:rect l="l" t="t" r="r" b="b"/>
                <a:pathLst>
                  <a:path w="21943" h="16866" fill="none" extrusionOk="0">
                    <a:moveTo>
                      <a:pt x="17410" y="13068"/>
                    </a:moveTo>
                    <a:cubicBezTo>
                      <a:pt x="18823" y="13245"/>
                      <a:pt x="20235" y="12274"/>
                      <a:pt x="20971" y="10979"/>
                    </a:cubicBezTo>
                    <a:cubicBezTo>
                      <a:pt x="21648" y="9875"/>
                      <a:pt x="21943" y="8344"/>
                      <a:pt x="21339" y="7182"/>
                    </a:cubicBezTo>
                    <a:cubicBezTo>
                      <a:pt x="20721" y="6019"/>
                      <a:pt x="18940" y="5460"/>
                      <a:pt x="17969" y="6328"/>
                    </a:cubicBezTo>
                    <a:cubicBezTo>
                      <a:pt x="19073" y="4356"/>
                      <a:pt x="18028" y="1472"/>
                      <a:pt x="15879" y="736"/>
                    </a:cubicBezTo>
                    <a:cubicBezTo>
                      <a:pt x="13731" y="0"/>
                      <a:pt x="11097" y="1545"/>
                      <a:pt x="10729" y="3753"/>
                    </a:cubicBezTo>
                    <a:cubicBezTo>
                      <a:pt x="9875" y="2943"/>
                      <a:pt x="8698" y="2281"/>
                      <a:pt x="7476" y="2340"/>
                    </a:cubicBezTo>
                    <a:cubicBezTo>
                      <a:pt x="6255" y="2399"/>
                      <a:pt x="5092" y="3311"/>
                      <a:pt x="4960" y="4489"/>
                    </a:cubicBezTo>
                    <a:cubicBezTo>
                      <a:pt x="3002" y="4606"/>
                      <a:pt x="1163" y="6019"/>
                      <a:pt x="545" y="7918"/>
                    </a:cubicBezTo>
                    <a:cubicBezTo>
                      <a:pt x="0" y="9757"/>
                      <a:pt x="736" y="11965"/>
                      <a:pt x="2325" y="13186"/>
                    </a:cubicBezTo>
                    <a:cubicBezTo>
                      <a:pt x="3915" y="14349"/>
                      <a:pt x="6255" y="14349"/>
                      <a:pt x="7844" y="13245"/>
                    </a:cubicBezTo>
                    <a:cubicBezTo>
                      <a:pt x="8462" y="15335"/>
                      <a:pt x="10537" y="16865"/>
                      <a:pt x="12686" y="16806"/>
                    </a:cubicBezTo>
                    <a:cubicBezTo>
                      <a:pt x="14834" y="16806"/>
                      <a:pt x="16865" y="15158"/>
                      <a:pt x="17410" y="13068"/>
                    </a:cubicBezTo>
                    <a:close/>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3"/>
              <p:cNvSpPr/>
              <p:nvPr/>
            </p:nvSpPr>
            <p:spPr>
              <a:xfrm>
                <a:off x="4713214" y="3875517"/>
                <a:ext cx="155912" cy="134145"/>
              </a:xfrm>
              <a:custGeom>
                <a:avLst/>
                <a:gdLst/>
                <a:ahLst/>
                <a:cxnLst/>
                <a:rect l="l" t="t" r="r" b="b"/>
                <a:pathLst>
                  <a:path w="4842" h="4166" fill="none" extrusionOk="0">
                    <a:moveTo>
                      <a:pt x="1163" y="1"/>
                    </a:moveTo>
                    <a:cubicBezTo>
                      <a:pt x="486" y="310"/>
                      <a:pt x="0" y="1104"/>
                      <a:pt x="177" y="1840"/>
                    </a:cubicBezTo>
                    <a:cubicBezTo>
                      <a:pt x="368" y="2576"/>
                      <a:pt x="1354" y="3062"/>
                      <a:pt x="1957" y="2576"/>
                    </a:cubicBezTo>
                    <a:cubicBezTo>
                      <a:pt x="1840" y="3371"/>
                      <a:pt x="2576" y="4165"/>
                      <a:pt x="3370" y="4165"/>
                    </a:cubicBezTo>
                    <a:cubicBezTo>
                      <a:pt x="4165" y="4165"/>
                      <a:pt x="4842" y="3371"/>
                      <a:pt x="4783" y="2576"/>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3"/>
              <p:cNvSpPr/>
              <p:nvPr/>
            </p:nvSpPr>
            <p:spPr>
              <a:xfrm>
                <a:off x="4906547" y="3887367"/>
                <a:ext cx="96697" cy="47431"/>
              </a:xfrm>
              <a:custGeom>
                <a:avLst/>
                <a:gdLst/>
                <a:ahLst/>
                <a:cxnLst/>
                <a:rect l="l" t="t" r="r" b="b"/>
                <a:pathLst>
                  <a:path w="3003" h="1473" fill="none" extrusionOk="0">
                    <a:moveTo>
                      <a:pt x="0" y="0"/>
                    </a:moveTo>
                    <a:cubicBezTo>
                      <a:pt x="192" y="677"/>
                      <a:pt x="795" y="1354"/>
                      <a:pt x="1531" y="1413"/>
                    </a:cubicBezTo>
                    <a:cubicBezTo>
                      <a:pt x="2267" y="1472"/>
                      <a:pt x="3003" y="795"/>
                      <a:pt x="2944" y="59"/>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3"/>
              <p:cNvSpPr/>
              <p:nvPr/>
            </p:nvSpPr>
            <p:spPr>
              <a:xfrm>
                <a:off x="5013164" y="3919117"/>
                <a:ext cx="146478" cy="112346"/>
              </a:xfrm>
              <a:custGeom>
                <a:avLst/>
                <a:gdLst/>
                <a:ahLst/>
                <a:cxnLst/>
                <a:rect l="l" t="t" r="r" b="b"/>
                <a:pathLst>
                  <a:path w="4549" h="3489" fill="none" extrusionOk="0">
                    <a:moveTo>
                      <a:pt x="1" y="2944"/>
                    </a:moveTo>
                    <a:cubicBezTo>
                      <a:pt x="427" y="3488"/>
                      <a:pt x="1355" y="3429"/>
                      <a:pt x="1840" y="3003"/>
                    </a:cubicBezTo>
                    <a:cubicBezTo>
                      <a:pt x="2399" y="2576"/>
                      <a:pt x="2576" y="1840"/>
                      <a:pt x="2458" y="1163"/>
                    </a:cubicBezTo>
                    <a:cubicBezTo>
                      <a:pt x="2885" y="1472"/>
                      <a:pt x="3444" y="1531"/>
                      <a:pt x="3871" y="1281"/>
                    </a:cubicBezTo>
                    <a:cubicBezTo>
                      <a:pt x="4298" y="1045"/>
                      <a:pt x="4548" y="486"/>
                      <a:pt x="4475"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2" name="Google Shape;3292;p23"/>
            <p:cNvSpPr/>
            <p:nvPr/>
          </p:nvSpPr>
          <p:spPr>
            <a:xfrm flipH="1">
              <a:off x="6209115" y="4870937"/>
              <a:ext cx="148029" cy="147355"/>
            </a:xfrm>
            <a:custGeom>
              <a:avLst/>
              <a:gdLst/>
              <a:ahLst/>
              <a:cxnLst/>
              <a:rect l="l" t="t" r="r" b="b"/>
              <a:pathLst>
                <a:path w="5711" h="5685" extrusionOk="0">
                  <a:moveTo>
                    <a:pt x="2840" y="0"/>
                  </a:moveTo>
                  <a:cubicBezTo>
                    <a:pt x="2411" y="0"/>
                    <a:pt x="1981" y="107"/>
                    <a:pt x="1590" y="314"/>
                  </a:cubicBezTo>
                  <a:cubicBezTo>
                    <a:pt x="1104" y="564"/>
                    <a:pt x="736" y="990"/>
                    <a:pt x="486" y="1476"/>
                  </a:cubicBezTo>
                  <a:cubicBezTo>
                    <a:pt x="59" y="2212"/>
                    <a:pt x="0" y="3139"/>
                    <a:pt x="309" y="3934"/>
                  </a:cubicBezTo>
                  <a:cubicBezTo>
                    <a:pt x="677" y="4728"/>
                    <a:pt x="1354" y="5405"/>
                    <a:pt x="2149" y="5597"/>
                  </a:cubicBezTo>
                  <a:cubicBezTo>
                    <a:pt x="2392" y="5656"/>
                    <a:pt x="2653" y="5685"/>
                    <a:pt x="2914" y="5685"/>
                  </a:cubicBezTo>
                  <a:cubicBezTo>
                    <a:pt x="3175" y="5685"/>
                    <a:pt x="3437" y="5656"/>
                    <a:pt x="3679" y="5597"/>
                  </a:cubicBezTo>
                  <a:cubicBezTo>
                    <a:pt x="4901" y="5155"/>
                    <a:pt x="5710" y="3816"/>
                    <a:pt x="5578" y="2521"/>
                  </a:cubicBezTo>
                  <a:cubicBezTo>
                    <a:pt x="5460" y="1667"/>
                    <a:pt x="4975" y="814"/>
                    <a:pt x="4165" y="372"/>
                  </a:cubicBezTo>
                  <a:cubicBezTo>
                    <a:pt x="3755" y="122"/>
                    <a:pt x="3298" y="0"/>
                    <a:pt x="2840"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3"/>
            <p:cNvSpPr/>
            <p:nvPr/>
          </p:nvSpPr>
          <p:spPr>
            <a:xfrm flipH="1">
              <a:off x="6106127" y="4815724"/>
              <a:ext cx="127034" cy="128719"/>
            </a:xfrm>
            <a:custGeom>
              <a:avLst/>
              <a:gdLst/>
              <a:ahLst/>
              <a:cxnLst/>
              <a:rect l="l" t="t" r="r" b="b"/>
              <a:pathLst>
                <a:path w="4901" h="4966" extrusionOk="0">
                  <a:moveTo>
                    <a:pt x="2866" y="158"/>
                  </a:moveTo>
                  <a:cubicBezTo>
                    <a:pt x="2788" y="158"/>
                    <a:pt x="2711" y="164"/>
                    <a:pt x="2634" y="177"/>
                  </a:cubicBezTo>
                  <a:cubicBezTo>
                    <a:pt x="1663" y="295"/>
                    <a:pt x="1663" y="1"/>
                    <a:pt x="1163" y="854"/>
                  </a:cubicBezTo>
                  <a:cubicBezTo>
                    <a:pt x="486" y="1163"/>
                    <a:pt x="59" y="1840"/>
                    <a:pt x="0" y="2576"/>
                  </a:cubicBezTo>
                  <a:cubicBezTo>
                    <a:pt x="0" y="3312"/>
                    <a:pt x="309" y="3974"/>
                    <a:pt x="927" y="4416"/>
                  </a:cubicBezTo>
                  <a:cubicBezTo>
                    <a:pt x="1222" y="4592"/>
                    <a:pt x="1590" y="4710"/>
                    <a:pt x="1899" y="4842"/>
                  </a:cubicBezTo>
                  <a:cubicBezTo>
                    <a:pt x="2162" y="4915"/>
                    <a:pt x="2454" y="4965"/>
                    <a:pt x="2740" y="4965"/>
                  </a:cubicBezTo>
                  <a:cubicBezTo>
                    <a:pt x="2916" y="4965"/>
                    <a:pt x="3090" y="4946"/>
                    <a:pt x="3253" y="4901"/>
                  </a:cubicBezTo>
                  <a:cubicBezTo>
                    <a:pt x="4047" y="4710"/>
                    <a:pt x="4606" y="3915"/>
                    <a:pt x="4724" y="3062"/>
                  </a:cubicBezTo>
                  <a:cubicBezTo>
                    <a:pt x="4901" y="2385"/>
                    <a:pt x="4783" y="1649"/>
                    <a:pt x="4415" y="1031"/>
                  </a:cubicBezTo>
                  <a:cubicBezTo>
                    <a:pt x="4089" y="548"/>
                    <a:pt x="3473" y="158"/>
                    <a:pt x="2866" y="158"/>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3"/>
            <p:cNvSpPr/>
            <p:nvPr/>
          </p:nvSpPr>
          <p:spPr>
            <a:xfrm flipH="1">
              <a:off x="6249164" y="4847400"/>
              <a:ext cx="146137" cy="152591"/>
            </a:xfrm>
            <a:custGeom>
              <a:avLst/>
              <a:gdLst/>
              <a:ahLst/>
              <a:cxnLst/>
              <a:rect l="l" t="t" r="r" b="b"/>
              <a:pathLst>
                <a:path w="5638" h="5887" fill="none" extrusionOk="0">
                  <a:moveTo>
                    <a:pt x="3621" y="5695"/>
                  </a:moveTo>
                  <a:cubicBezTo>
                    <a:pt x="4842" y="5327"/>
                    <a:pt x="5637" y="3988"/>
                    <a:pt x="5519" y="2693"/>
                  </a:cubicBezTo>
                  <a:cubicBezTo>
                    <a:pt x="5461" y="1840"/>
                    <a:pt x="4901" y="986"/>
                    <a:pt x="4107" y="486"/>
                  </a:cubicBezTo>
                  <a:cubicBezTo>
                    <a:pt x="3371" y="59"/>
                    <a:pt x="2326" y="0"/>
                    <a:pt x="1531" y="427"/>
                  </a:cubicBezTo>
                  <a:cubicBezTo>
                    <a:pt x="1104" y="736"/>
                    <a:pt x="678" y="1163"/>
                    <a:pt x="427" y="1648"/>
                  </a:cubicBezTo>
                  <a:cubicBezTo>
                    <a:pt x="60" y="2384"/>
                    <a:pt x="1" y="3311"/>
                    <a:pt x="310" y="4106"/>
                  </a:cubicBezTo>
                  <a:cubicBezTo>
                    <a:pt x="619" y="4901"/>
                    <a:pt x="1355" y="5519"/>
                    <a:pt x="2149" y="5769"/>
                  </a:cubicBezTo>
                  <a:cubicBezTo>
                    <a:pt x="2635" y="5887"/>
                    <a:pt x="3135" y="5887"/>
                    <a:pt x="3621" y="56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3"/>
            <p:cNvSpPr/>
            <p:nvPr/>
          </p:nvSpPr>
          <p:spPr>
            <a:xfrm flipH="1">
              <a:off x="6145787" y="4794753"/>
              <a:ext cx="127060" cy="132011"/>
            </a:xfrm>
            <a:custGeom>
              <a:avLst/>
              <a:gdLst/>
              <a:ahLst/>
              <a:cxnLst/>
              <a:rect l="l" t="t" r="r" b="b"/>
              <a:pathLst>
                <a:path w="4902" h="5093" fill="none" extrusionOk="0">
                  <a:moveTo>
                    <a:pt x="1163" y="927"/>
                  </a:moveTo>
                  <a:cubicBezTo>
                    <a:pt x="545" y="1236"/>
                    <a:pt x="118" y="1913"/>
                    <a:pt x="60" y="2649"/>
                  </a:cubicBezTo>
                  <a:cubicBezTo>
                    <a:pt x="1" y="3311"/>
                    <a:pt x="369" y="4047"/>
                    <a:pt x="987" y="4489"/>
                  </a:cubicBezTo>
                  <a:cubicBezTo>
                    <a:pt x="1281" y="4665"/>
                    <a:pt x="1590" y="4783"/>
                    <a:pt x="1958" y="4915"/>
                  </a:cubicBezTo>
                  <a:cubicBezTo>
                    <a:pt x="2385" y="4974"/>
                    <a:pt x="2826" y="5092"/>
                    <a:pt x="3253" y="4974"/>
                  </a:cubicBezTo>
                  <a:cubicBezTo>
                    <a:pt x="4107" y="4783"/>
                    <a:pt x="4592" y="3929"/>
                    <a:pt x="4784" y="3135"/>
                  </a:cubicBezTo>
                  <a:cubicBezTo>
                    <a:pt x="4901" y="2458"/>
                    <a:pt x="4842" y="1722"/>
                    <a:pt x="4475" y="1104"/>
                  </a:cubicBezTo>
                  <a:cubicBezTo>
                    <a:pt x="4048" y="559"/>
                    <a:pt x="3371" y="133"/>
                    <a:pt x="2635" y="250"/>
                  </a:cubicBezTo>
                  <a:cubicBezTo>
                    <a:pt x="1649" y="368"/>
                    <a:pt x="1649" y="0"/>
                    <a:pt x="1163" y="927"/>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3"/>
            <p:cNvSpPr/>
            <p:nvPr/>
          </p:nvSpPr>
          <p:spPr>
            <a:xfrm flipH="1">
              <a:off x="5999932" y="5266424"/>
              <a:ext cx="313191" cy="345306"/>
            </a:xfrm>
            <a:custGeom>
              <a:avLst/>
              <a:gdLst/>
              <a:ahLst/>
              <a:cxnLst/>
              <a:rect l="l" t="t" r="r" b="b"/>
              <a:pathLst>
                <a:path w="12083" h="13322" extrusionOk="0">
                  <a:moveTo>
                    <a:pt x="10415" y="1"/>
                  </a:moveTo>
                  <a:cubicBezTo>
                    <a:pt x="9909" y="1"/>
                    <a:pt x="9353" y="288"/>
                    <a:pt x="8963" y="636"/>
                  </a:cubicBezTo>
                  <a:cubicBezTo>
                    <a:pt x="8404" y="1121"/>
                    <a:pt x="7918" y="1798"/>
                    <a:pt x="7182" y="1916"/>
                  </a:cubicBezTo>
                  <a:cubicBezTo>
                    <a:pt x="7012" y="1962"/>
                    <a:pt x="6835" y="1979"/>
                    <a:pt x="6656" y="1979"/>
                  </a:cubicBezTo>
                  <a:cubicBezTo>
                    <a:pt x="6188" y="1979"/>
                    <a:pt x="5701" y="1865"/>
                    <a:pt x="5258" y="1865"/>
                  </a:cubicBezTo>
                  <a:cubicBezTo>
                    <a:pt x="4950" y="1865"/>
                    <a:pt x="4662" y="1920"/>
                    <a:pt x="4415" y="2107"/>
                  </a:cubicBezTo>
                  <a:cubicBezTo>
                    <a:pt x="3680" y="2652"/>
                    <a:pt x="3871" y="3829"/>
                    <a:pt x="3312" y="4565"/>
                  </a:cubicBezTo>
                  <a:cubicBezTo>
                    <a:pt x="2649" y="5360"/>
                    <a:pt x="1178" y="5419"/>
                    <a:pt x="928" y="6405"/>
                  </a:cubicBezTo>
                  <a:cubicBezTo>
                    <a:pt x="810" y="7008"/>
                    <a:pt x="1178" y="7626"/>
                    <a:pt x="986" y="8171"/>
                  </a:cubicBezTo>
                  <a:cubicBezTo>
                    <a:pt x="869" y="8421"/>
                    <a:pt x="677" y="8612"/>
                    <a:pt x="501" y="8848"/>
                  </a:cubicBezTo>
                  <a:cubicBezTo>
                    <a:pt x="0" y="9642"/>
                    <a:pt x="133" y="10687"/>
                    <a:pt x="677" y="11423"/>
                  </a:cubicBezTo>
                  <a:cubicBezTo>
                    <a:pt x="1237" y="12159"/>
                    <a:pt x="2031" y="12659"/>
                    <a:pt x="2885" y="12953"/>
                  </a:cubicBezTo>
                  <a:cubicBezTo>
                    <a:pt x="3453" y="13169"/>
                    <a:pt x="4081" y="13322"/>
                    <a:pt x="4682" y="13322"/>
                  </a:cubicBezTo>
                  <a:cubicBezTo>
                    <a:pt x="5312" y="13322"/>
                    <a:pt x="5913" y="13155"/>
                    <a:pt x="6387" y="12718"/>
                  </a:cubicBezTo>
                  <a:cubicBezTo>
                    <a:pt x="6755" y="12350"/>
                    <a:pt x="6932" y="11850"/>
                    <a:pt x="7300" y="11482"/>
                  </a:cubicBezTo>
                  <a:cubicBezTo>
                    <a:pt x="7977" y="10628"/>
                    <a:pt x="9331" y="10084"/>
                    <a:pt x="9272" y="8980"/>
                  </a:cubicBezTo>
                  <a:cubicBezTo>
                    <a:pt x="9272" y="8612"/>
                    <a:pt x="9022" y="8171"/>
                    <a:pt x="9198" y="7803"/>
                  </a:cubicBezTo>
                  <a:cubicBezTo>
                    <a:pt x="9272" y="7626"/>
                    <a:pt x="9507" y="7435"/>
                    <a:pt x="9699" y="7317"/>
                  </a:cubicBezTo>
                  <a:cubicBezTo>
                    <a:pt x="10184" y="6949"/>
                    <a:pt x="10802" y="6640"/>
                    <a:pt x="11229" y="6213"/>
                  </a:cubicBezTo>
                  <a:cubicBezTo>
                    <a:pt x="11715" y="5787"/>
                    <a:pt x="12083" y="5168"/>
                    <a:pt x="12024" y="4565"/>
                  </a:cubicBezTo>
                  <a:cubicBezTo>
                    <a:pt x="12024" y="4065"/>
                    <a:pt x="11774" y="3638"/>
                    <a:pt x="11656" y="3152"/>
                  </a:cubicBezTo>
                  <a:cubicBezTo>
                    <a:pt x="11538" y="2652"/>
                    <a:pt x="11656" y="2107"/>
                    <a:pt x="11656" y="1548"/>
                  </a:cubicBezTo>
                  <a:cubicBezTo>
                    <a:pt x="11597" y="1063"/>
                    <a:pt x="11479" y="444"/>
                    <a:pt x="10979" y="150"/>
                  </a:cubicBezTo>
                  <a:cubicBezTo>
                    <a:pt x="10808" y="46"/>
                    <a:pt x="10615" y="1"/>
                    <a:pt x="10415"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3"/>
            <p:cNvSpPr/>
            <p:nvPr/>
          </p:nvSpPr>
          <p:spPr>
            <a:xfrm flipH="1">
              <a:off x="6031582" y="5222616"/>
              <a:ext cx="313217" cy="357437"/>
            </a:xfrm>
            <a:custGeom>
              <a:avLst/>
              <a:gdLst/>
              <a:ahLst/>
              <a:cxnLst/>
              <a:rect l="l" t="t" r="r" b="b"/>
              <a:pathLst>
                <a:path w="12084" h="13790" fill="none" extrusionOk="0">
                  <a:moveTo>
                    <a:pt x="3312" y="4783"/>
                  </a:moveTo>
                  <a:cubicBezTo>
                    <a:pt x="3871" y="4106"/>
                    <a:pt x="3680" y="2944"/>
                    <a:pt x="4416" y="2385"/>
                  </a:cubicBezTo>
                  <a:cubicBezTo>
                    <a:pt x="5152" y="1840"/>
                    <a:pt x="6255" y="2444"/>
                    <a:pt x="7183" y="2208"/>
                  </a:cubicBezTo>
                  <a:cubicBezTo>
                    <a:pt x="7918" y="2017"/>
                    <a:pt x="8404" y="1399"/>
                    <a:pt x="9022" y="913"/>
                  </a:cubicBezTo>
                  <a:cubicBezTo>
                    <a:pt x="9567" y="427"/>
                    <a:pt x="10361" y="1"/>
                    <a:pt x="11038" y="427"/>
                  </a:cubicBezTo>
                  <a:cubicBezTo>
                    <a:pt x="11465" y="736"/>
                    <a:pt x="11656" y="1281"/>
                    <a:pt x="11656" y="1840"/>
                  </a:cubicBezTo>
                  <a:cubicBezTo>
                    <a:pt x="11656" y="2385"/>
                    <a:pt x="11598" y="2870"/>
                    <a:pt x="11656" y="3430"/>
                  </a:cubicBezTo>
                  <a:cubicBezTo>
                    <a:pt x="11774" y="3915"/>
                    <a:pt x="12024" y="4342"/>
                    <a:pt x="12024" y="4783"/>
                  </a:cubicBezTo>
                  <a:cubicBezTo>
                    <a:pt x="12083" y="5446"/>
                    <a:pt x="11715" y="6005"/>
                    <a:pt x="11288" y="6491"/>
                  </a:cubicBezTo>
                  <a:cubicBezTo>
                    <a:pt x="10788" y="6917"/>
                    <a:pt x="10244" y="7226"/>
                    <a:pt x="9684" y="7594"/>
                  </a:cubicBezTo>
                  <a:cubicBezTo>
                    <a:pt x="9508" y="7727"/>
                    <a:pt x="9316" y="7844"/>
                    <a:pt x="9199" y="8095"/>
                  </a:cubicBezTo>
                  <a:cubicBezTo>
                    <a:pt x="9081" y="8463"/>
                    <a:pt x="9258" y="8889"/>
                    <a:pt x="9258" y="9257"/>
                  </a:cubicBezTo>
                  <a:cubicBezTo>
                    <a:pt x="9316" y="10361"/>
                    <a:pt x="8036" y="10905"/>
                    <a:pt x="7300" y="11700"/>
                  </a:cubicBezTo>
                  <a:cubicBezTo>
                    <a:pt x="6991" y="12142"/>
                    <a:pt x="6741" y="12627"/>
                    <a:pt x="6373" y="12995"/>
                  </a:cubicBezTo>
                  <a:cubicBezTo>
                    <a:pt x="5520" y="13790"/>
                    <a:pt x="4048" y="13672"/>
                    <a:pt x="2944" y="13245"/>
                  </a:cubicBezTo>
                  <a:cubicBezTo>
                    <a:pt x="2091" y="12936"/>
                    <a:pt x="1222" y="12436"/>
                    <a:pt x="678" y="11700"/>
                  </a:cubicBezTo>
                  <a:cubicBezTo>
                    <a:pt x="192" y="10964"/>
                    <a:pt x="1" y="9861"/>
                    <a:pt x="560" y="9125"/>
                  </a:cubicBezTo>
                  <a:cubicBezTo>
                    <a:pt x="678" y="8889"/>
                    <a:pt x="854" y="8698"/>
                    <a:pt x="987" y="8389"/>
                  </a:cubicBezTo>
                  <a:cubicBezTo>
                    <a:pt x="1164" y="7844"/>
                    <a:pt x="796" y="7226"/>
                    <a:pt x="987" y="6682"/>
                  </a:cubicBezTo>
                  <a:cubicBezTo>
                    <a:pt x="1222" y="5696"/>
                    <a:pt x="2694" y="5637"/>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3"/>
            <p:cNvSpPr/>
            <p:nvPr/>
          </p:nvSpPr>
          <p:spPr>
            <a:xfrm flipH="1">
              <a:off x="6091868" y="5281355"/>
              <a:ext cx="195696" cy="287660"/>
            </a:xfrm>
            <a:custGeom>
              <a:avLst/>
              <a:gdLst/>
              <a:ahLst/>
              <a:cxnLst/>
              <a:rect l="l" t="t" r="r" b="b"/>
              <a:pathLst>
                <a:path w="7550" h="11098" fill="none" extrusionOk="0">
                  <a:moveTo>
                    <a:pt x="7550" y="1"/>
                  </a:moveTo>
                  <a:cubicBezTo>
                    <a:pt x="5887" y="1531"/>
                    <a:pt x="4165" y="3121"/>
                    <a:pt x="2826" y="4901"/>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3"/>
            <p:cNvSpPr/>
            <p:nvPr/>
          </p:nvSpPr>
          <p:spPr>
            <a:xfrm flipH="1">
              <a:off x="3925449" y="4768106"/>
              <a:ext cx="79730" cy="73846"/>
            </a:xfrm>
            <a:custGeom>
              <a:avLst/>
              <a:gdLst/>
              <a:ahLst/>
              <a:cxnLst/>
              <a:rect l="l" t="t" r="r" b="b"/>
              <a:pathLst>
                <a:path w="3076" h="2849" extrusionOk="0">
                  <a:moveTo>
                    <a:pt x="1449" y="1"/>
                  </a:moveTo>
                  <a:cubicBezTo>
                    <a:pt x="1179" y="1"/>
                    <a:pt x="910" y="59"/>
                    <a:pt x="677" y="169"/>
                  </a:cubicBezTo>
                  <a:cubicBezTo>
                    <a:pt x="559" y="302"/>
                    <a:pt x="442" y="361"/>
                    <a:pt x="368" y="478"/>
                  </a:cubicBezTo>
                  <a:cubicBezTo>
                    <a:pt x="0" y="905"/>
                    <a:pt x="133" y="1523"/>
                    <a:pt x="250" y="2082"/>
                  </a:cubicBezTo>
                  <a:cubicBezTo>
                    <a:pt x="309" y="2200"/>
                    <a:pt x="368" y="2377"/>
                    <a:pt x="501" y="2509"/>
                  </a:cubicBezTo>
                  <a:cubicBezTo>
                    <a:pt x="618" y="2627"/>
                    <a:pt x="868" y="2686"/>
                    <a:pt x="1045" y="2745"/>
                  </a:cubicBezTo>
                  <a:cubicBezTo>
                    <a:pt x="1300" y="2789"/>
                    <a:pt x="1582" y="2848"/>
                    <a:pt x="1846" y="2848"/>
                  </a:cubicBezTo>
                  <a:cubicBezTo>
                    <a:pt x="2023" y="2848"/>
                    <a:pt x="2192" y="2821"/>
                    <a:pt x="2340" y="2745"/>
                  </a:cubicBezTo>
                  <a:cubicBezTo>
                    <a:pt x="2708" y="2568"/>
                    <a:pt x="2943" y="2141"/>
                    <a:pt x="3017" y="1773"/>
                  </a:cubicBezTo>
                  <a:cubicBezTo>
                    <a:pt x="3076" y="1155"/>
                    <a:pt x="2826" y="537"/>
                    <a:pt x="2340" y="243"/>
                  </a:cubicBezTo>
                  <a:cubicBezTo>
                    <a:pt x="2073" y="78"/>
                    <a:pt x="1760" y="1"/>
                    <a:pt x="144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3"/>
            <p:cNvSpPr/>
            <p:nvPr/>
          </p:nvSpPr>
          <p:spPr>
            <a:xfrm flipH="1">
              <a:off x="3776269" y="5285061"/>
              <a:ext cx="79367" cy="73976"/>
            </a:xfrm>
            <a:custGeom>
              <a:avLst/>
              <a:gdLst/>
              <a:ahLst/>
              <a:cxnLst/>
              <a:rect l="l" t="t" r="r" b="b"/>
              <a:pathLst>
                <a:path w="3062" h="2854" extrusionOk="0">
                  <a:moveTo>
                    <a:pt x="1463" y="1"/>
                  </a:moveTo>
                  <a:cubicBezTo>
                    <a:pt x="1185" y="1"/>
                    <a:pt x="909" y="78"/>
                    <a:pt x="677" y="226"/>
                  </a:cubicBezTo>
                  <a:cubicBezTo>
                    <a:pt x="559" y="285"/>
                    <a:pt x="427" y="344"/>
                    <a:pt x="309" y="461"/>
                  </a:cubicBezTo>
                  <a:cubicBezTo>
                    <a:pt x="0" y="903"/>
                    <a:pt x="59" y="1565"/>
                    <a:pt x="250" y="2065"/>
                  </a:cubicBezTo>
                  <a:cubicBezTo>
                    <a:pt x="309" y="2242"/>
                    <a:pt x="368" y="2374"/>
                    <a:pt x="427" y="2492"/>
                  </a:cubicBezTo>
                  <a:cubicBezTo>
                    <a:pt x="618" y="2610"/>
                    <a:pt x="854" y="2669"/>
                    <a:pt x="1045" y="2742"/>
                  </a:cubicBezTo>
                  <a:cubicBezTo>
                    <a:pt x="1279" y="2807"/>
                    <a:pt x="1531" y="2854"/>
                    <a:pt x="1771" y="2854"/>
                  </a:cubicBezTo>
                  <a:cubicBezTo>
                    <a:pt x="1969" y="2854"/>
                    <a:pt x="2159" y="2822"/>
                    <a:pt x="2325" y="2742"/>
                  </a:cubicBezTo>
                  <a:cubicBezTo>
                    <a:pt x="2693" y="2551"/>
                    <a:pt x="2943" y="2183"/>
                    <a:pt x="3002" y="1756"/>
                  </a:cubicBezTo>
                  <a:cubicBezTo>
                    <a:pt x="3061" y="1197"/>
                    <a:pt x="2767" y="594"/>
                    <a:pt x="2325" y="285"/>
                  </a:cubicBezTo>
                  <a:cubicBezTo>
                    <a:pt x="2072" y="93"/>
                    <a:pt x="1766" y="1"/>
                    <a:pt x="146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3"/>
            <p:cNvSpPr/>
            <p:nvPr/>
          </p:nvSpPr>
          <p:spPr>
            <a:xfrm flipH="1">
              <a:off x="5802681" y="5036473"/>
              <a:ext cx="140020" cy="125505"/>
            </a:xfrm>
            <a:custGeom>
              <a:avLst/>
              <a:gdLst/>
              <a:ahLst/>
              <a:cxnLst/>
              <a:rect l="l" t="t" r="r" b="b"/>
              <a:pathLst>
                <a:path w="5402" h="4842" extrusionOk="0">
                  <a:moveTo>
                    <a:pt x="2798" y="1"/>
                  </a:moveTo>
                  <a:cubicBezTo>
                    <a:pt x="2158" y="1"/>
                    <a:pt x="1524" y="216"/>
                    <a:pt x="1045" y="618"/>
                  </a:cubicBezTo>
                  <a:cubicBezTo>
                    <a:pt x="368" y="1104"/>
                    <a:pt x="0" y="1957"/>
                    <a:pt x="0" y="2767"/>
                  </a:cubicBezTo>
                  <a:cubicBezTo>
                    <a:pt x="0" y="3002"/>
                    <a:pt x="59" y="3252"/>
                    <a:pt x="133" y="3502"/>
                  </a:cubicBezTo>
                  <a:cubicBezTo>
                    <a:pt x="250" y="3738"/>
                    <a:pt x="500" y="3929"/>
                    <a:pt x="677" y="4106"/>
                  </a:cubicBezTo>
                  <a:cubicBezTo>
                    <a:pt x="1354" y="4606"/>
                    <a:pt x="2149" y="4842"/>
                    <a:pt x="3002" y="4842"/>
                  </a:cubicBezTo>
                  <a:cubicBezTo>
                    <a:pt x="3252" y="4842"/>
                    <a:pt x="3503" y="4783"/>
                    <a:pt x="3738" y="4724"/>
                  </a:cubicBezTo>
                  <a:cubicBezTo>
                    <a:pt x="4665" y="4415"/>
                    <a:pt x="5342" y="3502"/>
                    <a:pt x="5342" y="2516"/>
                  </a:cubicBezTo>
                  <a:cubicBezTo>
                    <a:pt x="5401" y="1530"/>
                    <a:pt x="4724" y="559"/>
                    <a:pt x="3812" y="191"/>
                  </a:cubicBezTo>
                  <a:cubicBezTo>
                    <a:pt x="3488" y="63"/>
                    <a:pt x="3142" y="1"/>
                    <a:pt x="2798"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3"/>
            <p:cNvSpPr/>
            <p:nvPr/>
          </p:nvSpPr>
          <p:spPr>
            <a:xfrm flipH="1">
              <a:off x="5829770" y="5001375"/>
              <a:ext cx="138128" cy="131985"/>
            </a:xfrm>
            <a:custGeom>
              <a:avLst/>
              <a:gdLst/>
              <a:ahLst/>
              <a:cxnLst/>
              <a:rect l="l" t="t" r="r" b="b"/>
              <a:pathLst>
                <a:path w="5329" h="5092" fill="none" extrusionOk="0">
                  <a:moveTo>
                    <a:pt x="1031" y="809"/>
                  </a:moveTo>
                  <a:cubicBezTo>
                    <a:pt x="369" y="1354"/>
                    <a:pt x="1" y="2149"/>
                    <a:pt x="1" y="3017"/>
                  </a:cubicBezTo>
                  <a:cubicBezTo>
                    <a:pt x="1" y="3252"/>
                    <a:pt x="1" y="3503"/>
                    <a:pt x="119" y="3679"/>
                  </a:cubicBezTo>
                  <a:cubicBezTo>
                    <a:pt x="236" y="3929"/>
                    <a:pt x="428" y="4180"/>
                    <a:pt x="663" y="4297"/>
                  </a:cubicBezTo>
                  <a:cubicBezTo>
                    <a:pt x="1340" y="4783"/>
                    <a:pt x="2135" y="5092"/>
                    <a:pt x="2944" y="5033"/>
                  </a:cubicBezTo>
                  <a:cubicBezTo>
                    <a:pt x="3180" y="5033"/>
                    <a:pt x="3430" y="5033"/>
                    <a:pt x="3680" y="4915"/>
                  </a:cubicBezTo>
                  <a:cubicBezTo>
                    <a:pt x="4651" y="4665"/>
                    <a:pt x="5328" y="3679"/>
                    <a:pt x="5328" y="2708"/>
                  </a:cubicBezTo>
                  <a:cubicBezTo>
                    <a:pt x="5328" y="1722"/>
                    <a:pt x="4710" y="809"/>
                    <a:pt x="3798" y="368"/>
                  </a:cubicBezTo>
                  <a:cubicBezTo>
                    <a:pt x="2871" y="0"/>
                    <a:pt x="1767" y="191"/>
                    <a:pt x="1031" y="80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3"/>
            <p:cNvSpPr/>
            <p:nvPr/>
          </p:nvSpPr>
          <p:spPr>
            <a:xfrm flipH="1">
              <a:off x="7552919" y="5349658"/>
              <a:ext cx="138102" cy="132011"/>
            </a:xfrm>
            <a:custGeom>
              <a:avLst/>
              <a:gdLst/>
              <a:ahLst/>
              <a:cxnLst/>
              <a:rect l="l" t="t" r="r" b="b"/>
              <a:pathLst>
                <a:path w="5328" h="5093" fill="none" extrusionOk="0">
                  <a:moveTo>
                    <a:pt x="986" y="795"/>
                  </a:moveTo>
                  <a:cubicBezTo>
                    <a:pt x="368" y="1354"/>
                    <a:pt x="0" y="2208"/>
                    <a:pt x="0" y="3002"/>
                  </a:cubicBezTo>
                  <a:cubicBezTo>
                    <a:pt x="0" y="3252"/>
                    <a:pt x="0" y="3488"/>
                    <a:pt x="118" y="3679"/>
                  </a:cubicBezTo>
                  <a:cubicBezTo>
                    <a:pt x="251" y="3988"/>
                    <a:pt x="427" y="4165"/>
                    <a:pt x="677" y="4297"/>
                  </a:cubicBezTo>
                  <a:cubicBezTo>
                    <a:pt x="1281" y="4842"/>
                    <a:pt x="2149" y="5092"/>
                    <a:pt x="2944" y="5033"/>
                  </a:cubicBezTo>
                  <a:cubicBezTo>
                    <a:pt x="3194" y="5033"/>
                    <a:pt x="3429" y="5033"/>
                    <a:pt x="3680" y="4960"/>
                  </a:cubicBezTo>
                  <a:cubicBezTo>
                    <a:pt x="4592" y="4665"/>
                    <a:pt x="5328" y="3738"/>
                    <a:pt x="5328" y="2693"/>
                  </a:cubicBezTo>
                  <a:cubicBezTo>
                    <a:pt x="5328" y="1722"/>
                    <a:pt x="4724" y="795"/>
                    <a:pt x="3797" y="427"/>
                  </a:cubicBezTo>
                  <a:cubicBezTo>
                    <a:pt x="2885" y="0"/>
                    <a:pt x="1781" y="177"/>
                    <a:pt x="986" y="7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4" name="Google Shape;3304;p23"/>
          <p:cNvSpPr/>
          <p:nvPr/>
        </p:nvSpPr>
        <p:spPr>
          <a:xfrm>
            <a:off x="-137529" y="1915911"/>
            <a:ext cx="216943" cy="244374"/>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3"/>
          <p:cNvSpPr/>
          <p:nvPr/>
        </p:nvSpPr>
        <p:spPr>
          <a:xfrm>
            <a:off x="-121440" y="1766623"/>
            <a:ext cx="724483" cy="1269807"/>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3"/>
          <p:cNvSpPr/>
          <p:nvPr/>
        </p:nvSpPr>
        <p:spPr>
          <a:xfrm>
            <a:off x="162102" y="1733059"/>
            <a:ext cx="413510" cy="545390"/>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3"/>
          <p:cNvSpPr/>
          <p:nvPr/>
        </p:nvSpPr>
        <p:spPr>
          <a:xfrm>
            <a:off x="199424" y="2093157"/>
            <a:ext cx="52950" cy="15364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3"/>
          <p:cNvSpPr/>
          <p:nvPr/>
        </p:nvSpPr>
        <p:spPr>
          <a:xfrm>
            <a:off x="236746" y="2114852"/>
            <a:ext cx="82755" cy="151794"/>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3"/>
          <p:cNvSpPr/>
          <p:nvPr/>
        </p:nvSpPr>
        <p:spPr>
          <a:xfrm>
            <a:off x="-146959" y="2233016"/>
            <a:ext cx="425313" cy="76984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3"/>
          <p:cNvSpPr/>
          <p:nvPr/>
        </p:nvSpPr>
        <p:spPr>
          <a:xfrm>
            <a:off x="-31234" y="2274558"/>
            <a:ext cx="291653" cy="734440"/>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3"/>
          <p:cNvSpPr/>
          <p:nvPr/>
        </p:nvSpPr>
        <p:spPr>
          <a:xfrm>
            <a:off x="-28860" y="2670132"/>
            <a:ext cx="84667" cy="187138"/>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3"/>
          <p:cNvSpPr/>
          <p:nvPr/>
        </p:nvSpPr>
        <p:spPr>
          <a:xfrm>
            <a:off x="112911" y="2880877"/>
            <a:ext cx="373880" cy="357461"/>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3"/>
          <p:cNvSpPr/>
          <p:nvPr/>
        </p:nvSpPr>
        <p:spPr>
          <a:xfrm>
            <a:off x="89304" y="2855358"/>
            <a:ext cx="373814" cy="36629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3"/>
          <p:cNvSpPr/>
          <p:nvPr/>
        </p:nvSpPr>
        <p:spPr>
          <a:xfrm>
            <a:off x="114823" y="2887009"/>
            <a:ext cx="320930" cy="29541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3"/>
          <p:cNvSpPr/>
          <p:nvPr/>
        </p:nvSpPr>
        <p:spPr>
          <a:xfrm>
            <a:off x="173905" y="3048166"/>
            <a:ext cx="102141" cy="12429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3"/>
          <p:cNvSpPr/>
          <p:nvPr/>
        </p:nvSpPr>
        <p:spPr>
          <a:xfrm>
            <a:off x="136583" y="3044342"/>
            <a:ext cx="123835" cy="27497"/>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3"/>
          <p:cNvSpPr/>
          <p:nvPr/>
        </p:nvSpPr>
        <p:spPr>
          <a:xfrm>
            <a:off x="140342" y="2983413"/>
            <a:ext cx="118164" cy="62907"/>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3"/>
          <p:cNvSpPr/>
          <p:nvPr/>
        </p:nvSpPr>
        <p:spPr>
          <a:xfrm>
            <a:off x="191379" y="2928090"/>
            <a:ext cx="70951" cy="108339"/>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3"/>
          <p:cNvSpPr/>
          <p:nvPr/>
        </p:nvSpPr>
        <p:spPr>
          <a:xfrm>
            <a:off x="268397" y="3046254"/>
            <a:ext cx="88426" cy="100690"/>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3"/>
          <p:cNvSpPr/>
          <p:nvPr/>
        </p:nvSpPr>
        <p:spPr>
          <a:xfrm>
            <a:off x="280201" y="3046254"/>
            <a:ext cx="128121" cy="59148"/>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3"/>
          <p:cNvSpPr/>
          <p:nvPr/>
        </p:nvSpPr>
        <p:spPr>
          <a:xfrm>
            <a:off x="283959" y="3024494"/>
            <a:ext cx="138078" cy="18068"/>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3"/>
          <p:cNvSpPr/>
          <p:nvPr/>
        </p:nvSpPr>
        <p:spPr>
          <a:xfrm>
            <a:off x="285871" y="2946091"/>
            <a:ext cx="102603" cy="84667"/>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3"/>
          <p:cNvSpPr/>
          <p:nvPr/>
        </p:nvSpPr>
        <p:spPr>
          <a:xfrm>
            <a:off x="256594" y="2898812"/>
            <a:ext cx="15628" cy="127660"/>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3"/>
          <p:cNvSpPr/>
          <p:nvPr/>
        </p:nvSpPr>
        <p:spPr>
          <a:xfrm>
            <a:off x="272156" y="2904483"/>
            <a:ext cx="59148" cy="1219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3"/>
          <p:cNvSpPr/>
          <p:nvPr/>
        </p:nvSpPr>
        <p:spPr>
          <a:xfrm>
            <a:off x="252308" y="3016977"/>
            <a:ext cx="35542" cy="35476"/>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3"/>
          <p:cNvSpPr/>
          <p:nvPr/>
        </p:nvSpPr>
        <p:spPr>
          <a:xfrm>
            <a:off x="266485" y="3036363"/>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3"/>
          <p:cNvSpPr/>
          <p:nvPr/>
        </p:nvSpPr>
        <p:spPr>
          <a:xfrm>
            <a:off x="-92163" y="1478795"/>
            <a:ext cx="317171" cy="203293"/>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3"/>
          <p:cNvSpPr/>
          <p:nvPr/>
        </p:nvSpPr>
        <p:spPr>
          <a:xfrm>
            <a:off x="-87877" y="1544009"/>
            <a:ext cx="265606" cy="88426"/>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3"/>
          <p:cNvSpPr/>
          <p:nvPr/>
        </p:nvSpPr>
        <p:spPr>
          <a:xfrm>
            <a:off x="207403" y="1112564"/>
            <a:ext cx="378166" cy="360626"/>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3"/>
          <p:cNvSpPr/>
          <p:nvPr/>
        </p:nvSpPr>
        <p:spPr>
          <a:xfrm>
            <a:off x="301961" y="1226970"/>
            <a:ext cx="181005" cy="173488"/>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3"/>
          <p:cNvSpPr/>
          <p:nvPr/>
        </p:nvSpPr>
        <p:spPr>
          <a:xfrm>
            <a:off x="427642" y="1120608"/>
            <a:ext cx="27959" cy="88953"/>
          </a:xfrm>
          <a:custGeom>
            <a:avLst/>
            <a:gdLst/>
            <a:ahLst/>
            <a:cxnLst/>
            <a:rect l="l" t="t" r="r" b="b"/>
            <a:pathLst>
              <a:path w="424" h="1349" fill="none" extrusionOk="0">
                <a:moveTo>
                  <a:pt x="208" y="452"/>
                </a:moveTo>
                <a:cubicBezTo>
                  <a:pt x="208" y="330"/>
                  <a:pt x="180" y="209"/>
                  <a:pt x="94" y="123"/>
                </a:cubicBezTo>
                <a:cubicBezTo>
                  <a:pt x="180" y="58"/>
                  <a:pt x="244" y="29"/>
                  <a:pt x="301" y="1"/>
                </a:cubicBezTo>
                <a:lnTo>
                  <a:pt x="359" y="1"/>
                </a:lnTo>
                <a:cubicBezTo>
                  <a:pt x="359" y="1"/>
                  <a:pt x="387" y="1"/>
                  <a:pt x="387" y="29"/>
                </a:cubicBezTo>
                <a:cubicBezTo>
                  <a:pt x="423" y="58"/>
                  <a:pt x="423" y="123"/>
                  <a:pt x="423" y="151"/>
                </a:cubicBezTo>
                <a:cubicBezTo>
                  <a:pt x="423" y="538"/>
                  <a:pt x="330" y="897"/>
                  <a:pt x="151" y="1226"/>
                </a:cubicBezTo>
                <a:cubicBezTo>
                  <a:pt x="122" y="1284"/>
                  <a:pt x="65" y="1348"/>
                  <a:pt x="0" y="1312"/>
                </a:cubicBezTo>
                <a:cubicBezTo>
                  <a:pt x="151" y="1047"/>
                  <a:pt x="244" y="746"/>
                  <a:pt x="208" y="4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3"/>
          <p:cNvSpPr/>
          <p:nvPr/>
        </p:nvSpPr>
        <p:spPr>
          <a:xfrm>
            <a:off x="354845" y="1282227"/>
            <a:ext cx="35542" cy="41213"/>
          </a:xfrm>
          <a:custGeom>
            <a:avLst/>
            <a:gdLst/>
            <a:ahLst/>
            <a:cxnLst/>
            <a:rect l="l" t="t" r="r" b="b"/>
            <a:pathLst>
              <a:path w="539" h="625" fill="none" extrusionOk="0">
                <a:moveTo>
                  <a:pt x="30" y="388"/>
                </a:moveTo>
                <a:cubicBezTo>
                  <a:pt x="1" y="445"/>
                  <a:pt x="1" y="567"/>
                  <a:pt x="58" y="595"/>
                </a:cubicBezTo>
                <a:cubicBezTo>
                  <a:pt x="94" y="624"/>
                  <a:pt x="151" y="624"/>
                  <a:pt x="209" y="624"/>
                </a:cubicBezTo>
                <a:cubicBezTo>
                  <a:pt x="273" y="595"/>
                  <a:pt x="302" y="567"/>
                  <a:pt x="331" y="509"/>
                </a:cubicBezTo>
                <a:cubicBezTo>
                  <a:pt x="388" y="416"/>
                  <a:pt x="417" y="330"/>
                  <a:pt x="452" y="237"/>
                </a:cubicBezTo>
                <a:cubicBezTo>
                  <a:pt x="538" y="1"/>
                  <a:pt x="94" y="294"/>
                  <a:pt x="30" y="38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3"/>
          <p:cNvSpPr/>
          <p:nvPr/>
        </p:nvSpPr>
        <p:spPr>
          <a:xfrm>
            <a:off x="392233" y="1305834"/>
            <a:ext cx="19848" cy="35542"/>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3"/>
          <p:cNvSpPr/>
          <p:nvPr/>
        </p:nvSpPr>
        <p:spPr>
          <a:xfrm>
            <a:off x="-95921" y="1303988"/>
            <a:ext cx="110120" cy="103987"/>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3"/>
          <p:cNvSpPr/>
          <p:nvPr/>
        </p:nvSpPr>
        <p:spPr>
          <a:xfrm>
            <a:off x="24090" y="3286342"/>
            <a:ext cx="401706" cy="744594"/>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3"/>
          <p:cNvSpPr/>
          <p:nvPr/>
        </p:nvSpPr>
        <p:spPr>
          <a:xfrm>
            <a:off x="26002" y="3398769"/>
            <a:ext cx="354428" cy="62616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3"/>
          <p:cNvSpPr/>
          <p:nvPr/>
        </p:nvSpPr>
        <p:spPr>
          <a:xfrm>
            <a:off x="-19365" y="3353403"/>
            <a:ext cx="189050" cy="208964"/>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3"/>
          <p:cNvSpPr/>
          <p:nvPr/>
        </p:nvSpPr>
        <p:spPr>
          <a:xfrm>
            <a:off x="-21277" y="3274473"/>
            <a:ext cx="51565" cy="12627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3"/>
          <p:cNvSpPr/>
          <p:nvPr/>
        </p:nvSpPr>
        <p:spPr>
          <a:xfrm>
            <a:off x="96887" y="3849601"/>
            <a:ext cx="78930" cy="12620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0" name="Google Shape;3340;p23"/>
          <p:cNvGrpSpPr/>
          <p:nvPr/>
        </p:nvGrpSpPr>
        <p:grpSpPr>
          <a:xfrm flipH="1">
            <a:off x="8539841" y="1112564"/>
            <a:ext cx="750002" cy="2918373"/>
            <a:chOff x="-146959" y="1223202"/>
            <a:chExt cx="750002" cy="2918373"/>
          </a:xfrm>
        </p:grpSpPr>
        <p:sp>
          <p:nvSpPr>
            <p:cNvPr id="3341" name="Google Shape;3341;p23"/>
            <p:cNvSpPr/>
            <p:nvPr/>
          </p:nvSpPr>
          <p:spPr>
            <a:xfrm>
              <a:off x="-137529" y="2026549"/>
              <a:ext cx="216943" cy="244374"/>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3"/>
            <p:cNvSpPr/>
            <p:nvPr/>
          </p:nvSpPr>
          <p:spPr>
            <a:xfrm>
              <a:off x="-121440" y="1877261"/>
              <a:ext cx="724483" cy="1269807"/>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3"/>
            <p:cNvSpPr/>
            <p:nvPr/>
          </p:nvSpPr>
          <p:spPr>
            <a:xfrm>
              <a:off x="162102" y="1843697"/>
              <a:ext cx="413510" cy="545390"/>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3"/>
            <p:cNvSpPr/>
            <p:nvPr/>
          </p:nvSpPr>
          <p:spPr>
            <a:xfrm>
              <a:off x="199424" y="2203796"/>
              <a:ext cx="52950" cy="15364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3"/>
            <p:cNvSpPr/>
            <p:nvPr/>
          </p:nvSpPr>
          <p:spPr>
            <a:xfrm>
              <a:off x="236746" y="2225490"/>
              <a:ext cx="82755" cy="151794"/>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3"/>
            <p:cNvSpPr/>
            <p:nvPr/>
          </p:nvSpPr>
          <p:spPr>
            <a:xfrm>
              <a:off x="-146959" y="2343655"/>
              <a:ext cx="425313" cy="76984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3"/>
            <p:cNvSpPr/>
            <p:nvPr/>
          </p:nvSpPr>
          <p:spPr>
            <a:xfrm>
              <a:off x="-31234" y="2385197"/>
              <a:ext cx="291653" cy="734440"/>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3"/>
            <p:cNvSpPr/>
            <p:nvPr/>
          </p:nvSpPr>
          <p:spPr>
            <a:xfrm>
              <a:off x="-28860" y="2780771"/>
              <a:ext cx="84667" cy="187138"/>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3"/>
            <p:cNvSpPr/>
            <p:nvPr/>
          </p:nvSpPr>
          <p:spPr>
            <a:xfrm>
              <a:off x="112911" y="2991515"/>
              <a:ext cx="373880" cy="357461"/>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3"/>
            <p:cNvSpPr/>
            <p:nvPr/>
          </p:nvSpPr>
          <p:spPr>
            <a:xfrm>
              <a:off x="89304" y="2965996"/>
              <a:ext cx="373814" cy="36629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3"/>
            <p:cNvSpPr/>
            <p:nvPr/>
          </p:nvSpPr>
          <p:spPr>
            <a:xfrm>
              <a:off x="114823" y="2997647"/>
              <a:ext cx="320930" cy="29541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3"/>
            <p:cNvSpPr/>
            <p:nvPr/>
          </p:nvSpPr>
          <p:spPr>
            <a:xfrm>
              <a:off x="173905" y="3158805"/>
              <a:ext cx="102141" cy="12429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3"/>
            <p:cNvSpPr/>
            <p:nvPr/>
          </p:nvSpPr>
          <p:spPr>
            <a:xfrm>
              <a:off x="136583" y="3154980"/>
              <a:ext cx="123835" cy="27497"/>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3"/>
            <p:cNvSpPr/>
            <p:nvPr/>
          </p:nvSpPr>
          <p:spPr>
            <a:xfrm>
              <a:off x="140342" y="3094052"/>
              <a:ext cx="118164" cy="62907"/>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3"/>
            <p:cNvSpPr/>
            <p:nvPr/>
          </p:nvSpPr>
          <p:spPr>
            <a:xfrm>
              <a:off x="191379" y="3038728"/>
              <a:ext cx="70951" cy="108339"/>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3"/>
            <p:cNvSpPr/>
            <p:nvPr/>
          </p:nvSpPr>
          <p:spPr>
            <a:xfrm>
              <a:off x="268397" y="3156893"/>
              <a:ext cx="88426" cy="100690"/>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3"/>
            <p:cNvSpPr/>
            <p:nvPr/>
          </p:nvSpPr>
          <p:spPr>
            <a:xfrm>
              <a:off x="280201" y="3156893"/>
              <a:ext cx="128121" cy="59148"/>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3"/>
            <p:cNvSpPr/>
            <p:nvPr/>
          </p:nvSpPr>
          <p:spPr>
            <a:xfrm>
              <a:off x="283959" y="3135132"/>
              <a:ext cx="138078" cy="18068"/>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3"/>
            <p:cNvSpPr/>
            <p:nvPr/>
          </p:nvSpPr>
          <p:spPr>
            <a:xfrm>
              <a:off x="285871" y="3056730"/>
              <a:ext cx="102603" cy="84667"/>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3"/>
            <p:cNvSpPr/>
            <p:nvPr/>
          </p:nvSpPr>
          <p:spPr>
            <a:xfrm>
              <a:off x="256594" y="3009451"/>
              <a:ext cx="15628" cy="127660"/>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3"/>
            <p:cNvSpPr/>
            <p:nvPr/>
          </p:nvSpPr>
          <p:spPr>
            <a:xfrm>
              <a:off x="272156" y="3015122"/>
              <a:ext cx="59148" cy="1219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3"/>
            <p:cNvSpPr/>
            <p:nvPr/>
          </p:nvSpPr>
          <p:spPr>
            <a:xfrm>
              <a:off x="252308" y="3127615"/>
              <a:ext cx="35542" cy="35476"/>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3"/>
            <p:cNvSpPr/>
            <p:nvPr/>
          </p:nvSpPr>
          <p:spPr>
            <a:xfrm>
              <a:off x="266485" y="3147002"/>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3"/>
            <p:cNvSpPr/>
            <p:nvPr/>
          </p:nvSpPr>
          <p:spPr>
            <a:xfrm>
              <a:off x="-92163" y="1589433"/>
              <a:ext cx="317171" cy="203293"/>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3"/>
            <p:cNvSpPr/>
            <p:nvPr/>
          </p:nvSpPr>
          <p:spPr>
            <a:xfrm>
              <a:off x="-87877" y="1654648"/>
              <a:ext cx="265606" cy="88426"/>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3"/>
            <p:cNvSpPr/>
            <p:nvPr/>
          </p:nvSpPr>
          <p:spPr>
            <a:xfrm>
              <a:off x="207403" y="1223202"/>
              <a:ext cx="378166" cy="360626"/>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3"/>
            <p:cNvSpPr/>
            <p:nvPr/>
          </p:nvSpPr>
          <p:spPr>
            <a:xfrm>
              <a:off x="301961" y="1337608"/>
              <a:ext cx="181005" cy="173488"/>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3"/>
            <p:cNvSpPr/>
            <p:nvPr/>
          </p:nvSpPr>
          <p:spPr>
            <a:xfrm>
              <a:off x="427642" y="1231247"/>
              <a:ext cx="27959" cy="88953"/>
            </a:xfrm>
            <a:custGeom>
              <a:avLst/>
              <a:gdLst/>
              <a:ahLst/>
              <a:cxnLst/>
              <a:rect l="l" t="t" r="r" b="b"/>
              <a:pathLst>
                <a:path w="424" h="1349" fill="none" extrusionOk="0">
                  <a:moveTo>
                    <a:pt x="208" y="452"/>
                  </a:moveTo>
                  <a:cubicBezTo>
                    <a:pt x="208" y="330"/>
                    <a:pt x="180" y="209"/>
                    <a:pt x="94" y="123"/>
                  </a:cubicBezTo>
                  <a:cubicBezTo>
                    <a:pt x="180" y="58"/>
                    <a:pt x="244" y="29"/>
                    <a:pt x="301" y="1"/>
                  </a:cubicBezTo>
                  <a:lnTo>
                    <a:pt x="359" y="1"/>
                  </a:lnTo>
                  <a:cubicBezTo>
                    <a:pt x="359" y="1"/>
                    <a:pt x="387" y="1"/>
                    <a:pt x="387" y="29"/>
                  </a:cubicBezTo>
                  <a:cubicBezTo>
                    <a:pt x="423" y="58"/>
                    <a:pt x="423" y="123"/>
                    <a:pt x="423" y="151"/>
                  </a:cubicBezTo>
                  <a:cubicBezTo>
                    <a:pt x="423" y="538"/>
                    <a:pt x="330" y="897"/>
                    <a:pt x="151" y="1226"/>
                  </a:cubicBezTo>
                  <a:cubicBezTo>
                    <a:pt x="122" y="1284"/>
                    <a:pt x="65" y="1348"/>
                    <a:pt x="0" y="1312"/>
                  </a:cubicBezTo>
                  <a:cubicBezTo>
                    <a:pt x="151" y="1047"/>
                    <a:pt x="244" y="746"/>
                    <a:pt x="208" y="4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3"/>
            <p:cNvSpPr/>
            <p:nvPr/>
          </p:nvSpPr>
          <p:spPr>
            <a:xfrm>
              <a:off x="354845" y="1392866"/>
              <a:ext cx="35542" cy="41213"/>
            </a:xfrm>
            <a:custGeom>
              <a:avLst/>
              <a:gdLst/>
              <a:ahLst/>
              <a:cxnLst/>
              <a:rect l="l" t="t" r="r" b="b"/>
              <a:pathLst>
                <a:path w="539" h="625" fill="none" extrusionOk="0">
                  <a:moveTo>
                    <a:pt x="30" y="388"/>
                  </a:moveTo>
                  <a:cubicBezTo>
                    <a:pt x="1" y="445"/>
                    <a:pt x="1" y="567"/>
                    <a:pt x="58" y="595"/>
                  </a:cubicBezTo>
                  <a:cubicBezTo>
                    <a:pt x="94" y="624"/>
                    <a:pt x="151" y="624"/>
                    <a:pt x="209" y="624"/>
                  </a:cubicBezTo>
                  <a:cubicBezTo>
                    <a:pt x="273" y="595"/>
                    <a:pt x="302" y="567"/>
                    <a:pt x="331" y="509"/>
                  </a:cubicBezTo>
                  <a:cubicBezTo>
                    <a:pt x="388" y="416"/>
                    <a:pt x="417" y="330"/>
                    <a:pt x="452" y="237"/>
                  </a:cubicBezTo>
                  <a:cubicBezTo>
                    <a:pt x="538" y="1"/>
                    <a:pt x="94" y="294"/>
                    <a:pt x="30" y="38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3"/>
            <p:cNvSpPr/>
            <p:nvPr/>
          </p:nvSpPr>
          <p:spPr>
            <a:xfrm>
              <a:off x="392233" y="1416472"/>
              <a:ext cx="19848" cy="35542"/>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3"/>
            <p:cNvSpPr/>
            <p:nvPr/>
          </p:nvSpPr>
          <p:spPr>
            <a:xfrm>
              <a:off x="-95921" y="1414626"/>
              <a:ext cx="110120" cy="103987"/>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3"/>
            <p:cNvSpPr/>
            <p:nvPr/>
          </p:nvSpPr>
          <p:spPr>
            <a:xfrm>
              <a:off x="24090" y="3396980"/>
              <a:ext cx="401706" cy="744594"/>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3"/>
            <p:cNvSpPr/>
            <p:nvPr/>
          </p:nvSpPr>
          <p:spPr>
            <a:xfrm>
              <a:off x="26002" y="3509408"/>
              <a:ext cx="354428" cy="62616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3"/>
            <p:cNvSpPr/>
            <p:nvPr/>
          </p:nvSpPr>
          <p:spPr>
            <a:xfrm>
              <a:off x="-19365" y="3464041"/>
              <a:ext cx="189050" cy="208964"/>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3"/>
            <p:cNvSpPr/>
            <p:nvPr/>
          </p:nvSpPr>
          <p:spPr>
            <a:xfrm>
              <a:off x="-21277" y="3385111"/>
              <a:ext cx="51565" cy="12627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3"/>
            <p:cNvSpPr/>
            <p:nvPr/>
          </p:nvSpPr>
          <p:spPr>
            <a:xfrm>
              <a:off x="96887" y="3960240"/>
              <a:ext cx="78930" cy="12620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12">
    <p:spTree>
      <p:nvGrpSpPr>
        <p:cNvPr id="1" name="Shape 3377"/>
        <p:cNvGrpSpPr/>
        <p:nvPr/>
      </p:nvGrpSpPr>
      <p:grpSpPr>
        <a:xfrm>
          <a:off x="0" y="0"/>
          <a:ext cx="0" cy="0"/>
          <a:chOff x="0" y="0"/>
          <a:chExt cx="0" cy="0"/>
        </a:xfrm>
      </p:grpSpPr>
      <p:grpSp>
        <p:nvGrpSpPr>
          <p:cNvPr id="3378" name="Google Shape;3378;p24"/>
          <p:cNvGrpSpPr/>
          <p:nvPr/>
        </p:nvGrpSpPr>
        <p:grpSpPr>
          <a:xfrm rot="10800000" flipH="1">
            <a:off x="-10319" y="2359559"/>
            <a:ext cx="9164632" cy="2783932"/>
            <a:chOff x="-13031" y="9"/>
            <a:chExt cx="9164632" cy="2783932"/>
          </a:xfrm>
        </p:grpSpPr>
        <p:grpSp>
          <p:nvGrpSpPr>
            <p:cNvPr id="3379" name="Google Shape;3379;p24"/>
            <p:cNvGrpSpPr/>
            <p:nvPr/>
          </p:nvGrpSpPr>
          <p:grpSpPr>
            <a:xfrm>
              <a:off x="-13031" y="9"/>
              <a:ext cx="2859082" cy="2764882"/>
              <a:chOff x="-13031" y="9"/>
              <a:chExt cx="2859082" cy="2764882"/>
            </a:xfrm>
          </p:grpSpPr>
          <p:sp>
            <p:nvSpPr>
              <p:cNvPr id="3380" name="Google Shape;3380;p24"/>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1" name="Google Shape;3381;p24"/>
              <p:cNvGrpSpPr/>
              <p:nvPr/>
            </p:nvGrpSpPr>
            <p:grpSpPr>
              <a:xfrm flipH="1">
                <a:off x="458335" y="1444404"/>
                <a:ext cx="228330" cy="309865"/>
                <a:chOff x="8550894" y="1450579"/>
                <a:chExt cx="228330" cy="309865"/>
              </a:xfrm>
            </p:grpSpPr>
            <p:sp>
              <p:nvSpPr>
                <p:cNvPr id="3382" name="Google Shape;3382;p24"/>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4"/>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4"/>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4"/>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4"/>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4"/>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4"/>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9" name="Google Shape;3389;p24"/>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4"/>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4"/>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4"/>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4"/>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4"/>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4"/>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4"/>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4"/>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4"/>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4"/>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4"/>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4"/>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4"/>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4"/>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4"/>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4"/>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4"/>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4"/>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8" name="Google Shape;3408;p24"/>
              <p:cNvGrpSpPr/>
              <p:nvPr/>
            </p:nvGrpSpPr>
            <p:grpSpPr>
              <a:xfrm flipH="1">
                <a:off x="124913" y="9"/>
                <a:ext cx="481440" cy="850239"/>
                <a:chOff x="8631207" y="6184"/>
                <a:chExt cx="481440" cy="850239"/>
              </a:xfrm>
            </p:grpSpPr>
            <p:sp>
              <p:nvSpPr>
                <p:cNvPr id="3409" name="Google Shape;3409;p24"/>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4"/>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4"/>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4"/>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4"/>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4"/>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4"/>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6" name="Google Shape;3416;p24"/>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4"/>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4"/>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4"/>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4"/>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4"/>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4"/>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4"/>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4"/>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4"/>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4"/>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4"/>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4"/>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4"/>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4"/>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4"/>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4"/>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4"/>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4"/>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4"/>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4"/>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4"/>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4"/>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4"/>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4"/>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4"/>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4"/>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4"/>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4"/>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4"/>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4"/>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7" name="Google Shape;3447;p24"/>
              <p:cNvGrpSpPr/>
              <p:nvPr/>
            </p:nvGrpSpPr>
            <p:grpSpPr>
              <a:xfrm rot="-2907212">
                <a:off x="1864075" y="537105"/>
                <a:ext cx="228355" cy="309899"/>
                <a:chOff x="8550894" y="1450579"/>
                <a:chExt cx="228330" cy="309865"/>
              </a:xfrm>
            </p:grpSpPr>
            <p:sp>
              <p:nvSpPr>
                <p:cNvPr id="3448" name="Google Shape;3448;p24"/>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4"/>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4"/>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4"/>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4"/>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4"/>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4"/>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5" name="Google Shape;3455;p24"/>
              <p:cNvGrpSpPr/>
              <p:nvPr/>
            </p:nvGrpSpPr>
            <p:grpSpPr>
              <a:xfrm flipH="1">
                <a:off x="702658" y="419657"/>
                <a:ext cx="309865" cy="228330"/>
                <a:chOff x="839912" y="352470"/>
                <a:chExt cx="309865" cy="228330"/>
              </a:xfrm>
            </p:grpSpPr>
            <p:sp>
              <p:nvSpPr>
                <p:cNvPr id="3456" name="Google Shape;3456;p24"/>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4"/>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4"/>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4"/>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4"/>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4"/>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4"/>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3" name="Google Shape;3463;p24"/>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4"/>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4"/>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4"/>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4"/>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4"/>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4"/>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4"/>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4"/>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4"/>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4"/>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4"/>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4"/>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4"/>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4"/>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4"/>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4"/>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4"/>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4"/>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4"/>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4"/>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4"/>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4"/>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4"/>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4"/>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4"/>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4"/>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4"/>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4"/>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4"/>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4"/>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4"/>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4"/>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4"/>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4"/>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4"/>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4"/>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4"/>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4"/>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4"/>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4"/>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4"/>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4"/>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4"/>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4"/>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4"/>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4"/>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4"/>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4"/>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4"/>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4"/>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4"/>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4"/>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4"/>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7" name="Google Shape;3517;p24"/>
            <p:cNvGrpSpPr/>
            <p:nvPr/>
          </p:nvGrpSpPr>
          <p:grpSpPr>
            <a:xfrm flipH="1">
              <a:off x="6292519" y="19059"/>
              <a:ext cx="2859082" cy="2764882"/>
              <a:chOff x="-13031" y="9"/>
              <a:chExt cx="2859082" cy="2764882"/>
            </a:xfrm>
          </p:grpSpPr>
          <p:sp>
            <p:nvSpPr>
              <p:cNvPr id="3518" name="Google Shape;3518;p24"/>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9" name="Google Shape;3519;p24"/>
              <p:cNvGrpSpPr/>
              <p:nvPr/>
            </p:nvGrpSpPr>
            <p:grpSpPr>
              <a:xfrm flipH="1">
                <a:off x="458335" y="1444404"/>
                <a:ext cx="228330" cy="309865"/>
                <a:chOff x="8550894" y="1450579"/>
                <a:chExt cx="228330" cy="309865"/>
              </a:xfrm>
            </p:grpSpPr>
            <p:sp>
              <p:nvSpPr>
                <p:cNvPr id="3520" name="Google Shape;3520;p24"/>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4"/>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4"/>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4"/>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4"/>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4"/>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4"/>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7" name="Google Shape;3527;p24"/>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4"/>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4"/>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4"/>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4"/>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4"/>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4"/>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4"/>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4"/>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4"/>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4"/>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4"/>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4"/>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4"/>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4"/>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4"/>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4"/>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4"/>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4"/>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6" name="Google Shape;3546;p24"/>
              <p:cNvGrpSpPr/>
              <p:nvPr/>
            </p:nvGrpSpPr>
            <p:grpSpPr>
              <a:xfrm flipH="1">
                <a:off x="124913" y="9"/>
                <a:ext cx="481440" cy="850239"/>
                <a:chOff x="8631207" y="6184"/>
                <a:chExt cx="481440" cy="850239"/>
              </a:xfrm>
            </p:grpSpPr>
            <p:sp>
              <p:nvSpPr>
                <p:cNvPr id="3547" name="Google Shape;3547;p24"/>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4"/>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4"/>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4"/>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4"/>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4"/>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4"/>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4" name="Google Shape;3554;p24"/>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4"/>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4"/>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4"/>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4"/>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4"/>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4"/>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4"/>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4"/>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4"/>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4"/>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4"/>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4"/>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4"/>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4"/>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4"/>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4"/>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4"/>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4"/>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4"/>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4"/>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4"/>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4"/>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4"/>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4"/>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4"/>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4"/>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4"/>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4"/>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4"/>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4"/>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5" name="Google Shape;3585;p24"/>
              <p:cNvGrpSpPr/>
              <p:nvPr/>
            </p:nvGrpSpPr>
            <p:grpSpPr>
              <a:xfrm rot="-2907212">
                <a:off x="1864075" y="537105"/>
                <a:ext cx="228355" cy="309899"/>
                <a:chOff x="8550894" y="1450579"/>
                <a:chExt cx="228330" cy="309865"/>
              </a:xfrm>
            </p:grpSpPr>
            <p:sp>
              <p:nvSpPr>
                <p:cNvPr id="3586" name="Google Shape;3586;p24"/>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4"/>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4"/>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4"/>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4"/>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4"/>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4"/>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3" name="Google Shape;3593;p24"/>
              <p:cNvGrpSpPr/>
              <p:nvPr/>
            </p:nvGrpSpPr>
            <p:grpSpPr>
              <a:xfrm flipH="1">
                <a:off x="702658" y="419657"/>
                <a:ext cx="309865" cy="228330"/>
                <a:chOff x="839912" y="352470"/>
                <a:chExt cx="309865" cy="228330"/>
              </a:xfrm>
            </p:grpSpPr>
            <p:sp>
              <p:nvSpPr>
                <p:cNvPr id="3594" name="Google Shape;3594;p24"/>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4"/>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4"/>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4"/>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4"/>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4"/>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4"/>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1" name="Google Shape;3601;p24"/>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4"/>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4"/>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4"/>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4"/>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4"/>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4"/>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4"/>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4"/>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4"/>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4"/>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4"/>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4"/>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4"/>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4"/>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4"/>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4"/>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4"/>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4"/>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4"/>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4"/>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4"/>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4"/>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4"/>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4"/>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4"/>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4"/>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4"/>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4"/>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4"/>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4"/>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4"/>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4"/>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4"/>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4"/>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24"/>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4"/>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4"/>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4"/>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4"/>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4"/>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4"/>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4"/>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4"/>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4"/>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4"/>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4"/>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4"/>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4"/>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4"/>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4"/>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4"/>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4"/>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4"/>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13">
    <p:spTree>
      <p:nvGrpSpPr>
        <p:cNvPr id="1" name="Shape 3655"/>
        <p:cNvGrpSpPr/>
        <p:nvPr/>
      </p:nvGrpSpPr>
      <p:grpSpPr>
        <a:xfrm>
          <a:off x="0" y="0"/>
          <a:ext cx="0" cy="0"/>
          <a:chOff x="0" y="0"/>
          <a:chExt cx="0" cy="0"/>
        </a:xfrm>
      </p:grpSpPr>
      <p:grpSp>
        <p:nvGrpSpPr>
          <p:cNvPr id="3656" name="Google Shape;3656;p25"/>
          <p:cNvGrpSpPr/>
          <p:nvPr/>
        </p:nvGrpSpPr>
        <p:grpSpPr>
          <a:xfrm rot="10800000" flipH="1">
            <a:off x="-10319" y="2359559"/>
            <a:ext cx="9164632" cy="2783932"/>
            <a:chOff x="-13031" y="9"/>
            <a:chExt cx="9164632" cy="2783932"/>
          </a:xfrm>
        </p:grpSpPr>
        <p:grpSp>
          <p:nvGrpSpPr>
            <p:cNvPr id="3657" name="Google Shape;3657;p25"/>
            <p:cNvGrpSpPr/>
            <p:nvPr/>
          </p:nvGrpSpPr>
          <p:grpSpPr>
            <a:xfrm>
              <a:off x="-13031" y="9"/>
              <a:ext cx="2859082" cy="2764882"/>
              <a:chOff x="-13031" y="9"/>
              <a:chExt cx="2859082" cy="2764882"/>
            </a:xfrm>
          </p:grpSpPr>
          <p:sp>
            <p:nvSpPr>
              <p:cNvPr id="3658" name="Google Shape;3658;p25"/>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9" name="Google Shape;3659;p25"/>
              <p:cNvGrpSpPr/>
              <p:nvPr/>
            </p:nvGrpSpPr>
            <p:grpSpPr>
              <a:xfrm flipH="1">
                <a:off x="458335" y="1444404"/>
                <a:ext cx="228330" cy="309865"/>
                <a:chOff x="8550894" y="1450579"/>
                <a:chExt cx="228330" cy="309865"/>
              </a:xfrm>
            </p:grpSpPr>
            <p:sp>
              <p:nvSpPr>
                <p:cNvPr id="3660" name="Google Shape;3660;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7" name="Google Shape;3667;p25"/>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5"/>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5"/>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5"/>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5"/>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5"/>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5"/>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5"/>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5"/>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5"/>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5"/>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5"/>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25"/>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25"/>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25"/>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25"/>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25"/>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25"/>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25"/>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6" name="Google Shape;3686;p25"/>
              <p:cNvGrpSpPr/>
              <p:nvPr/>
            </p:nvGrpSpPr>
            <p:grpSpPr>
              <a:xfrm flipH="1">
                <a:off x="124913" y="9"/>
                <a:ext cx="481440" cy="850239"/>
                <a:chOff x="8631207" y="6184"/>
                <a:chExt cx="481440" cy="850239"/>
              </a:xfrm>
            </p:grpSpPr>
            <p:sp>
              <p:nvSpPr>
                <p:cNvPr id="3687" name="Google Shape;3687;p25"/>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25"/>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25"/>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25"/>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25"/>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25"/>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25"/>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4" name="Google Shape;3694;p25"/>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25"/>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25"/>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25"/>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25"/>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25"/>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25"/>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25"/>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25"/>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25"/>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25"/>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25"/>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25"/>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25"/>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25"/>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25"/>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25"/>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25"/>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25"/>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25"/>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25"/>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25"/>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25"/>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25"/>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25"/>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25"/>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25"/>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25"/>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25"/>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25"/>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25"/>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5" name="Google Shape;3725;p25"/>
              <p:cNvGrpSpPr/>
              <p:nvPr/>
            </p:nvGrpSpPr>
            <p:grpSpPr>
              <a:xfrm rot="-2907212">
                <a:off x="1864075" y="537105"/>
                <a:ext cx="228355" cy="309899"/>
                <a:chOff x="8550894" y="1450579"/>
                <a:chExt cx="228330" cy="309865"/>
              </a:xfrm>
            </p:grpSpPr>
            <p:sp>
              <p:nvSpPr>
                <p:cNvPr id="3726" name="Google Shape;3726;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3" name="Google Shape;3733;p25"/>
              <p:cNvGrpSpPr/>
              <p:nvPr/>
            </p:nvGrpSpPr>
            <p:grpSpPr>
              <a:xfrm flipH="1">
                <a:off x="702658" y="419657"/>
                <a:ext cx="309865" cy="228330"/>
                <a:chOff x="839912" y="352470"/>
                <a:chExt cx="309865" cy="228330"/>
              </a:xfrm>
            </p:grpSpPr>
            <p:sp>
              <p:nvSpPr>
                <p:cNvPr id="3734" name="Google Shape;3734;p25"/>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5"/>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25"/>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25"/>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5"/>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25"/>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25"/>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1" name="Google Shape;3741;p25"/>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25"/>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25"/>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5"/>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5"/>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25"/>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25"/>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25"/>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25"/>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25"/>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25"/>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25"/>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25"/>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25"/>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25"/>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25"/>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25"/>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25"/>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25"/>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25"/>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25"/>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25"/>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25"/>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25"/>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25"/>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25"/>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25"/>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25"/>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25"/>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25"/>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25"/>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25"/>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25"/>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25"/>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25"/>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25"/>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25"/>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25"/>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25"/>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25"/>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25"/>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25"/>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25"/>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25"/>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25"/>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25"/>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25"/>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25"/>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25"/>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25"/>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25"/>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5"/>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25"/>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25"/>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5" name="Google Shape;3795;p25"/>
            <p:cNvGrpSpPr/>
            <p:nvPr/>
          </p:nvGrpSpPr>
          <p:grpSpPr>
            <a:xfrm flipH="1">
              <a:off x="6292519" y="19059"/>
              <a:ext cx="2859082" cy="2764882"/>
              <a:chOff x="-13031" y="9"/>
              <a:chExt cx="2859082" cy="2764882"/>
            </a:xfrm>
          </p:grpSpPr>
          <p:sp>
            <p:nvSpPr>
              <p:cNvPr id="3796" name="Google Shape;3796;p25"/>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7" name="Google Shape;3797;p25"/>
              <p:cNvGrpSpPr/>
              <p:nvPr/>
            </p:nvGrpSpPr>
            <p:grpSpPr>
              <a:xfrm flipH="1">
                <a:off x="458335" y="1444404"/>
                <a:ext cx="228330" cy="309865"/>
                <a:chOff x="8550894" y="1450579"/>
                <a:chExt cx="228330" cy="309865"/>
              </a:xfrm>
            </p:grpSpPr>
            <p:sp>
              <p:nvSpPr>
                <p:cNvPr id="3798" name="Google Shape;3798;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5" name="Google Shape;3805;p25"/>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5"/>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5"/>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5"/>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25"/>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25"/>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25"/>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5"/>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5"/>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5"/>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5"/>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5"/>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5"/>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5"/>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5"/>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25"/>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25"/>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5"/>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5"/>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25"/>
              <p:cNvGrpSpPr/>
              <p:nvPr/>
            </p:nvGrpSpPr>
            <p:grpSpPr>
              <a:xfrm flipH="1">
                <a:off x="124913" y="9"/>
                <a:ext cx="481440" cy="850239"/>
                <a:chOff x="8631207" y="6184"/>
                <a:chExt cx="481440" cy="850239"/>
              </a:xfrm>
            </p:grpSpPr>
            <p:sp>
              <p:nvSpPr>
                <p:cNvPr id="3825" name="Google Shape;3825;p25"/>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25"/>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25"/>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25"/>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25"/>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5"/>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5"/>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2" name="Google Shape;3832;p25"/>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25"/>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25"/>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5"/>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5"/>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25"/>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25"/>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25"/>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25"/>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25"/>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5"/>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5"/>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5"/>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25"/>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25"/>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25"/>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25"/>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25"/>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5"/>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25"/>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25"/>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25"/>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25"/>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5"/>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25"/>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25"/>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25"/>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25"/>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25"/>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25"/>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25"/>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3" name="Google Shape;3863;p25"/>
              <p:cNvGrpSpPr/>
              <p:nvPr/>
            </p:nvGrpSpPr>
            <p:grpSpPr>
              <a:xfrm rot="-2907212">
                <a:off x="1864075" y="537105"/>
                <a:ext cx="228355" cy="309899"/>
                <a:chOff x="8550894" y="1450579"/>
                <a:chExt cx="228330" cy="309865"/>
              </a:xfrm>
            </p:grpSpPr>
            <p:sp>
              <p:nvSpPr>
                <p:cNvPr id="3864" name="Google Shape;3864;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1" name="Google Shape;3871;p25"/>
              <p:cNvGrpSpPr/>
              <p:nvPr/>
            </p:nvGrpSpPr>
            <p:grpSpPr>
              <a:xfrm flipH="1">
                <a:off x="702658" y="419657"/>
                <a:ext cx="309865" cy="228330"/>
                <a:chOff x="839912" y="352470"/>
                <a:chExt cx="309865" cy="228330"/>
              </a:xfrm>
            </p:grpSpPr>
            <p:sp>
              <p:nvSpPr>
                <p:cNvPr id="3872" name="Google Shape;3872;p25"/>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5"/>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5"/>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5"/>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5"/>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5"/>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5"/>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9" name="Google Shape;3879;p25"/>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25"/>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25"/>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25"/>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5"/>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5"/>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25"/>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25"/>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25"/>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5"/>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25"/>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25"/>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25"/>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25"/>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25"/>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25"/>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25"/>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25"/>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25"/>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5"/>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5"/>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5"/>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5"/>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5"/>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5"/>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5"/>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5"/>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5"/>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5"/>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5"/>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5"/>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5"/>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5"/>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5"/>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5"/>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5"/>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5"/>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5"/>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5"/>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5"/>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5"/>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5"/>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5"/>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5"/>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5"/>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5"/>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5"/>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5"/>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5"/>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5"/>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5"/>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5"/>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5"/>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5"/>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33" name="Google Shape;3933;p25"/>
          <p:cNvGrpSpPr/>
          <p:nvPr/>
        </p:nvGrpSpPr>
        <p:grpSpPr>
          <a:xfrm>
            <a:off x="-13031" y="9"/>
            <a:ext cx="9164632" cy="2783932"/>
            <a:chOff x="-13031" y="9"/>
            <a:chExt cx="9164632" cy="2783932"/>
          </a:xfrm>
        </p:grpSpPr>
        <p:grpSp>
          <p:nvGrpSpPr>
            <p:cNvPr id="3934" name="Google Shape;3934;p25"/>
            <p:cNvGrpSpPr/>
            <p:nvPr/>
          </p:nvGrpSpPr>
          <p:grpSpPr>
            <a:xfrm>
              <a:off x="-13031" y="9"/>
              <a:ext cx="2859082" cy="2764882"/>
              <a:chOff x="-13031" y="9"/>
              <a:chExt cx="2859082" cy="2764882"/>
            </a:xfrm>
          </p:grpSpPr>
          <p:sp>
            <p:nvSpPr>
              <p:cNvPr id="3935" name="Google Shape;3935;p25"/>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6" name="Google Shape;3936;p25"/>
              <p:cNvGrpSpPr/>
              <p:nvPr/>
            </p:nvGrpSpPr>
            <p:grpSpPr>
              <a:xfrm flipH="1">
                <a:off x="458335" y="1444404"/>
                <a:ext cx="228330" cy="309865"/>
                <a:chOff x="8550894" y="1450579"/>
                <a:chExt cx="228330" cy="309865"/>
              </a:xfrm>
            </p:grpSpPr>
            <p:sp>
              <p:nvSpPr>
                <p:cNvPr id="3937" name="Google Shape;3937;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4" name="Google Shape;3944;p25"/>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5"/>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5"/>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5"/>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5"/>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5"/>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5"/>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5"/>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5"/>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5"/>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5"/>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5"/>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5"/>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5"/>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5"/>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5"/>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5"/>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5"/>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5"/>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3" name="Google Shape;3963;p25"/>
              <p:cNvGrpSpPr/>
              <p:nvPr/>
            </p:nvGrpSpPr>
            <p:grpSpPr>
              <a:xfrm flipH="1">
                <a:off x="124913" y="9"/>
                <a:ext cx="481440" cy="850239"/>
                <a:chOff x="8631207" y="6184"/>
                <a:chExt cx="481440" cy="850239"/>
              </a:xfrm>
            </p:grpSpPr>
            <p:sp>
              <p:nvSpPr>
                <p:cNvPr id="3964" name="Google Shape;3964;p25"/>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5"/>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5"/>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5"/>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5"/>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5"/>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5"/>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1" name="Google Shape;3971;p25"/>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5"/>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5"/>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5"/>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5"/>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5"/>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5"/>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5"/>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5"/>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5"/>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5"/>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5"/>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5"/>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5"/>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5"/>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5"/>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5"/>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5"/>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5"/>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5"/>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5"/>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5"/>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5"/>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5"/>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5"/>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5"/>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5"/>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5"/>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5"/>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5"/>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5"/>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2" name="Google Shape;4002;p25"/>
              <p:cNvGrpSpPr/>
              <p:nvPr/>
            </p:nvGrpSpPr>
            <p:grpSpPr>
              <a:xfrm rot="-2907212">
                <a:off x="1864075" y="537105"/>
                <a:ext cx="228355" cy="309899"/>
                <a:chOff x="8550894" y="1450579"/>
                <a:chExt cx="228330" cy="309865"/>
              </a:xfrm>
            </p:grpSpPr>
            <p:sp>
              <p:nvSpPr>
                <p:cNvPr id="4003" name="Google Shape;4003;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0" name="Google Shape;4010;p25"/>
              <p:cNvGrpSpPr/>
              <p:nvPr/>
            </p:nvGrpSpPr>
            <p:grpSpPr>
              <a:xfrm flipH="1">
                <a:off x="702658" y="419657"/>
                <a:ext cx="309865" cy="228330"/>
                <a:chOff x="839912" y="352470"/>
                <a:chExt cx="309865" cy="228330"/>
              </a:xfrm>
            </p:grpSpPr>
            <p:sp>
              <p:nvSpPr>
                <p:cNvPr id="4011" name="Google Shape;4011;p25"/>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5"/>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5"/>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5"/>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5"/>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5"/>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5"/>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8" name="Google Shape;4018;p25"/>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5"/>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5"/>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5"/>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5"/>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5"/>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5"/>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5"/>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5"/>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5"/>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5"/>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5"/>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5"/>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5"/>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5"/>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5"/>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5"/>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5"/>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5"/>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5"/>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5"/>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5"/>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5"/>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5"/>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5"/>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5"/>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5"/>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5"/>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5"/>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5"/>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5"/>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5"/>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5"/>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25"/>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5"/>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25"/>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5"/>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5"/>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5"/>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25"/>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5"/>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5"/>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5"/>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5"/>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5"/>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5"/>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5"/>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5"/>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5"/>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5"/>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5"/>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5"/>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5"/>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5"/>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2" name="Google Shape;4072;p25"/>
            <p:cNvGrpSpPr/>
            <p:nvPr/>
          </p:nvGrpSpPr>
          <p:grpSpPr>
            <a:xfrm flipH="1">
              <a:off x="6292519" y="19059"/>
              <a:ext cx="2859082" cy="2764882"/>
              <a:chOff x="-13031" y="9"/>
              <a:chExt cx="2859082" cy="2764882"/>
            </a:xfrm>
          </p:grpSpPr>
          <p:sp>
            <p:nvSpPr>
              <p:cNvPr id="4073" name="Google Shape;4073;p25"/>
              <p:cNvSpPr/>
              <p:nvPr/>
            </p:nvSpPr>
            <p:spPr>
              <a:xfrm flipH="1">
                <a:off x="455524" y="121854"/>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4" name="Google Shape;4074;p25"/>
              <p:cNvGrpSpPr/>
              <p:nvPr/>
            </p:nvGrpSpPr>
            <p:grpSpPr>
              <a:xfrm flipH="1">
                <a:off x="458335" y="1444404"/>
                <a:ext cx="228330" cy="309865"/>
                <a:chOff x="8550894" y="1450579"/>
                <a:chExt cx="228330" cy="309865"/>
              </a:xfrm>
            </p:grpSpPr>
            <p:sp>
              <p:nvSpPr>
                <p:cNvPr id="4075" name="Google Shape;4075;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2" name="Google Shape;4082;p25"/>
              <p:cNvSpPr/>
              <p:nvPr/>
            </p:nvSpPr>
            <p:spPr>
              <a:xfrm flipH="1">
                <a:off x="254960" y="1109977"/>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5"/>
              <p:cNvSpPr/>
              <p:nvPr/>
            </p:nvSpPr>
            <p:spPr>
              <a:xfrm flipH="1">
                <a:off x="395377" y="1079746"/>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5"/>
              <p:cNvSpPr/>
              <p:nvPr/>
            </p:nvSpPr>
            <p:spPr>
              <a:xfrm flipH="1">
                <a:off x="488255" y="1027150"/>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5"/>
              <p:cNvSpPr/>
              <p:nvPr/>
            </p:nvSpPr>
            <p:spPr>
              <a:xfrm flipH="1">
                <a:off x="391291" y="1410395"/>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5"/>
              <p:cNvSpPr/>
              <p:nvPr/>
            </p:nvSpPr>
            <p:spPr>
              <a:xfrm flipH="1">
                <a:off x="390016" y="1956086"/>
                <a:ext cx="211327" cy="135423"/>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5"/>
              <p:cNvSpPr/>
              <p:nvPr/>
            </p:nvSpPr>
            <p:spPr>
              <a:xfrm flipH="1">
                <a:off x="421518" y="1999542"/>
                <a:ext cx="176970" cy="58924"/>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5"/>
              <p:cNvSpPr/>
              <p:nvPr/>
            </p:nvSpPr>
            <p:spPr>
              <a:xfrm flipH="1">
                <a:off x="149780" y="1712043"/>
                <a:ext cx="251923" cy="240308"/>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5"/>
              <p:cNvSpPr/>
              <p:nvPr/>
            </p:nvSpPr>
            <p:spPr>
              <a:xfrm flipH="1">
                <a:off x="218099" y="1788235"/>
                <a:ext cx="120646" cy="115606"/>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5"/>
              <p:cNvSpPr/>
              <p:nvPr/>
            </p:nvSpPr>
            <p:spPr>
              <a:xfrm flipH="1">
                <a:off x="236376" y="1717403"/>
                <a:ext cx="18628" cy="59231"/>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5"/>
              <p:cNvSpPr/>
              <p:nvPr/>
            </p:nvSpPr>
            <p:spPr>
              <a:xfrm flipH="1">
                <a:off x="279827" y="1825100"/>
                <a:ext cx="23637" cy="27419"/>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5"/>
              <p:cNvSpPr/>
              <p:nvPr/>
            </p:nvSpPr>
            <p:spPr>
              <a:xfrm flipH="1">
                <a:off x="265329" y="1840831"/>
                <a:ext cx="13268" cy="23684"/>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5"/>
              <p:cNvSpPr/>
              <p:nvPr/>
            </p:nvSpPr>
            <p:spPr>
              <a:xfrm flipH="1">
                <a:off x="530433" y="18395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5"/>
              <p:cNvSpPr/>
              <p:nvPr/>
            </p:nvSpPr>
            <p:spPr>
              <a:xfrm flipH="1">
                <a:off x="369844" y="2454982"/>
                <a:ext cx="56720" cy="14544"/>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5"/>
              <p:cNvSpPr/>
              <p:nvPr/>
            </p:nvSpPr>
            <p:spPr>
              <a:xfrm flipH="1">
                <a:off x="198234" y="2457399"/>
                <a:ext cx="175740" cy="307492"/>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5"/>
              <p:cNvSpPr/>
              <p:nvPr/>
            </p:nvSpPr>
            <p:spPr>
              <a:xfrm flipH="1">
                <a:off x="249243" y="2513730"/>
                <a:ext cx="46044" cy="5141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5"/>
              <p:cNvSpPr/>
              <p:nvPr/>
            </p:nvSpPr>
            <p:spPr>
              <a:xfrm flipH="1">
                <a:off x="288608" y="2478622"/>
                <a:ext cx="46000" cy="43984"/>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5"/>
              <p:cNvSpPr/>
              <p:nvPr/>
            </p:nvSpPr>
            <p:spPr>
              <a:xfrm flipH="1">
                <a:off x="212425" y="2631006"/>
                <a:ext cx="48856" cy="41128"/>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5"/>
              <p:cNvSpPr/>
              <p:nvPr/>
            </p:nvSpPr>
            <p:spPr>
              <a:xfrm flipH="1">
                <a:off x="220289" y="2575070"/>
                <a:ext cx="47274" cy="45873"/>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5"/>
              <p:cNvSpPr/>
              <p:nvPr/>
            </p:nvSpPr>
            <p:spPr>
              <a:xfrm flipH="1">
                <a:off x="215237" y="2683514"/>
                <a:ext cx="40684" cy="37920"/>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1" name="Google Shape;4101;p25"/>
              <p:cNvGrpSpPr/>
              <p:nvPr/>
            </p:nvGrpSpPr>
            <p:grpSpPr>
              <a:xfrm flipH="1">
                <a:off x="124913" y="9"/>
                <a:ext cx="481440" cy="850239"/>
                <a:chOff x="8631207" y="6184"/>
                <a:chExt cx="481440" cy="850239"/>
              </a:xfrm>
            </p:grpSpPr>
            <p:sp>
              <p:nvSpPr>
                <p:cNvPr id="4102" name="Google Shape;4102;p25"/>
                <p:cNvSpPr/>
                <p:nvPr/>
              </p:nvSpPr>
              <p:spPr>
                <a:xfrm>
                  <a:off x="8837130" y="6184"/>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5"/>
                <p:cNvSpPr/>
                <p:nvPr/>
              </p:nvSpPr>
              <p:spPr>
                <a:xfrm>
                  <a:off x="8861998" y="246140"/>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5"/>
                <p:cNvSpPr/>
                <p:nvPr/>
              </p:nvSpPr>
              <p:spPr>
                <a:xfrm>
                  <a:off x="8886865" y="260596"/>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5"/>
                <p:cNvSpPr/>
                <p:nvPr/>
              </p:nvSpPr>
              <p:spPr>
                <a:xfrm>
                  <a:off x="8631207" y="33933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5"/>
                <p:cNvSpPr/>
                <p:nvPr/>
              </p:nvSpPr>
              <p:spPr>
                <a:xfrm>
                  <a:off x="8708313" y="367019"/>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5"/>
                <p:cNvSpPr/>
                <p:nvPr/>
              </p:nvSpPr>
              <p:spPr>
                <a:xfrm>
                  <a:off x="8709895" y="630615"/>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5"/>
                <p:cNvSpPr/>
                <p:nvPr/>
              </p:nvSpPr>
              <p:spPr>
                <a:xfrm rot="5400000" flipH="1">
                  <a:off x="8852968" y="335541"/>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9" name="Google Shape;4109;p25"/>
              <p:cNvSpPr/>
              <p:nvPr/>
            </p:nvSpPr>
            <p:spPr>
              <a:xfrm rot="5400000" flipH="1">
                <a:off x="2157036" y="343860"/>
                <a:ext cx="144546" cy="162842"/>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5"/>
              <p:cNvSpPr/>
              <p:nvPr/>
            </p:nvSpPr>
            <p:spPr>
              <a:xfrm rot="5400000" flipH="1">
                <a:off x="2113103" y="-21559"/>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5"/>
              <p:cNvSpPr/>
              <p:nvPr/>
            </p:nvSpPr>
            <p:spPr>
              <a:xfrm rot="5400000" flipH="1">
                <a:off x="2123789" y="204216"/>
                <a:ext cx="35280" cy="10238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5"/>
              <p:cNvSpPr/>
              <p:nvPr/>
            </p:nvSpPr>
            <p:spPr>
              <a:xfrm rot="5400000" flipH="1">
                <a:off x="2100018" y="170035"/>
                <a:ext cx="55138" cy="101150"/>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5"/>
              <p:cNvSpPr/>
              <p:nvPr/>
            </p:nvSpPr>
            <p:spPr>
              <a:xfrm rot="5400000" flipH="1">
                <a:off x="1701232" y="105647"/>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5"/>
              <p:cNvSpPr/>
              <p:nvPr/>
            </p:nvSpPr>
            <p:spPr>
              <a:xfrm rot="5400000" flipH="1">
                <a:off x="1729876" y="84867"/>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5"/>
              <p:cNvSpPr/>
              <p:nvPr/>
            </p:nvSpPr>
            <p:spPr>
              <a:xfrm rot="5400000" flipH="1">
                <a:off x="1717587" y="334592"/>
                <a:ext cx="56413" cy="124702"/>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5"/>
              <p:cNvSpPr/>
              <p:nvPr/>
            </p:nvSpPr>
            <p:spPr>
              <a:xfrm rot="5400000" flipH="1">
                <a:off x="1438139" y="99840"/>
                <a:ext cx="249068" cy="24408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5"/>
              <p:cNvSpPr/>
              <p:nvPr/>
            </p:nvSpPr>
            <p:spPr>
              <a:xfrm rot="5400000" flipH="1">
                <a:off x="1458284" y="124073"/>
                <a:ext cx="213832" cy="19685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5"/>
              <p:cNvSpPr/>
              <p:nvPr/>
            </p:nvSpPr>
            <p:spPr>
              <a:xfrm rot="5400000" flipH="1">
                <a:off x="1480795" y="214608"/>
                <a:ext cx="68055" cy="8282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5"/>
              <p:cNvSpPr/>
              <p:nvPr/>
            </p:nvSpPr>
            <p:spPr>
              <a:xfrm rot="5400000" flipH="1">
                <a:off x="1508368" y="264500"/>
                <a:ext cx="82510" cy="18323"/>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5"/>
              <p:cNvSpPr/>
              <p:nvPr/>
            </p:nvSpPr>
            <p:spPr>
              <a:xfrm rot="5400000" flipH="1">
                <a:off x="1539060" y="252087"/>
                <a:ext cx="78732" cy="41919"/>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5"/>
              <p:cNvSpPr/>
              <p:nvPr/>
            </p:nvSpPr>
            <p:spPr>
              <a:xfrm rot="5400000" flipH="1">
                <a:off x="1576517" y="218672"/>
                <a:ext cx="47274" cy="72193"/>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5"/>
              <p:cNvSpPr/>
              <p:nvPr/>
            </p:nvSpPr>
            <p:spPr>
              <a:xfrm rot="5400000" flipH="1">
                <a:off x="1494503" y="164083"/>
                <a:ext cx="58917" cy="67096"/>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5"/>
              <p:cNvSpPr/>
              <p:nvPr/>
            </p:nvSpPr>
            <p:spPr>
              <a:xfrm rot="5400000" flipH="1">
                <a:off x="1495120" y="156836"/>
                <a:ext cx="85366" cy="39414"/>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5"/>
              <p:cNvSpPr/>
              <p:nvPr/>
            </p:nvSpPr>
            <p:spPr>
              <a:xfrm rot="5400000" flipH="1">
                <a:off x="1519991" y="164702"/>
                <a:ext cx="92000" cy="12040"/>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5"/>
              <p:cNvSpPr/>
              <p:nvPr/>
            </p:nvSpPr>
            <p:spPr>
              <a:xfrm rot="5400000" flipH="1">
                <a:off x="1561864" y="153056"/>
                <a:ext cx="68363" cy="56419"/>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5"/>
              <p:cNvSpPr/>
              <p:nvPr/>
            </p:nvSpPr>
            <p:spPr>
              <a:xfrm rot="5400000" flipH="1">
                <a:off x="1608020" y="187214"/>
                <a:ext cx="10413" cy="85068"/>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5"/>
              <p:cNvSpPr/>
              <p:nvPr/>
            </p:nvSpPr>
            <p:spPr>
              <a:xfrm rot="5400000" flipH="1">
                <a:off x="1591632" y="164236"/>
                <a:ext cx="39410" cy="812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5"/>
              <p:cNvSpPr/>
              <p:nvPr/>
            </p:nvSpPr>
            <p:spPr>
              <a:xfrm rot="5400000" flipH="1">
                <a:off x="1553359" y="214150"/>
                <a:ext cx="23681" cy="23640"/>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5"/>
              <p:cNvSpPr/>
              <p:nvPr/>
            </p:nvSpPr>
            <p:spPr>
              <a:xfrm rot="5400000" flipH="1">
                <a:off x="1564057" y="228320"/>
                <a:ext cx="44" cy="44"/>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5"/>
              <p:cNvSpPr/>
              <p:nvPr/>
            </p:nvSpPr>
            <p:spPr>
              <a:xfrm rot="5400000" flipH="1">
                <a:off x="2428611" y="293929"/>
                <a:ext cx="211327" cy="135467"/>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5"/>
              <p:cNvSpPr/>
              <p:nvPr/>
            </p:nvSpPr>
            <p:spPr>
              <a:xfrm rot="5400000" flipH="1">
                <a:off x="2440604" y="346524"/>
                <a:ext cx="176970" cy="58924"/>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5"/>
              <p:cNvSpPr/>
              <p:nvPr/>
            </p:nvSpPr>
            <p:spPr>
              <a:xfrm rot="5400000" flipH="1">
                <a:off x="2599913" y="21592"/>
                <a:ext cx="251967" cy="240308"/>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5"/>
              <p:cNvSpPr/>
              <p:nvPr/>
            </p:nvSpPr>
            <p:spPr>
              <a:xfrm rot="5400000" flipH="1">
                <a:off x="2651711" y="86623"/>
                <a:ext cx="120602" cy="115606"/>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5"/>
              <p:cNvSpPr/>
              <p:nvPr/>
            </p:nvSpPr>
            <p:spPr>
              <a:xfrm rot="5400000" flipH="1">
                <a:off x="2698808" y="126126"/>
                <a:ext cx="13224" cy="23684"/>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5"/>
              <p:cNvSpPr/>
              <p:nvPr/>
            </p:nvSpPr>
            <p:spPr>
              <a:xfrm rot="5400000" flipH="1">
                <a:off x="2647160" y="398499"/>
                <a:ext cx="73371" cy="69293"/>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5"/>
              <p:cNvSpPr/>
              <p:nvPr/>
            </p:nvSpPr>
            <p:spPr>
              <a:xfrm rot="5400000" flipH="1">
                <a:off x="995904" y="61893"/>
                <a:ext cx="236151" cy="417254"/>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5"/>
              <p:cNvSpPr/>
              <p:nvPr/>
            </p:nvSpPr>
            <p:spPr>
              <a:xfrm rot="5400000" flipH="1">
                <a:off x="1220234" y="286219"/>
                <a:ext cx="125962" cy="139246"/>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5"/>
              <p:cNvSpPr/>
              <p:nvPr/>
            </p:nvSpPr>
            <p:spPr>
              <a:xfrm rot="5400000" flipH="1">
                <a:off x="1346183" y="360845"/>
                <a:ext cx="34357" cy="8414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5"/>
              <p:cNvSpPr/>
              <p:nvPr/>
            </p:nvSpPr>
            <p:spPr>
              <a:xfrm rot="5400000" flipH="1">
                <a:off x="953843" y="273019"/>
                <a:ext cx="52590" cy="84101"/>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0" name="Google Shape;4140;p25"/>
              <p:cNvGrpSpPr/>
              <p:nvPr/>
            </p:nvGrpSpPr>
            <p:grpSpPr>
              <a:xfrm rot="-2907212">
                <a:off x="1864075" y="537105"/>
                <a:ext cx="228355" cy="309899"/>
                <a:chOff x="8550894" y="1450579"/>
                <a:chExt cx="228330" cy="309865"/>
              </a:xfrm>
            </p:grpSpPr>
            <p:sp>
              <p:nvSpPr>
                <p:cNvPr id="4141" name="Google Shape;4141;p25"/>
                <p:cNvSpPr/>
                <p:nvPr/>
              </p:nvSpPr>
              <p:spPr>
                <a:xfrm>
                  <a:off x="8550894" y="1450579"/>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5"/>
                <p:cNvSpPr/>
                <p:nvPr/>
              </p:nvSpPr>
              <p:spPr>
                <a:xfrm>
                  <a:off x="8603484" y="145299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5"/>
                <p:cNvSpPr/>
                <p:nvPr/>
              </p:nvSpPr>
              <p:spPr>
                <a:xfrm>
                  <a:off x="8682216" y="1509283"/>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5"/>
                <p:cNvSpPr/>
                <p:nvPr/>
              </p:nvSpPr>
              <p:spPr>
                <a:xfrm>
                  <a:off x="8642850" y="1473648"/>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5"/>
                <p:cNvSpPr/>
                <p:nvPr/>
              </p:nvSpPr>
              <p:spPr>
                <a:xfrm>
                  <a:off x="8716221" y="1626603"/>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5"/>
                <p:cNvSpPr/>
                <p:nvPr/>
              </p:nvSpPr>
              <p:spPr>
                <a:xfrm>
                  <a:off x="8709895" y="1569964"/>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5"/>
                <p:cNvSpPr/>
                <p:nvPr/>
              </p:nvSpPr>
              <p:spPr>
                <a:xfrm>
                  <a:off x="8721537" y="1679067"/>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8" name="Google Shape;4148;p25"/>
              <p:cNvGrpSpPr/>
              <p:nvPr/>
            </p:nvGrpSpPr>
            <p:grpSpPr>
              <a:xfrm flipH="1">
                <a:off x="702658" y="419657"/>
                <a:ext cx="309865" cy="228330"/>
                <a:chOff x="839912" y="352470"/>
                <a:chExt cx="309865" cy="228330"/>
              </a:xfrm>
            </p:grpSpPr>
            <p:sp>
              <p:nvSpPr>
                <p:cNvPr id="4149" name="Google Shape;4149;p25"/>
                <p:cNvSpPr/>
                <p:nvPr/>
              </p:nvSpPr>
              <p:spPr>
                <a:xfrm rot="5400000" flipH="1">
                  <a:off x="1114167" y="545190"/>
                  <a:ext cx="56720" cy="1450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5"/>
                <p:cNvSpPr/>
                <p:nvPr/>
              </p:nvSpPr>
              <p:spPr>
                <a:xfrm rot="5400000" flipH="1">
                  <a:off x="905766" y="286616"/>
                  <a:ext cx="175740" cy="307448"/>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5"/>
                <p:cNvSpPr/>
                <p:nvPr/>
              </p:nvSpPr>
              <p:spPr>
                <a:xfrm rot="5400000" flipH="1">
                  <a:off x="1042346" y="400751"/>
                  <a:ext cx="46000" cy="51454"/>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5"/>
                <p:cNvSpPr/>
                <p:nvPr/>
              </p:nvSpPr>
              <p:spPr>
                <a:xfrm rot="5400000" flipH="1">
                  <a:off x="1081431" y="443566"/>
                  <a:ext cx="46000" cy="44555"/>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5"/>
                <p:cNvSpPr/>
                <p:nvPr/>
              </p:nvSpPr>
              <p:spPr>
                <a:xfrm rot="5400000" flipH="1">
                  <a:off x="928805" y="370525"/>
                  <a:ext cx="48812" cy="4108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5"/>
                <p:cNvSpPr/>
                <p:nvPr/>
              </p:nvSpPr>
              <p:spPr>
                <a:xfrm rot="5400000" flipH="1">
                  <a:off x="983730" y="375137"/>
                  <a:ext cx="47274" cy="46049"/>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5"/>
                <p:cNvSpPr/>
                <p:nvPr/>
              </p:nvSpPr>
              <p:spPr>
                <a:xfrm rot="5400000" flipH="1">
                  <a:off x="881987" y="370854"/>
                  <a:ext cx="40684" cy="37920"/>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6" name="Google Shape;4156;p25"/>
              <p:cNvSpPr/>
              <p:nvPr/>
            </p:nvSpPr>
            <p:spPr>
              <a:xfrm flipH="1">
                <a:off x="336320" y="2244357"/>
                <a:ext cx="73415" cy="69337"/>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5"/>
              <p:cNvSpPr/>
              <p:nvPr/>
            </p:nvSpPr>
            <p:spPr>
              <a:xfrm flipH="1">
                <a:off x="110625" y="61921"/>
                <a:ext cx="275516" cy="363428"/>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5"/>
              <p:cNvSpPr/>
              <p:nvPr/>
            </p:nvSpPr>
            <p:spPr>
              <a:xfrm flipH="1">
                <a:off x="325995" y="301877"/>
                <a:ext cx="35280" cy="102380"/>
              </a:xfrm>
              <a:custGeom>
                <a:avLst/>
                <a:gdLst/>
                <a:ahLst/>
                <a:cxnLst/>
                <a:rect l="l" t="t" r="r" b="b"/>
                <a:pathLst>
                  <a:path w="803" h="2330" fill="none" extrusionOk="0">
                    <a:moveTo>
                      <a:pt x="803" y="0"/>
                    </a:moveTo>
                    <a:cubicBezTo>
                      <a:pt x="566" y="781"/>
                      <a:pt x="330" y="1555"/>
                      <a:pt x="0" y="2329"/>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5"/>
              <p:cNvSpPr/>
              <p:nvPr/>
            </p:nvSpPr>
            <p:spPr>
              <a:xfrm flipH="1">
                <a:off x="281269" y="316334"/>
                <a:ext cx="55138" cy="101150"/>
              </a:xfrm>
              <a:custGeom>
                <a:avLst/>
                <a:gdLst/>
                <a:ahLst/>
                <a:cxnLst/>
                <a:rect l="l" t="t" r="r" b="b"/>
                <a:pathLst>
                  <a:path w="1255" h="2302" fill="none" extrusionOk="0">
                    <a:moveTo>
                      <a:pt x="1254" y="1"/>
                    </a:moveTo>
                    <a:cubicBezTo>
                      <a:pt x="925" y="717"/>
                      <a:pt x="416" y="1613"/>
                      <a:pt x="0" y="2301"/>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5"/>
              <p:cNvSpPr/>
              <p:nvPr/>
            </p:nvSpPr>
            <p:spPr>
              <a:xfrm flipH="1">
                <a:off x="308684" y="395074"/>
                <a:ext cx="283381" cy="51299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5"/>
              <p:cNvSpPr/>
              <p:nvPr/>
            </p:nvSpPr>
            <p:spPr>
              <a:xfrm flipH="1">
                <a:off x="320634" y="422756"/>
                <a:ext cx="194325" cy="489404"/>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5"/>
              <p:cNvSpPr/>
              <p:nvPr/>
            </p:nvSpPr>
            <p:spPr>
              <a:xfrm flipH="1">
                <a:off x="456965" y="686352"/>
                <a:ext cx="56413" cy="124702"/>
              </a:xfrm>
              <a:custGeom>
                <a:avLst/>
                <a:gdLst/>
                <a:ahLst/>
                <a:cxnLst/>
                <a:rect l="l" t="t" r="r" b="b"/>
                <a:pathLst>
                  <a:path w="1284" h="2838" fill="none" extrusionOk="0">
                    <a:moveTo>
                      <a:pt x="1284" y="0"/>
                    </a:moveTo>
                    <a:cubicBezTo>
                      <a:pt x="803" y="925"/>
                      <a:pt x="388" y="1885"/>
                      <a:pt x="1" y="2838"/>
                    </a:cubicBezTo>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5"/>
              <p:cNvSpPr/>
              <p:nvPr/>
            </p:nvSpPr>
            <p:spPr>
              <a:xfrm rot="-5400000">
                <a:off x="335947" y="391278"/>
                <a:ext cx="34357" cy="84101"/>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5"/>
              <p:cNvSpPr/>
              <p:nvPr/>
            </p:nvSpPr>
            <p:spPr>
              <a:xfrm flipH="1">
                <a:off x="-13031" y="2014973"/>
                <a:ext cx="278435" cy="516101"/>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5"/>
              <p:cNvSpPr/>
              <p:nvPr/>
            </p:nvSpPr>
            <p:spPr>
              <a:xfrm flipH="1">
                <a:off x="18414" y="2092897"/>
                <a:ext cx="245664" cy="434015"/>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5"/>
              <p:cNvSpPr/>
              <p:nvPr/>
            </p:nvSpPr>
            <p:spPr>
              <a:xfrm flipH="1">
                <a:off x="164486" y="2061453"/>
                <a:ext cx="131036" cy="144839"/>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5"/>
              <p:cNvSpPr/>
              <p:nvPr/>
            </p:nvSpPr>
            <p:spPr>
              <a:xfrm flipH="1">
                <a:off x="261107" y="2006746"/>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5"/>
              <p:cNvSpPr/>
              <p:nvPr/>
            </p:nvSpPr>
            <p:spPr>
              <a:xfrm flipH="1">
                <a:off x="160238" y="2405374"/>
                <a:ext cx="54709" cy="8747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5"/>
              <p:cNvSpPr/>
              <p:nvPr/>
            </p:nvSpPr>
            <p:spPr>
              <a:xfrm rot="1430952" flipH="1">
                <a:off x="1077053" y="624914"/>
                <a:ext cx="278436" cy="516102"/>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5"/>
              <p:cNvSpPr/>
              <p:nvPr/>
            </p:nvSpPr>
            <p:spPr>
              <a:xfrm rot="1430952" flipH="1">
                <a:off x="1092300" y="705779"/>
                <a:ext cx="245665" cy="43401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5"/>
              <p:cNvSpPr/>
              <p:nvPr/>
            </p:nvSpPr>
            <p:spPr>
              <a:xfrm rot="1430952" flipH="1">
                <a:off x="1301969" y="725253"/>
                <a:ext cx="131037" cy="144840"/>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5"/>
              <p:cNvSpPr/>
              <p:nvPr/>
            </p:nvSpPr>
            <p:spPr>
              <a:xfrm rot="1430952" flipH="1">
                <a:off x="1428115" y="697465"/>
                <a:ext cx="35741" cy="8752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5"/>
              <p:cNvSpPr/>
              <p:nvPr/>
            </p:nvSpPr>
            <p:spPr>
              <a:xfrm rot="1430952" flipH="1">
                <a:off x="1173883" y="1025110"/>
                <a:ext cx="54709" cy="87480"/>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5"/>
              <p:cNvSpPr/>
              <p:nvPr/>
            </p:nvSpPr>
            <p:spPr>
              <a:xfrm>
                <a:off x="843537" y="5758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5"/>
              <p:cNvSpPr/>
              <p:nvPr/>
            </p:nvSpPr>
            <p:spPr>
              <a:xfrm>
                <a:off x="827001" y="5579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5"/>
              <p:cNvSpPr/>
              <p:nvPr/>
            </p:nvSpPr>
            <p:spPr>
              <a:xfrm>
                <a:off x="844876" y="5800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5"/>
              <p:cNvSpPr/>
              <p:nvPr/>
            </p:nvSpPr>
            <p:spPr>
              <a:xfrm>
                <a:off x="886261" y="6929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5"/>
              <p:cNvSpPr/>
              <p:nvPr/>
            </p:nvSpPr>
            <p:spPr>
              <a:xfrm>
                <a:off x="860119" y="6902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5"/>
              <p:cNvSpPr/>
              <p:nvPr/>
            </p:nvSpPr>
            <p:spPr>
              <a:xfrm>
                <a:off x="862751" y="6476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5"/>
              <p:cNvSpPr/>
              <p:nvPr/>
            </p:nvSpPr>
            <p:spPr>
              <a:xfrm>
                <a:off x="898501" y="6088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5"/>
              <p:cNvSpPr/>
              <p:nvPr/>
            </p:nvSpPr>
            <p:spPr>
              <a:xfrm>
                <a:off x="952450" y="6916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5"/>
              <p:cNvSpPr/>
              <p:nvPr/>
            </p:nvSpPr>
            <p:spPr>
              <a:xfrm>
                <a:off x="960717" y="6916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5"/>
              <p:cNvSpPr/>
              <p:nvPr/>
            </p:nvSpPr>
            <p:spPr>
              <a:xfrm>
                <a:off x="963350" y="6763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5"/>
              <p:cNvSpPr/>
              <p:nvPr/>
            </p:nvSpPr>
            <p:spPr>
              <a:xfrm>
                <a:off x="964690" y="6214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5"/>
              <p:cNvSpPr/>
              <p:nvPr/>
            </p:nvSpPr>
            <p:spPr>
              <a:xfrm>
                <a:off x="944182" y="5883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5"/>
              <p:cNvSpPr/>
              <p:nvPr/>
            </p:nvSpPr>
            <p:spPr>
              <a:xfrm>
                <a:off x="955082" y="5923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5"/>
              <p:cNvSpPr/>
              <p:nvPr/>
            </p:nvSpPr>
            <p:spPr>
              <a:xfrm>
                <a:off x="941180" y="6711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5"/>
              <p:cNvSpPr/>
              <p:nvPr/>
            </p:nvSpPr>
            <p:spPr>
              <a:xfrm>
                <a:off x="951110" y="6847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5"/>
              <p:cNvSpPr/>
              <p:nvPr/>
            </p:nvSpPr>
            <p:spPr>
              <a:xfrm>
                <a:off x="133387" y="731302"/>
                <a:ext cx="261883" cy="250382"/>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5"/>
              <p:cNvSpPr/>
              <p:nvPr/>
            </p:nvSpPr>
            <p:spPr>
              <a:xfrm>
                <a:off x="116851" y="713428"/>
                <a:ext cx="261837" cy="256572"/>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5"/>
              <p:cNvSpPr/>
              <p:nvPr/>
            </p:nvSpPr>
            <p:spPr>
              <a:xfrm>
                <a:off x="134726" y="735597"/>
                <a:ext cx="224795" cy="206920"/>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5"/>
              <p:cNvSpPr/>
              <p:nvPr/>
            </p:nvSpPr>
            <p:spPr>
              <a:xfrm>
                <a:off x="176111" y="848477"/>
                <a:ext cx="71544" cy="87063"/>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5"/>
              <p:cNvSpPr/>
              <p:nvPr/>
            </p:nvSpPr>
            <p:spPr>
              <a:xfrm>
                <a:off x="149969" y="845798"/>
                <a:ext cx="86740" cy="19260"/>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5"/>
              <p:cNvSpPr/>
              <p:nvPr/>
            </p:nvSpPr>
            <p:spPr>
              <a:xfrm>
                <a:off x="152601" y="803122"/>
                <a:ext cx="82768" cy="44063"/>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5"/>
              <p:cNvSpPr/>
              <p:nvPr/>
            </p:nvSpPr>
            <p:spPr>
              <a:xfrm>
                <a:off x="188351" y="764371"/>
                <a:ext cx="49698" cy="75886"/>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5"/>
              <p:cNvSpPr/>
              <p:nvPr/>
            </p:nvSpPr>
            <p:spPr>
              <a:xfrm>
                <a:off x="242300" y="847138"/>
                <a:ext cx="61937" cy="70528"/>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5"/>
              <p:cNvSpPr/>
              <p:nvPr/>
            </p:nvSpPr>
            <p:spPr>
              <a:xfrm>
                <a:off x="250567" y="847138"/>
                <a:ext cx="89742" cy="41430"/>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5"/>
              <p:cNvSpPr/>
              <p:nvPr/>
            </p:nvSpPr>
            <p:spPr>
              <a:xfrm>
                <a:off x="253200" y="831896"/>
                <a:ext cx="96717" cy="12655"/>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5"/>
              <p:cNvSpPr/>
              <p:nvPr/>
            </p:nvSpPr>
            <p:spPr>
              <a:xfrm>
                <a:off x="254540" y="776980"/>
                <a:ext cx="71868" cy="59305"/>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5"/>
              <p:cNvSpPr/>
              <p:nvPr/>
            </p:nvSpPr>
            <p:spPr>
              <a:xfrm>
                <a:off x="234032" y="743865"/>
                <a:ext cx="10946" cy="89419"/>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5"/>
              <p:cNvSpPr/>
              <p:nvPr/>
            </p:nvSpPr>
            <p:spPr>
              <a:xfrm>
                <a:off x="244932" y="747837"/>
                <a:ext cx="41430" cy="85447"/>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5"/>
              <p:cNvSpPr/>
              <p:nvPr/>
            </p:nvSpPr>
            <p:spPr>
              <a:xfrm>
                <a:off x="231030" y="826631"/>
                <a:ext cx="24895" cy="24849"/>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5"/>
              <p:cNvSpPr/>
              <p:nvPr/>
            </p:nvSpPr>
            <p:spPr>
              <a:xfrm>
                <a:off x="240960" y="840210"/>
                <a:ext cx="46" cy="4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5"/>
              <p:cNvSpPr/>
              <p:nvPr/>
            </p:nvSpPr>
            <p:spPr>
              <a:xfrm rot="8100718">
                <a:off x="392124" y="359302"/>
                <a:ext cx="465071" cy="815133"/>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5"/>
              <p:cNvSpPr/>
              <p:nvPr/>
            </p:nvSpPr>
            <p:spPr>
              <a:xfrm rot="8100718">
                <a:off x="613416" y="829608"/>
                <a:ext cx="265446" cy="350105"/>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5"/>
              <p:cNvSpPr/>
              <p:nvPr/>
            </p:nvSpPr>
            <p:spPr>
              <a:xfrm rot="8100718">
                <a:off x="719528" y="815919"/>
                <a:ext cx="33990" cy="98627"/>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5"/>
              <p:cNvSpPr/>
              <p:nvPr/>
            </p:nvSpPr>
            <p:spPr>
              <a:xfrm rot="8100718">
                <a:off x="676826" y="830781"/>
                <a:ext cx="53123" cy="97442"/>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5"/>
              <p:cNvSpPr/>
              <p:nvPr/>
            </p:nvSpPr>
            <p:spPr>
              <a:xfrm rot="8100718">
                <a:off x="469442" y="342064"/>
                <a:ext cx="273023" cy="494193"/>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5"/>
              <p:cNvSpPr/>
              <p:nvPr/>
            </p:nvSpPr>
            <p:spPr>
              <a:xfrm rot="8100718">
                <a:off x="479330" y="364795"/>
                <a:ext cx="187222" cy="471462"/>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02"/>
        <p:cNvGrpSpPr/>
        <p:nvPr/>
      </p:nvGrpSpPr>
      <p:grpSpPr>
        <a:xfrm>
          <a:off x="0" y="0"/>
          <a:ext cx="0" cy="0"/>
          <a:chOff x="0" y="0"/>
          <a:chExt cx="0" cy="0"/>
        </a:xfrm>
      </p:grpSpPr>
      <p:sp>
        <p:nvSpPr>
          <p:cNvPr id="303" name="Google Shape;303;p3"/>
          <p:cNvSpPr txBox="1">
            <a:spLocks noGrp="1"/>
          </p:cNvSpPr>
          <p:nvPr>
            <p:ph type="ctrTitle"/>
          </p:nvPr>
        </p:nvSpPr>
        <p:spPr>
          <a:xfrm>
            <a:off x="4631300" y="1134267"/>
            <a:ext cx="3369000" cy="2473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3800"/>
            </a:lvl1pPr>
            <a:lvl2pPr lvl="1" algn="r" rtl="0">
              <a:spcBef>
                <a:spcPts val="0"/>
              </a:spcBef>
              <a:spcAft>
                <a:spcPts val="0"/>
              </a:spcAft>
              <a:buClr>
                <a:schemeClr val="dk1"/>
              </a:buClr>
              <a:buSzPts val="5200"/>
              <a:buNone/>
              <a:defRPr sz="5200">
                <a:solidFill>
                  <a:schemeClr val="dk1"/>
                </a:solidFill>
              </a:defRPr>
            </a:lvl2pPr>
            <a:lvl3pPr lvl="2" algn="r" rtl="0">
              <a:spcBef>
                <a:spcPts val="0"/>
              </a:spcBef>
              <a:spcAft>
                <a:spcPts val="0"/>
              </a:spcAft>
              <a:buClr>
                <a:schemeClr val="dk1"/>
              </a:buClr>
              <a:buSzPts val="5200"/>
              <a:buNone/>
              <a:defRPr sz="5200">
                <a:solidFill>
                  <a:schemeClr val="dk1"/>
                </a:solidFill>
              </a:defRPr>
            </a:lvl3pPr>
            <a:lvl4pPr lvl="3" algn="r" rtl="0">
              <a:spcBef>
                <a:spcPts val="0"/>
              </a:spcBef>
              <a:spcAft>
                <a:spcPts val="0"/>
              </a:spcAft>
              <a:buClr>
                <a:schemeClr val="dk1"/>
              </a:buClr>
              <a:buSzPts val="5200"/>
              <a:buNone/>
              <a:defRPr sz="5200">
                <a:solidFill>
                  <a:schemeClr val="dk1"/>
                </a:solidFill>
              </a:defRPr>
            </a:lvl4pPr>
            <a:lvl5pPr lvl="4" algn="r" rtl="0">
              <a:spcBef>
                <a:spcPts val="0"/>
              </a:spcBef>
              <a:spcAft>
                <a:spcPts val="0"/>
              </a:spcAft>
              <a:buClr>
                <a:schemeClr val="dk1"/>
              </a:buClr>
              <a:buSzPts val="5200"/>
              <a:buNone/>
              <a:defRPr sz="5200">
                <a:solidFill>
                  <a:schemeClr val="dk1"/>
                </a:solidFill>
              </a:defRPr>
            </a:lvl5pPr>
            <a:lvl6pPr lvl="5" algn="r" rtl="0">
              <a:spcBef>
                <a:spcPts val="0"/>
              </a:spcBef>
              <a:spcAft>
                <a:spcPts val="0"/>
              </a:spcAft>
              <a:buClr>
                <a:schemeClr val="dk1"/>
              </a:buClr>
              <a:buSzPts val="5200"/>
              <a:buNone/>
              <a:defRPr sz="5200">
                <a:solidFill>
                  <a:schemeClr val="dk1"/>
                </a:solidFill>
              </a:defRPr>
            </a:lvl6pPr>
            <a:lvl7pPr lvl="6" algn="r" rtl="0">
              <a:spcBef>
                <a:spcPts val="0"/>
              </a:spcBef>
              <a:spcAft>
                <a:spcPts val="0"/>
              </a:spcAft>
              <a:buClr>
                <a:schemeClr val="dk1"/>
              </a:buClr>
              <a:buSzPts val="5200"/>
              <a:buNone/>
              <a:defRPr sz="5200">
                <a:solidFill>
                  <a:schemeClr val="dk1"/>
                </a:solidFill>
              </a:defRPr>
            </a:lvl7pPr>
            <a:lvl8pPr lvl="7" algn="r" rtl="0">
              <a:spcBef>
                <a:spcPts val="0"/>
              </a:spcBef>
              <a:spcAft>
                <a:spcPts val="0"/>
              </a:spcAft>
              <a:buClr>
                <a:schemeClr val="dk1"/>
              </a:buClr>
              <a:buSzPts val="5200"/>
              <a:buNone/>
              <a:defRPr sz="5200">
                <a:solidFill>
                  <a:schemeClr val="dk1"/>
                </a:solidFill>
              </a:defRPr>
            </a:lvl8pPr>
            <a:lvl9pPr lvl="8" algn="r" rtl="0">
              <a:spcBef>
                <a:spcPts val="0"/>
              </a:spcBef>
              <a:spcAft>
                <a:spcPts val="0"/>
              </a:spcAft>
              <a:buClr>
                <a:schemeClr val="dk1"/>
              </a:buClr>
              <a:buSzPts val="5200"/>
              <a:buNone/>
              <a:defRPr sz="5200">
                <a:solidFill>
                  <a:schemeClr val="dk1"/>
                </a:solidFill>
              </a:defRPr>
            </a:lvl9pPr>
          </a:lstStyle>
          <a:p>
            <a:endParaRPr/>
          </a:p>
        </p:txBody>
      </p:sp>
      <p:sp>
        <p:nvSpPr>
          <p:cNvPr id="304" name="Google Shape;304;p3"/>
          <p:cNvSpPr txBox="1">
            <a:spLocks noGrp="1"/>
          </p:cNvSpPr>
          <p:nvPr>
            <p:ph type="subTitle" idx="1"/>
          </p:nvPr>
        </p:nvSpPr>
        <p:spPr>
          <a:xfrm>
            <a:off x="5007625" y="3720050"/>
            <a:ext cx="2992500" cy="420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800"/>
              <a:buNone/>
              <a:defRPr sz="1600"/>
            </a:lvl1pPr>
            <a:lvl2pPr lvl="1" algn="r" rtl="0">
              <a:lnSpc>
                <a:spcPct val="100000"/>
              </a:lnSpc>
              <a:spcBef>
                <a:spcPts val="0"/>
              </a:spcBef>
              <a:spcAft>
                <a:spcPts val="0"/>
              </a:spcAft>
              <a:buClr>
                <a:schemeClr val="dk1"/>
              </a:buClr>
              <a:buSzPts val="2800"/>
              <a:buNone/>
              <a:defRPr sz="2800">
                <a:solidFill>
                  <a:schemeClr val="dk1"/>
                </a:solidFill>
              </a:defRPr>
            </a:lvl2pPr>
            <a:lvl3pPr lvl="2" algn="r" rtl="0">
              <a:lnSpc>
                <a:spcPct val="100000"/>
              </a:lnSpc>
              <a:spcBef>
                <a:spcPts val="0"/>
              </a:spcBef>
              <a:spcAft>
                <a:spcPts val="0"/>
              </a:spcAft>
              <a:buClr>
                <a:schemeClr val="dk1"/>
              </a:buClr>
              <a:buSzPts val="2800"/>
              <a:buNone/>
              <a:defRPr sz="2800">
                <a:solidFill>
                  <a:schemeClr val="dk1"/>
                </a:solidFill>
              </a:defRPr>
            </a:lvl3pPr>
            <a:lvl4pPr lvl="3" algn="r" rtl="0">
              <a:lnSpc>
                <a:spcPct val="100000"/>
              </a:lnSpc>
              <a:spcBef>
                <a:spcPts val="0"/>
              </a:spcBef>
              <a:spcAft>
                <a:spcPts val="0"/>
              </a:spcAft>
              <a:buClr>
                <a:schemeClr val="dk1"/>
              </a:buClr>
              <a:buSzPts val="2800"/>
              <a:buNone/>
              <a:defRPr sz="2800">
                <a:solidFill>
                  <a:schemeClr val="dk1"/>
                </a:solidFill>
              </a:defRPr>
            </a:lvl4pPr>
            <a:lvl5pPr lvl="4" algn="r" rtl="0">
              <a:lnSpc>
                <a:spcPct val="100000"/>
              </a:lnSpc>
              <a:spcBef>
                <a:spcPts val="0"/>
              </a:spcBef>
              <a:spcAft>
                <a:spcPts val="0"/>
              </a:spcAft>
              <a:buClr>
                <a:schemeClr val="dk1"/>
              </a:buClr>
              <a:buSzPts val="2800"/>
              <a:buNone/>
              <a:defRPr sz="2800">
                <a:solidFill>
                  <a:schemeClr val="dk1"/>
                </a:solidFill>
              </a:defRPr>
            </a:lvl5pPr>
            <a:lvl6pPr lvl="5" algn="r" rtl="0">
              <a:lnSpc>
                <a:spcPct val="100000"/>
              </a:lnSpc>
              <a:spcBef>
                <a:spcPts val="0"/>
              </a:spcBef>
              <a:spcAft>
                <a:spcPts val="0"/>
              </a:spcAft>
              <a:buClr>
                <a:schemeClr val="dk1"/>
              </a:buClr>
              <a:buSzPts val="2800"/>
              <a:buNone/>
              <a:defRPr sz="2800">
                <a:solidFill>
                  <a:schemeClr val="dk1"/>
                </a:solidFill>
              </a:defRPr>
            </a:lvl6pPr>
            <a:lvl7pPr lvl="6" algn="r" rtl="0">
              <a:lnSpc>
                <a:spcPct val="100000"/>
              </a:lnSpc>
              <a:spcBef>
                <a:spcPts val="0"/>
              </a:spcBef>
              <a:spcAft>
                <a:spcPts val="0"/>
              </a:spcAft>
              <a:buClr>
                <a:schemeClr val="dk1"/>
              </a:buClr>
              <a:buSzPts val="2800"/>
              <a:buNone/>
              <a:defRPr sz="2800">
                <a:solidFill>
                  <a:schemeClr val="dk1"/>
                </a:solidFill>
              </a:defRPr>
            </a:lvl7pPr>
            <a:lvl8pPr lvl="7" algn="r" rtl="0">
              <a:lnSpc>
                <a:spcPct val="100000"/>
              </a:lnSpc>
              <a:spcBef>
                <a:spcPts val="0"/>
              </a:spcBef>
              <a:spcAft>
                <a:spcPts val="0"/>
              </a:spcAft>
              <a:buClr>
                <a:schemeClr val="dk1"/>
              </a:buClr>
              <a:buSzPts val="2800"/>
              <a:buNone/>
              <a:defRPr sz="2800">
                <a:solidFill>
                  <a:schemeClr val="dk1"/>
                </a:solidFill>
              </a:defRPr>
            </a:lvl8pPr>
            <a:lvl9pPr lvl="8" algn="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305" name="Google Shape;305;p3"/>
          <p:cNvSpPr txBox="1">
            <a:spLocks noGrp="1"/>
          </p:cNvSpPr>
          <p:nvPr>
            <p:ph type="title" idx="2" hasCustomPrompt="1"/>
          </p:nvPr>
        </p:nvSpPr>
        <p:spPr>
          <a:xfrm>
            <a:off x="4439900" y="748633"/>
            <a:ext cx="3560400" cy="695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6000"/>
              <a:buNone/>
              <a:defRPr sz="6000">
                <a:solidFill>
                  <a:schemeClr val="accent4"/>
                </a:solidFill>
              </a:defRPr>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
        <p:nvSpPr>
          <p:cNvPr id="306" name="Google Shape;306;p3"/>
          <p:cNvSpPr/>
          <p:nvPr/>
        </p:nvSpPr>
        <p:spPr>
          <a:xfrm rot="535529">
            <a:off x="607928" y="945979"/>
            <a:ext cx="47399" cy="44254"/>
          </a:xfrm>
          <a:custGeom>
            <a:avLst/>
            <a:gdLst/>
            <a:ahLst/>
            <a:cxnLst/>
            <a:rect l="l" t="t" r="r" b="b"/>
            <a:pathLst>
              <a:path w="1899" h="1773" extrusionOk="0">
                <a:moveTo>
                  <a:pt x="893" y="0"/>
                </a:moveTo>
                <a:cubicBezTo>
                  <a:pt x="487" y="0"/>
                  <a:pt x="160" y="287"/>
                  <a:pt x="59" y="702"/>
                </a:cubicBezTo>
                <a:cubicBezTo>
                  <a:pt x="1" y="1188"/>
                  <a:pt x="310" y="1688"/>
                  <a:pt x="795" y="1747"/>
                </a:cubicBezTo>
                <a:cubicBezTo>
                  <a:pt x="857" y="1764"/>
                  <a:pt x="919" y="1772"/>
                  <a:pt x="982" y="1772"/>
                </a:cubicBezTo>
                <a:cubicBezTo>
                  <a:pt x="1355" y="1772"/>
                  <a:pt x="1727" y="1486"/>
                  <a:pt x="1840" y="1070"/>
                </a:cubicBezTo>
                <a:cubicBezTo>
                  <a:pt x="1899" y="585"/>
                  <a:pt x="1590" y="84"/>
                  <a:pt x="1104" y="25"/>
                </a:cubicBezTo>
                <a:cubicBezTo>
                  <a:pt x="1032" y="8"/>
                  <a:pt x="962" y="0"/>
                  <a:pt x="893"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
          <p:cNvGrpSpPr/>
          <p:nvPr/>
        </p:nvGrpSpPr>
        <p:grpSpPr>
          <a:xfrm rot="535532">
            <a:off x="589136" y="-231877"/>
            <a:ext cx="948618" cy="989929"/>
            <a:chOff x="661655" y="13110"/>
            <a:chExt cx="1485153" cy="1549829"/>
          </a:xfrm>
        </p:grpSpPr>
        <p:sp>
          <p:nvSpPr>
            <p:cNvPr id="308" name="Google Shape;308;p3"/>
            <p:cNvSpPr/>
            <p:nvPr/>
          </p:nvSpPr>
          <p:spPr>
            <a:xfrm>
              <a:off x="1801334" y="335213"/>
              <a:ext cx="345474" cy="270319"/>
            </a:xfrm>
            <a:custGeom>
              <a:avLst/>
              <a:gdLst/>
              <a:ahLst/>
              <a:cxnLst/>
              <a:rect l="l" t="t" r="r" b="b"/>
              <a:pathLst>
                <a:path w="10729" h="8395" extrusionOk="0">
                  <a:moveTo>
                    <a:pt x="7859" y="1"/>
                  </a:moveTo>
                  <a:cubicBezTo>
                    <a:pt x="7772" y="1"/>
                    <a:pt x="7682" y="19"/>
                    <a:pt x="7594" y="58"/>
                  </a:cubicBezTo>
                  <a:cubicBezTo>
                    <a:pt x="6991" y="235"/>
                    <a:pt x="6858" y="1044"/>
                    <a:pt x="6314" y="1412"/>
                  </a:cubicBezTo>
                  <a:cubicBezTo>
                    <a:pt x="5946" y="1706"/>
                    <a:pt x="5387" y="1589"/>
                    <a:pt x="4901" y="1647"/>
                  </a:cubicBezTo>
                  <a:cubicBezTo>
                    <a:pt x="4415" y="1647"/>
                    <a:pt x="3797" y="1780"/>
                    <a:pt x="3680" y="2266"/>
                  </a:cubicBezTo>
                  <a:cubicBezTo>
                    <a:pt x="3606" y="2633"/>
                    <a:pt x="3797" y="3001"/>
                    <a:pt x="3680" y="3310"/>
                  </a:cubicBezTo>
                  <a:cubicBezTo>
                    <a:pt x="3606" y="3619"/>
                    <a:pt x="3238" y="3796"/>
                    <a:pt x="2944" y="3855"/>
                  </a:cubicBezTo>
                  <a:cubicBezTo>
                    <a:pt x="2635" y="3914"/>
                    <a:pt x="2267" y="3914"/>
                    <a:pt x="1958" y="3914"/>
                  </a:cubicBezTo>
                  <a:cubicBezTo>
                    <a:pt x="1031" y="4046"/>
                    <a:pt x="177" y="4841"/>
                    <a:pt x="1" y="5753"/>
                  </a:cubicBezTo>
                  <a:cubicBezTo>
                    <a:pt x="1" y="5827"/>
                    <a:pt x="1" y="5886"/>
                    <a:pt x="59" y="5945"/>
                  </a:cubicBezTo>
                  <a:cubicBezTo>
                    <a:pt x="59" y="6062"/>
                    <a:pt x="177" y="6062"/>
                    <a:pt x="295" y="6062"/>
                  </a:cubicBezTo>
                  <a:cubicBezTo>
                    <a:pt x="663" y="6121"/>
                    <a:pt x="1031" y="6313"/>
                    <a:pt x="1222" y="6680"/>
                  </a:cubicBezTo>
                  <a:cubicBezTo>
                    <a:pt x="1270" y="6288"/>
                    <a:pt x="1683" y="6088"/>
                    <a:pt x="2096" y="6088"/>
                  </a:cubicBezTo>
                  <a:cubicBezTo>
                    <a:pt x="2194" y="6088"/>
                    <a:pt x="2292" y="6099"/>
                    <a:pt x="2385" y="6121"/>
                  </a:cubicBezTo>
                  <a:cubicBezTo>
                    <a:pt x="2870" y="6313"/>
                    <a:pt x="3238" y="6680"/>
                    <a:pt x="3739" y="6798"/>
                  </a:cubicBezTo>
                  <a:cubicBezTo>
                    <a:pt x="3898" y="6833"/>
                    <a:pt x="4072" y="6842"/>
                    <a:pt x="4251" y="6842"/>
                  </a:cubicBezTo>
                  <a:cubicBezTo>
                    <a:pt x="4410" y="6842"/>
                    <a:pt x="4573" y="6835"/>
                    <a:pt x="4732" y="6835"/>
                  </a:cubicBezTo>
                  <a:cubicBezTo>
                    <a:pt x="5070" y="6835"/>
                    <a:pt x="5394" y="6864"/>
                    <a:pt x="5637" y="7048"/>
                  </a:cubicBezTo>
                  <a:cubicBezTo>
                    <a:pt x="6005" y="7416"/>
                    <a:pt x="6123" y="8093"/>
                    <a:pt x="6549" y="8329"/>
                  </a:cubicBezTo>
                  <a:cubicBezTo>
                    <a:pt x="6655" y="8376"/>
                    <a:pt x="6763" y="8395"/>
                    <a:pt x="6872" y="8395"/>
                  </a:cubicBezTo>
                  <a:cubicBezTo>
                    <a:pt x="7311" y="8395"/>
                    <a:pt x="7777" y="8089"/>
                    <a:pt x="8236" y="8089"/>
                  </a:cubicBezTo>
                  <a:cubicBezTo>
                    <a:pt x="8267" y="8089"/>
                    <a:pt x="8299" y="8090"/>
                    <a:pt x="8330" y="8093"/>
                  </a:cubicBezTo>
                  <a:cubicBezTo>
                    <a:pt x="8698" y="8093"/>
                    <a:pt x="9007" y="8270"/>
                    <a:pt x="9375" y="8329"/>
                  </a:cubicBezTo>
                  <a:cubicBezTo>
                    <a:pt x="9423" y="8335"/>
                    <a:pt x="9471" y="8338"/>
                    <a:pt x="9520" y="8338"/>
                  </a:cubicBezTo>
                  <a:cubicBezTo>
                    <a:pt x="10034" y="8338"/>
                    <a:pt x="10549" y="7991"/>
                    <a:pt x="10670" y="7534"/>
                  </a:cubicBezTo>
                  <a:cubicBezTo>
                    <a:pt x="10729" y="7416"/>
                    <a:pt x="10729" y="7225"/>
                    <a:pt x="10670" y="7166"/>
                  </a:cubicBezTo>
                  <a:cubicBezTo>
                    <a:pt x="10623" y="7103"/>
                    <a:pt x="10554" y="7085"/>
                    <a:pt x="10473" y="7085"/>
                  </a:cubicBezTo>
                  <a:cubicBezTo>
                    <a:pt x="10362" y="7085"/>
                    <a:pt x="10231" y="7120"/>
                    <a:pt x="10107" y="7120"/>
                  </a:cubicBezTo>
                  <a:cubicBezTo>
                    <a:pt x="10068" y="7120"/>
                    <a:pt x="10030" y="7116"/>
                    <a:pt x="9993" y="7107"/>
                  </a:cubicBezTo>
                  <a:cubicBezTo>
                    <a:pt x="9257" y="7048"/>
                    <a:pt x="9566" y="5577"/>
                    <a:pt x="8889" y="5385"/>
                  </a:cubicBezTo>
                  <a:cubicBezTo>
                    <a:pt x="8849" y="5374"/>
                    <a:pt x="8809" y="5369"/>
                    <a:pt x="8770" y="5369"/>
                  </a:cubicBezTo>
                  <a:cubicBezTo>
                    <a:pt x="8393" y="5369"/>
                    <a:pt x="8060" y="5838"/>
                    <a:pt x="7727" y="5945"/>
                  </a:cubicBezTo>
                  <a:cubicBezTo>
                    <a:pt x="7652" y="5966"/>
                    <a:pt x="7577" y="5976"/>
                    <a:pt x="7504" y="5976"/>
                  </a:cubicBezTo>
                  <a:cubicBezTo>
                    <a:pt x="6975" y="5976"/>
                    <a:pt x="6505" y="5457"/>
                    <a:pt x="6181" y="5018"/>
                  </a:cubicBezTo>
                  <a:cubicBezTo>
                    <a:pt x="6005" y="4723"/>
                    <a:pt x="5814" y="4473"/>
                    <a:pt x="5814" y="4105"/>
                  </a:cubicBezTo>
                  <a:cubicBezTo>
                    <a:pt x="5755" y="3796"/>
                    <a:pt x="5946" y="3428"/>
                    <a:pt x="6314" y="3369"/>
                  </a:cubicBezTo>
                  <a:cubicBezTo>
                    <a:pt x="6432" y="3369"/>
                    <a:pt x="6582" y="3422"/>
                    <a:pt x="6743" y="3422"/>
                  </a:cubicBezTo>
                  <a:cubicBezTo>
                    <a:pt x="6824" y="3422"/>
                    <a:pt x="6907" y="3409"/>
                    <a:pt x="6991" y="3369"/>
                  </a:cubicBezTo>
                  <a:cubicBezTo>
                    <a:pt x="7226" y="3252"/>
                    <a:pt x="7167" y="2810"/>
                    <a:pt x="7226" y="2516"/>
                  </a:cubicBezTo>
                  <a:cubicBezTo>
                    <a:pt x="7418" y="1839"/>
                    <a:pt x="8389" y="1647"/>
                    <a:pt x="8580" y="971"/>
                  </a:cubicBezTo>
                  <a:cubicBezTo>
                    <a:pt x="8729" y="512"/>
                    <a:pt x="8324" y="1"/>
                    <a:pt x="785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1712235" y="139304"/>
              <a:ext cx="404722" cy="333399"/>
            </a:xfrm>
            <a:custGeom>
              <a:avLst/>
              <a:gdLst/>
              <a:ahLst/>
              <a:cxnLst/>
              <a:rect l="l" t="t" r="r" b="b"/>
              <a:pathLst>
                <a:path w="12569" h="10354" extrusionOk="0">
                  <a:moveTo>
                    <a:pt x="11361" y="1"/>
                  </a:moveTo>
                  <a:cubicBezTo>
                    <a:pt x="11006" y="1"/>
                    <a:pt x="10645" y="123"/>
                    <a:pt x="10361" y="373"/>
                  </a:cubicBezTo>
                  <a:cubicBezTo>
                    <a:pt x="9876" y="874"/>
                    <a:pt x="9625" y="1727"/>
                    <a:pt x="8948" y="1904"/>
                  </a:cubicBezTo>
                  <a:cubicBezTo>
                    <a:pt x="8895" y="1912"/>
                    <a:pt x="8841" y="1915"/>
                    <a:pt x="8787" y="1915"/>
                  </a:cubicBezTo>
                  <a:cubicBezTo>
                    <a:pt x="8495" y="1915"/>
                    <a:pt x="8207" y="1814"/>
                    <a:pt x="7951" y="1814"/>
                  </a:cubicBezTo>
                  <a:cubicBezTo>
                    <a:pt x="7829" y="1814"/>
                    <a:pt x="7714" y="1836"/>
                    <a:pt x="7609" y="1904"/>
                  </a:cubicBezTo>
                  <a:cubicBezTo>
                    <a:pt x="6932" y="2345"/>
                    <a:pt x="7609" y="3508"/>
                    <a:pt x="7182" y="4111"/>
                  </a:cubicBezTo>
                  <a:cubicBezTo>
                    <a:pt x="6623" y="4788"/>
                    <a:pt x="5343" y="4244"/>
                    <a:pt x="4784" y="4921"/>
                  </a:cubicBezTo>
                  <a:cubicBezTo>
                    <a:pt x="4534" y="5215"/>
                    <a:pt x="4607" y="5774"/>
                    <a:pt x="4534" y="6201"/>
                  </a:cubicBezTo>
                  <a:cubicBezTo>
                    <a:pt x="4416" y="6819"/>
                    <a:pt x="3871" y="7364"/>
                    <a:pt x="3253" y="7422"/>
                  </a:cubicBezTo>
                  <a:cubicBezTo>
                    <a:pt x="2885" y="7496"/>
                    <a:pt x="2458" y="7364"/>
                    <a:pt x="2149" y="7614"/>
                  </a:cubicBezTo>
                  <a:cubicBezTo>
                    <a:pt x="1782" y="7790"/>
                    <a:pt x="1723" y="8291"/>
                    <a:pt x="1531" y="8659"/>
                  </a:cubicBezTo>
                  <a:cubicBezTo>
                    <a:pt x="1222" y="9203"/>
                    <a:pt x="619" y="9512"/>
                    <a:pt x="1" y="9512"/>
                  </a:cubicBezTo>
                  <a:cubicBezTo>
                    <a:pt x="1" y="9979"/>
                    <a:pt x="513" y="10353"/>
                    <a:pt x="965" y="10353"/>
                  </a:cubicBezTo>
                  <a:cubicBezTo>
                    <a:pt x="1055" y="10353"/>
                    <a:pt x="1142" y="10339"/>
                    <a:pt x="1222" y="10307"/>
                  </a:cubicBezTo>
                  <a:cubicBezTo>
                    <a:pt x="1840" y="9998"/>
                    <a:pt x="2032" y="9085"/>
                    <a:pt x="2635" y="8968"/>
                  </a:cubicBezTo>
                  <a:cubicBezTo>
                    <a:pt x="2717" y="8946"/>
                    <a:pt x="2802" y="8938"/>
                    <a:pt x="2888" y="8938"/>
                  </a:cubicBezTo>
                  <a:cubicBezTo>
                    <a:pt x="3163" y="8938"/>
                    <a:pt x="3454" y="9021"/>
                    <a:pt x="3720" y="9021"/>
                  </a:cubicBezTo>
                  <a:cubicBezTo>
                    <a:pt x="3880" y="9021"/>
                    <a:pt x="4032" y="8991"/>
                    <a:pt x="4166" y="8894"/>
                  </a:cubicBezTo>
                  <a:cubicBezTo>
                    <a:pt x="4475" y="8600"/>
                    <a:pt x="4298" y="7982"/>
                    <a:pt x="4534" y="7555"/>
                  </a:cubicBezTo>
                  <a:cubicBezTo>
                    <a:pt x="4688" y="7246"/>
                    <a:pt x="5028" y="7128"/>
                    <a:pt x="5397" y="7128"/>
                  </a:cubicBezTo>
                  <a:cubicBezTo>
                    <a:pt x="5626" y="7128"/>
                    <a:pt x="5865" y="7173"/>
                    <a:pt x="6079" y="7246"/>
                  </a:cubicBezTo>
                  <a:cubicBezTo>
                    <a:pt x="6462" y="7385"/>
                    <a:pt x="6883" y="7608"/>
                    <a:pt x="7318" y="7608"/>
                  </a:cubicBezTo>
                  <a:cubicBezTo>
                    <a:pt x="7434" y="7608"/>
                    <a:pt x="7551" y="7592"/>
                    <a:pt x="7668" y="7555"/>
                  </a:cubicBezTo>
                  <a:cubicBezTo>
                    <a:pt x="8154" y="7364"/>
                    <a:pt x="8463" y="6760"/>
                    <a:pt x="8286" y="6260"/>
                  </a:cubicBezTo>
                  <a:cubicBezTo>
                    <a:pt x="8213" y="6083"/>
                    <a:pt x="8095" y="5892"/>
                    <a:pt x="8095" y="5715"/>
                  </a:cubicBezTo>
                  <a:cubicBezTo>
                    <a:pt x="8136" y="5416"/>
                    <a:pt x="8452" y="5262"/>
                    <a:pt x="8784" y="5262"/>
                  </a:cubicBezTo>
                  <a:cubicBezTo>
                    <a:pt x="8926" y="5262"/>
                    <a:pt x="9071" y="5290"/>
                    <a:pt x="9199" y="5347"/>
                  </a:cubicBezTo>
                  <a:cubicBezTo>
                    <a:pt x="9473" y="5423"/>
                    <a:pt x="9777" y="5529"/>
                    <a:pt x="10057" y="5529"/>
                  </a:cubicBezTo>
                  <a:cubicBezTo>
                    <a:pt x="10213" y="5529"/>
                    <a:pt x="10362" y="5496"/>
                    <a:pt x="10494" y="5406"/>
                  </a:cubicBezTo>
                  <a:cubicBezTo>
                    <a:pt x="10729" y="5156"/>
                    <a:pt x="10729" y="4788"/>
                    <a:pt x="10611" y="4479"/>
                  </a:cubicBezTo>
                  <a:cubicBezTo>
                    <a:pt x="10494" y="4185"/>
                    <a:pt x="10244" y="3994"/>
                    <a:pt x="9993" y="3743"/>
                  </a:cubicBezTo>
                  <a:cubicBezTo>
                    <a:pt x="9993" y="3449"/>
                    <a:pt x="10420" y="3317"/>
                    <a:pt x="10729" y="3317"/>
                  </a:cubicBezTo>
                  <a:cubicBezTo>
                    <a:pt x="10942" y="3357"/>
                    <a:pt x="11154" y="3432"/>
                    <a:pt x="11367" y="3432"/>
                  </a:cubicBezTo>
                  <a:cubicBezTo>
                    <a:pt x="11463" y="3432"/>
                    <a:pt x="11560" y="3417"/>
                    <a:pt x="11656" y="3375"/>
                  </a:cubicBezTo>
                  <a:cubicBezTo>
                    <a:pt x="11965" y="3317"/>
                    <a:pt x="12201" y="2949"/>
                    <a:pt x="12024" y="2713"/>
                  </a:cubicBezTo>
                  <a:cubicBezTo>
                    <a:pt x="11833" y="2522"/>
                    <a:pt x="11524" y="2581"/>
                    <a:pt x="11347" y="2463"/>
                  </a:cubicBezTo>
                  <a:cubicBezTo>
                    <a:pt x="11097" y="2213"/>
                    <a:pt x="11230" y="1845"/>
                    <a:pt x="11465" y="1668"/>
                  </a:cubicBezTo>
                  <a:cubicBezTo>
                    <a:pt x="11656" y="1477"/>
                    <a:pt x="11965" y="1418"/>
                    <a:pt x="12142" y="1242"/>
                  </a:cubicBezTo>
                  <a:cubicBezTo>
                    <a:pt x="12392" y="1050"/>
                    <a:pt x="12569" y="741"/>
                    <a:pt x="12451" y="506"/>
                  </a:cubicBezTo>
                  <a:cubicBezTo>
                    <a:pt x="12188" y="171"/>
                    <a:pt x="11779" y="1"/>
                    <a:pt x="1136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1629318" y="13110"/>
              <a:ext cx="264459" cy="487122"/>
            </a:xfrm>
            <a:custGeom>
              <a:avLst/>
              <a:gdLst/>
              <a:ahLst/>
              <a:cxnLst/>
              <a:rect l="l" t="t" r="r" b="b"/>
              <a:pathLst>
                <a:path w="8213" h="15128" extrusionOk="0">
                  <a:moveTo>
                    <a:pt x="2928" y="0"/>
                  </a:moveTo>
                  <a:cubicBezTo>
                    <a:pt x="2183" y="0"/>
                    <a:pt x="1431" y="357"/>
                    <a:pt x="986" y="922"/>
                  </a:cubicBezTo>
                  <a:cubicBezTo>
                    <a:pt x="736" y="1172"/>
                    <a:pt x="619" y="1481"/>
                    <a:pt x="677" y="1776"/>
                  </a:cubicBezTo>
                  <a:cubicBezTo>
                    <a:pt x="736" y="2585"/>
                    <a:pt x="1531" y="2821"/>
                    <a:pt x="2149" y="3071"/>
                  </a:cubicBezTo>
                  <a:cubicBezTo>
                    <a:pt x="2767" y="3321"/>
                    <a:pt x="3429" y="3689"/>
                    <a:pt x="3429" y="4351"/>
                  </a:cubicBezTo>
                  <a:cubicBezTo>
                    <a:pt x="3429" y="4783"/>
                    <a:pt x="2990" y="4952"/>
                    <a:pt x="2539" y="4952"/>
                  </a:cubicBezTo>
                  <a:cubicBezTo>
                    <a:pt x="2407" y="4952"/>
                    <a:pt x="2273" y="4937"/>
                    <a:pt x="2149" y="4910"/>
                  </a:cubicBezTo>
                  <a:cubicBezTo>
                    <a:pt x="1958" y="4910"/>
                    <a:pt x="1781" y="4851"/>
                    <a:pt x="1590" y="4851"/>
                  </a:cubicBezTo>
                  <a:cubicBezTo>
                    <a:pt x="1163" y="4851"/>
                    <a:pt x="986" y="5455"/>
                    <a:pt x="1354" y="5705"/>
                  </a:cubicBezTo>
                  <a:lnTo>
                    <a:pt x="1781" y="5955"/>
                  </a:lnTo>
                  <a:cubicBezTo>
                    <a:pt x="2090" y="6132"/>
                    <a:pt x="1958" y="6500"/>
                    <a:pt x="1663" y="6559"/>
                  </a:cubicBezTo>
                  <a:cubicBezTo>
                    <a:pt x="1582" y="6590"/>
                    <a:pt x="1503" y="6608"/>
                    <a:pt x="1429" y="6608"/>
                  </a:cubicBezTo>
                  <a:cubicBezTo>
                    <a:pt x="1329" y="6608"/>
                    <a:pt x="1239" y="6576"/>
                    <a:pt x="1163" y="6500"/>
                  </a:cubicBezTo>
                  <a:cubicBezTo>
                    <a:pt x="1079" y="6479"/>
                    <a:pt x="993" y="6465"/>
                    <a:pt x="909" y="6465"/>
                  </a:cubicBezTo>
                  <a:cubicBezTo>
                    <a:pt x="757" y="6465"/>
                    <a:pt x="609" y="6509"/>
                    <a:pt x="486" y="6632"/>
                  </a:cubicBezTo>
                  <a:cubicBezTo>
                    <a:pt x="0" y="7118"/>
                    <a:pt x="736" y="7545"/>
                    <a:pt x="1163" y="7603"/>
                  </a:cubicBezTo>
                  <a:cubicBezTo>
                    <a:pt x="1472" y="7603"/>
                    <a:pt x="1722" y="7854"/>
                    <a:pt x="1722" y="8163"/>
                  </a:cubicBezTo>
                  <a:cubicBezTo>
                    <a:pt x="1722" y="8531"/>
                    <a:pt x="1296" y="8648"/>
                    <a:pt x="1045" y="8957"/>
                  </a:cubicBezTo>
                  <a:cubicBezTo>
                    <a:pt x="619" y="9325"/>
                    <a:pt x="854" y="10002"/>
                    <a:pt x="1104" y="10547"/>
                  </a:cubicBezTo>
                  <a:cubicBezTo>
                    <a:pt x="1296" y="11106"/>
                    <a:pt x="1222" y="12018"/>
                    <a:pt x="677" y="12269"/>
                  </a:cubicBezTo>
                  <a:cubicBezTo>
                    <a:pt x="1104" y="12445"/>
                    <a:pt x="1590" y="12695"/>
                    <a:pt x="1899" y="13122"/>
                  </a:cubicBezTo>
                  <a:cubicBezTo>
                    <a:pt x="1977" y="12923"/>
                    <a:pt x="2125" y="12835"/>
                    <a:pt x="2289" y="12835"/>
                  </a:cubicBezTo>
                  <a:cubicBezTo>
                    <a:pt x="2525" y="12835"/>
                    <a:pt x="2796" y="13018"/>
                    <a:pt x="2944" y="13313"/>
                  </a:cubicBezTo>
                  <a:cubicBezTo>
                    <a:pt x="3253" y="13799"/>
                    <a:pt x="3135" y="14535"/>
                    <a:pt x="3621" y="14962"/>
                  </a:cubicBezTo>
                  <a:cubicBezTo>
                    <a:pt x="3754" y="15064"/>
                    <a:pt x="3921" y="15128"/>
                    <a:pt x="4083" y="15128"/>
                  </a:cubicBezTo>
                  <a:cubicBezTo>
                    <a:pt x="4225" y="15128"/>
                    <a:pt x="4364" y="15079"/>
                    <a:pt x="4474" y="14962"/>
                  </a:cubicBezTo>
                  <a:cubicBezTo>
                    <a:pt x="4842" y="14653"/>
                    <a:pt x="4357" y="14226"/>
                    <a:pt x="4842" y="13917"/>
                  </a:cubicBezTo>
                  <a:cubicBezTo>
                    <a:pt x="4954" y="13848"/>
                    <a:pt x="5081" y="13819"/>
                    <a:pt x="5218" y="13819"/>
                  </a:cubicBezTo>
                  <a:cubicBezTo>
                    <a:pt x="5314" y="13819"/>
                    <a:pt x="5416" y="13834"/>
                    <a:pt x="5519" y="13858"/>
                  </a:cubicBezTo>
                  <a:cubicBezTo>
                    <a:pt x="6005" y="13990"/>
                    <a:pt x="6314" y="14476"/>
                    <a:pt x="6741" y="14726"/>
                  </a:cubicBezTo>
                  <a:cubicBezTo>
                    <a:pt x="6876" y="14780"/>
                    <a:pt x="7027" y="14807"/>
                    <a:pt x="7178" y="14807"/>
                  </a:cubicBezTo>
                  <a:cubicBezTo>
                    <a:pt x="7519" y="14807"/>
                    <a:pt x="7862" y="14672"/>
                    <a:pt x="8036" y="14417"/>
                  </a:cubicBezTo>
                  <a:cubicBezTo>
                    <a:pt x="8212" y="14167"/>
                    <a:pt x="8212" y="13917"/>
                    <a:pt x="8095" y="13681"/>
                  </a:cubicBezTo>
                  <a:cubicBezTo>
                    <a:pt x="7942" y="13372"/>
                    <a:pt x="7751" y="13283"/>
                    <a:pt x="7548" y="13283"/>
                  </a:cubicBezTo>
                  <a:cubicBezTo>
                    <a:pt x="7276" y="13283"/>
                    <a:pt x="6984" y="13442"/>
                    <a:pt x="6739" y="13442"/>
                  </a:cubicBezTo>
                  <a:cubicBezTo>
                    <a:pt x="6654" y="13442"/>
                    <a:pt x="6576" y="13423"/>
                    <a:pt x="6505" y="13372"/>
                  </a:cubicBezTo>
                  <a:cubicBezTo>
                    <a:pt x="6255" y="13122"/>
                    <a:pt x="6446" y="12695"/>
                    <a:pt x="6682" y="12445"/>
                  </a:cubicBezTo>
                  <a:cubicBezTo>
                    <a:pt x="6932" y="12210"/>
                    <a:pt x="7300" y="11901"/>
                    <a:pt x="7241" y="11533"/>
                  </a:cubicBezTo>
                  <a:cubicBezTo>
                    <a:pt x="7127" y="11311"/>
                    <a:pt x="6886" y="11202"/>
                    <a:pt x="6640" y="11202"/>
                  </a:cubicBezTo>
                  <a:cubicBezTo>
                    <a:pt x="6349" y="11202"/>
                    <a:pt x="6050" y="11355"/>
                    <a:pt x="5946" y="11650"/>
                  </a:cubicBezTo>
                  <a:cubicBezTo>
                    <a:pt x="5946" y="11842"/>
                    <a:pt x="5946" y="12077"/>
                    <a:pt x="5887" y="12269"/>
                  </a:cubicBezTo>
                  <a:cubicBezTo>
                    <a:pt x="5784" y="12631"/>
                    <a:pt x="5423" y="12781"/>
                    <a:pt x="5032" y="12781"/>
                  </a:cubicBezTo>
                  <a:cubicBezTo>
                    <a:pt x="4756" y="12781"/>
                    <a:pt x="4464" y="12706"/>
                    <a:pt x="4239" y="12578"/>
                  </a:cubicBezTo>
                  <a:cubicBezTo>
                    <a:pt x="3738" y="12210"/>
                    <a:pt x="3312" y="11474"/>
                    <a:pt x="3930" y="11047"/>
                  </a:cubicBezTo>
                  <a:cubicBezTo>
                    <a:pt x="4060" y="10949"/>
                    <a:pt x="4230" y="10892"/>
                    <a:pt x="4411" y="10892"/>
                  </a:cubicBezTo>
                  <a:cubicBezTo>
                    <a:pt x="4475" y="10892"/>
                    <a:pt x="4541" y="10899"/>
                    <a:pt x="4607" y="10915"/>
                  </a:cubicBezTo>
                  <a:lnTo>
                    <a:pt x="4666" y="10915"/>
                  </a:lnTo>
                  <a:cubicBezTo>
                    <a:pt x="5269" y="10915"/>
                    <a:pt x="5519" y="10120"/>
                    <a:pt x="4975" y="9811"/>
                  </a:cubicBezTo>
                  <a:lnTo>
                    <a:pt x="3989" y="9266"/>
                  </a:lnTo>
                  <a:cubicBezTo>
                    <a:pt x="3522" y="9026"/>
                    <a:pt x="3721" y="8336"/>
                    <a:pt x="4235" y="8336"/>
                  </a:cubicBezTo>
                  <a:cubicBezTo>
                    <a:pt x="4255" y="8336"/>
                    <a:pt x="4276" y="8337"/>
                    <a:pt x="4298" y="8339"/>
                  </a:cubicBezTo>
                  <a:cubicBezTo>
                    <a:pt x="4357" y="8339"/>
                    <a:pt x="4474" y="8339"/>
                    <a:pt x="4533" y="8398"/>
                  </a:cubicBezTo>
                  <a:cubicBezTo>
                    <a:pt x="4877" y="8489"/>
                    <a:pt x="5241" y="8663"/>
                    <a:pt x="5574" y="8663"/>
                  </a:cubicBezTo>
                  <a:cubicBezTo>
                    <a:pt x="5726" y="8663"/>
                    <a:pt x="5871" y="8627"/>
                    <a:pt x="6005" y="8531"/>
                  </a:cubicBezTo>
                  <a:cubicBezTo>
                    <a:pt x="6137" y="8472"/>
                    <a:pt x="6196" y="8398"/>
                    <a:pt x="6196" y="8280"/>
                  </a:cubicBezTo>
                  <a:cubicBezTo>
                    <a:pt x="6255" y="8030"/>
                    <a:pt x="5946" y="7854"/>
                    <a:pt x="5710" y="7736"/>
                  </a:cubicBezTo>
                  <a:lnTo>
                    <a:pt x="4533" y="7368"/>
                  </a:lnTo>
                  <a:cubicBezTo>
                    <a:pt x="4298" y="7236"/>
                    <a:pt x="4239" y="7000"/>
                    <a:pt x="4415" y="6809"/>
                  </a:cubicBezTo>
                  <a:cubicBezTo>
                    <a:pt x="4607" y="6559"/>
                    <a:pt x="5033" y="6441"/>
                    <a:pt x="5343" y="6441"/>
                  </a:cubicBezTo>
                  <a:cubicBezTo>
                    <a:pt x="5837" y="6441"/>
                    <a:pt x="6339" y="6646"/>
                    <a:pt x="6844" y="6646"/>
                  </a:cubicBezTo>
                  <a:cubicBezTo>
                    <a:pt x="7015" y="6646"/>
                    <a:pt x="7187" y="6622"/>
                    <a:pt x="7359" y="6559"/>
                  </a:cubicBezTo>
                  <a:cubicBezTo>
                    <a:pt x="7727" y="6382"/>
                    <a:pt x="7918" y="6073"/>
                    <a:pt x="7785" y="5705"/>
                  </a:cubicBezTo>
                  <a:cubicBezTo>
                    <a:pt x="7609" y="4969"/>
                    <a:pt x="6505" y="5278"/>
                    <a:pt x="5828" y="5028"/>
                  </a:cubicBezTo>
                  <a:cubicBezTo>
                    <a:pt x="5519" y="4910"/>
                    <a:pt x="5460" y="4542"/>
                    <a:pt x="5637" y="4292"/>
                  </a:cubicBezTo>
                  <a:cubicBezTo>
                    <a:pt x="5887" y="4116"/>
                    <a:pt x="6196" y="3924"/>
                    <a:pt x="6446" y="3865"/>
                  </a:cubicBezTo>
                  <a:cubicBezTo>
                    <a:pt x="6991" y="3615"/>
                    <a:pt x="7609" y="3439"/>
                    <a:pt x="7844" y="2821"/>
                  </a:cubicBezTo>
                  <a:cubicBezTo>
                    <a:pt x="7977" y="2453"/>
                    <a:pt x="7844" y="2026"/>
                    <a:pt x="7476" y="1908"/>
                  </a:cubicBezTo>
                  <a:cubicBezTo>
                    <a:pt x="7416" y="1889"/>
                    <a:pt x="7358" y="1880"/>
                    <a:pt x="7302" y="1880"/>
                  </a:cubicBezTo>
                  <a:cubicBezTo>
                    <a:pt x="6655" y="1880"/>
                    <a:pt x="6241" y="3026"/>
                    <a:pt x="5538" y="3026"/>
                  </a:cubicBezTo>
                  <a:cubicBezTo>
                    <a:pt x="5494" y="3026"/>
                    <a:pt x="5448" y="3022"/>
                    <a:pt x="5401" y="3012"/>
                  </a:cubicBezTo>
                  <a:cubicBezTo>
                    <a:pt x="5210" y="3012"/>
                    <a:pt x="5033" y="2821"/>
                    <a:pt x="4901" y="2644"/>
                  </a:cubicBezTo>
                  <a:cubicBezTo>
                    <a:pt x="4666" y="2217"/>
                    <a:pt x="4724" y="1658"/>
                    <a:pt x="4607" y="1172"/>
                  </a:cubicBezTo>
                  <a:cubicBezTo>
                    <a:pt x="4357" y="554"/>
                    <a:pt x="3738" y="128"/>
                    <a:pt x="3135" y="10"/>
                  </a:cubicBezTo>
                  <a:cubicBezTo>
                    <a:pt x="3066" y="4"/>
                    <a:pt x="2997" y="0"/>
                    <a:pt x="292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1260169" y="480149"/>
              <a:ext cx="626000" cy="1082789"/>
            </a:xfrm>
            <a:custGeom>
              <a:avLst/>
              <a:gdLst/>
              <a:ahLst/>
              <a:cxnLst/>
              <a:rect l="l" t="t" r="r" b="b"/>
              <a:pathLst>
                <a:path w="19441" h="33627" extrusionOk="0">
                  <a:moveTo>
                    <a:pt x="15746" y="1"/>
                  </a:moveTo>
                  <a:cubicBezTo>
                    <a:pt x="14678" y="1"/>
                    <a:pt x="13579" y="401"/>
                    <a:pt x="12760" y="1076"/>
                  </a:cubicBezTo>
                  <a:cubicBezTo>
                    <a:pt x="11347" y="2121"/>
                    <a:pt x="10478" y="3710"/>
                    <a:pt x="9684" y="5299"/>
                  </a:cubicBezTo>
                  <a:cubicBezTo>
                    <a:pt x="7417" y="9847"/>
                    <a:pt x="5460" y="14571"/>
                    <a:pt x="3562" y="19280"/>
                  </a:cubicBezTo>
                  <a:cubicBezTo>
                    <a:pt x="1958" y="23327"/>
                    <a:pt x="309" y="27374"/>
                    <a:pt x="0" y="31671"/>
                  </a:cubicBezTo>
                  <a:cubicBezTo>
                    <a:pt x="0" y="32407"/>
                    <a:pt x="59" y="33261"/>
                    <a:pt x="736" y="33570"/>
                  </a:cubicBezTo>
                  <a:cubicBezTo>
                    <a:pt x="843" y="33609"/>
                    <a:pt x="951" y="33627"/>
                    <a:pt x="1059" y="33627"/>
                  </a:cubicBezTo>
                  <a:cubicBezTo>
                    <a:pt x="1637" y="33627"/>
                    <a:pt x="2216" y="33116"/>
                    <a:pt x="2576" y="32657"/>
                  </a:cubicBezTo>
                  <a:cubicBezTo>
                    <a:pt x="8639" y="25358"/>
                    <a:pt x="13790" y="17323"/>
                    <a:pt x="17910" y="8802"/>
                  </a:cubicBezTo>
                  <a:cubicBezTo>
                    <a:pt x="18573" y="7448"/>
                    <a:pt x="19249" y="6035"/>
                    <a:pt x="19308" y="4505"/>
                  </a:cubicBezTo>
                  <a:cubicBezTo>
                    <a:pt x="19441" y="3033"/>
                    <a:pt x="18882" y="1385"/>
                    <a:pt x="17660" y="517"/>
                  </a:cubicBezTo>
                  <a:cubicBezTo>
                    <a:pt x="17089" y="162"/>
                    <a:pt x="16424" y="1"/>
                    <a:pt x="1574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1653018" y="648881"/>
              <a:ext cx="144095" cy="69230"/>
            </a:xfrm>
            <a:custGeom>
              <a:avLst/>
              <a:gdLst/>
              <a:ahLst/>
              <a:cxnLst/>
              <a:rect l="l" t="t" r="r" b="b"/>
              <a:pathLst>
                <a:path w="4475" h="2150" fill="none" extrusionOk="0">
                  <a:moveTo>
                    <a:pt x="0" y="1"/>
                  </a:moveTo>
                  <a:cubicBezTo>
                    <a:pt x="1590" y="619"/>
                    <a:pt x="3061" y="1296"/>
                    <a:pt x="4474" y="2149"/>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1674818" y="822797"/>
              <a:ext cx="61148" cy="35581"/>
            </a:xfrm>
            <a:custGeom>
              <a:avLst/>
              <a:gdLst/>
              <a:ahLst/>
              <a:cxnLst/>
              <a:rect l="l" t="t" r="r" b="b"/>
              <a:pathLst>
                <a:path w="1899" h="1105" fill="none" extrusionOk="0">
                  <a:moveTo>
                    <a:pt x="0" y="0"/>
                  </a:moveTo>
                  <a:cubicBezTo>
                    <a:pt x="618" y="309"/>
                    <a:pt x="1281" y="677"/>
                    <a:pt x="1899" y="110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1517002" y="1022312"/>
              <a:ext cx="102396" cy="57348"/>
            </a:xfrm>
            <a:custGeom>
              <a:avLst/>
              <a:gdLst/>
              <a:ahLst/>
              <a:cxnLst/>
              <a:rect l="l" t="t" r="r" b="b"/>
              <a:pathLst>
                <a:path w="3180" h="1781" fill="none" extrusionOk="0">
                  <a:moveTo>
                    <a:pt x="1" y="0"/>
                  </a:moveTo>
                  <a:cubicBezTo>
                    <a:pt x="972" y="427"/>
                    <a:pt x="1958" y="854"/>
                    <a:pt x="2870" y="1531"/>
                  </a:cubicBezTo>
                  <a:cubicBezTo>
                    <a:pt x="2944" y="1589"/>
                    <a:pt x="3062" y="1648"/>
                    <a:pt x="3179" y="178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1467252" y="1181996"/>
              <a:ext cx="67330" cy="31781"/>
            </a:xfrm>
            <a:custGeom>
              <a:avLst/>
              <a:gdLst/>
              <a:ahLst/>
              <a:cxnLst/>
              <a:rect l="l" t="t" r="r" b="b"/>
              <a:pathLst>
                <a:path w="2091" h="987" fill="none" extrusionOk="0">
                  <a:moveTo>
                    <a:pt x="0" y="0"/>
                  </a:moveTo>
                  <a:cubicBezTo>
                    <a:pt x="736" y="251"/>
                    <a:pt x="1413" y="619"/>
                    <a:pt x="2090" y="98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1366786" y="1344062"/>
              <a:ext cx="45531" cy="23731"/>
            </a:xfrm>
            <a:custGeom>
              <a:avLst/>
              <a:gdLst/>
              <a:ahLst/>
              <a:cxnLst/>
              <a:rect l="l" t="t" r="r" b="b"/>
              <a:pathLst>
                <a:path w="1414" h="737" fill="none" extrusionOk="0">
                  <a:moveTo>
                    <a:pt x="1" y="1"/>
                  </a:moveTo>
                  <a:cubicBezTo>
                    <a:pt x="486" y="251"/>
                    <a:pt x="913" y="486"/>
                    <a:pt x="1413" y="73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1459653" y="1122746"/>
              <a:ext cx="35581" cy="23731"/>
            </a:xfrm>
            <a:custGeom>
              <a:avLst/>
              <a:gdLst/>
              <a:ahLst/>
              <a:cxnLst/>
              <a:rect l="l" t="t" r="r" b="b"/>
              <a:pathLst>
                <a:path w="1105" h="737" fill="none" extrusionOk="0">
                  <a:moveTo>
                    <a:pt x="1" y="1"/>
                  </a:moveTo>
                  <a:cubicBezTo>
                    <a:pt x="428" y="192"/>
                    <a:pt x="796" y="428"/>
                    <a:pt x="1105" y="737"/>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1571969" y="1004280"/>
              <a:ext cx="45531" cy="21832"/>
            </a:xfrm>
            <a:custGeom>
              <a:avLst/>
              <a:gdLst/>
              <a:ahLst/>
              <a:cxnLst/>
              <a:rect l="l" t="t" r="r" b="b"/>
              <a:pathLst>
                <a:path w="1414" h="678" fill="none" extrusionOk="0">
                  <a:moveTo>
                    <a:pt x="1" y="1"/>
                  </a:moveTo>
                  <a:cubicBezTo>
                    <a:pt x="501" y="192"/>
                    <a:pt x="987" y="369"/>
                    <a:pt x="1414" y="678"/>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1422235" y="1318462"/>
              <a:ext cx="27499" cy="15681"/>
            </a:xfrm>
            <a:custGeom>
              <a:avLst/>
              <a:gdLst/>
              <a:ahLst/>
              <a:cxnLst/>
              <a:rect l="l" t="t" r="r" b="b"/>
              <a:pathLst>
                <a:path w="854" h="487" fill="none" extrusionOk="0">
                  <a:moveTo>
                    <a:pt x="0" y="1"/>
                  </a:moveTo>
                  <a:cubicBezTo>
                    <a:pt x="236" y="177"/>
                    <a:pt x="545" y="310"/>
                    <a:pt x="854" y="48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1643068" y="712380"/>
              <a:ext cx="138396" cy="76797"/>
            </a:xfrm>
            <a:custGeom>
              <a:avLst/>
              <a:gdLst/>
              <a:ahLst/>
              <a:cxnLst/>
              <a:rect l="l" t="t" r="r" b="b"/>
              <a:pathLst>
                <a:path w="4298" h="2385" fill="none" extrusionOk="0">
                  <a:moveTo>
                    <a:pt x="0" y="1"/>
                  </a:moveTo>
                  <a:cubicBezTo>
                    <a:pt x="1472" y="604"/>
                    <a:pt x="3002" y="1281"/>
                    <a:pt x="4297" y="2385"/>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1653018" y="605764"/>
              <a:ext cx="96697" cy="47398"/>
            </a:xfrm>
            <a:custGeom>
              <a:avLst/>
              <a:gdLst/>
              <a:ahLst/>
              <a:cxnLst/>
              <a:rect l="l" t="t" r="r" b="b"/>
              <a:pathLst>
                <a:path w="3003" h="1472" fill="none" extrusionOk="0">
                  <a:moveTo>
                    <a:pt x="0" y="0"/>
                  </a:moveTo>
                  <a:cubicBezTo>
                    <a:pt x="1045" y="295"/>
                    <a:pt x="2090" y="854"/>
                    <a:pt x="3002" y="1472"/>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661655" y="389311"/>
              <a:ext cx="1050589" cy="711298"/>
            </a:xfrm>
            <a:custGeom>
              <a:avLst/>
              <a:gdLst/>
              <a:ahLst/>
              <a:cxnLst/>
              <a:rect l="l" t="t" r="r" b="b"/>
              <a:pathLst>
                <a:path w="32627" h="22090" extrusionOk="0">
                  <a:moveTo>
                    <a:pt x="27985" y="1"/>
                  </a:moveTo>
                  <a:cubicBezTo>
                    <a:pt x="27814" y="1"/>
                    <a:pt x="27644" y="9"/>
                    <a:pt x="27476" y="26"/>
                  </a:cubicBezTo>
                  <a:cubicBezTo>
                    <a:pt x="25754" y="277"/>
                    <a:pt x="24165" y="1130"/>
                    <a:pt x="22693" y="2116"/>
                  </a:cubicBezTo>
                  <a:cubicBezTo>
                    <a:pt x="18396" y="4809"/>
                    <a:pt x="14290" y="7885"/>
                    <a:pt x="10184" y="10946"/>
                  </a:cubicBezTo>
                  <a:cubicBezTo>
                    <a:pt x="6755" y="13521"/>
                    <a:pt x="3253" y="16156"/>
                    <a:pt x="736" y="19717"/>
                  </a:cubicBezTo>
                  <a:cubicBezTo>
                    <a:pt x="368" y="20261"/>
                    <a:pt x="0" y="21130"/>
                    <a:pt x="442" y="21674"/>
                  </a:cubicBezTo>
                  <a:cubicBezTo>
                    <a:pt x="655" y="21983"/>
                    <a:pt x="990" y="22090"/>
                    <a:pt x="1356" y="22090"/>
                  </a:cubicBezTo>
                  <a:cubicBezTo>
                    <a:pt x="1722" y="22090"/>
                    <a:pt x="2120" y="21983"/>
                    <a:pt x="2458" y="21866"/>
                  </a:cubicBezTo>
                  <a:cubicBezTo>
                    <a:pt x="11406" y="18731"/>
                    <a:pt x="20000" y="14507"/>
                    <a:pt x="27903" y="9357"/>
                  </a:cubicBezTo>
                  <a:cubicBezTo>
                    <a:pt x="29198" y="8562"/>
                    <a:pt x="30478" y="7635"/>
                    <a:pt x="31347" y="6413"/>
                  </a:cubicBezTo>
                  <a:cubicBezTo>
                    <a:pt x="32200" y="5177"/>
                    <a:pt x="32627" y="3529"/>
                    <a:pt x="31950" y="2116"/>
                  </a:cubicBezTo>
                  <a:cubicBezTo>
                    <a:pt x="31233" y="735"/>
                    <a:pt x="29568" y="1"/>
                    <a:pt x="27985"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1351136" y="530414"/>
              <a:ext cx="88647" cy="132245"/>
            </a:xfrm>
            <a:custGeom>
              <a:avLst/>
              <a:gdLst/>
              <a:ahLst/>
              <a:cxnLst/>
              <a:rect l="l" t="t" r="r" b="b"/>
              <a:pathLst>
                <a:path w="2753" h="4107" fill="none" extrusionOk="0">
                  <a:moveTo>
                    <a:pt x="1" y="0"/>
                  </a:moveTo>
                  <a:cubicBezTo>
                    <a:pt x="1031" y="1295"/>
                    <a:pt x="1958" y="2708"/>
                    <a:pt x="2753" y="410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1390486" y="656931"/>
              <a:ext cx="35581" cy="61180"/>
            </a:xfrm>
            <a:custGeom>
              <a:avLst/>
              <a:gdLst/>
              <a:ahLst/>
              <a:cxnLst/>
              <a:rect l="l" t="t" r="r" b="b"/>
              <a:pathLst>
                <a:path w="1105" h="1900" fill="none" extrusionOk="0">
                  <a:moveTo>
                    <a:pt x="0" y="1"/>
                  </a:moveTo>
                  <a:cubicBezTo>
                    <a:pt x="368" y="619"/>
                    <a:pt x="736" y="1222"/>
                    <a:pt x="1104" y="1899"/>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1206620" y="682530"/>
              <a:ext cx="59248" cy="100947"/>
            </a:xfrm>
            <a:custGeom>
              <a:avLst/>
              <a:gdLst/>
              <a:ahLst/>
              <a:cxnLst/>
              <a:rect l="l" t="t" r="r" b="b"/>
              <a:pathLst>
                <a:path w="1840" h="3135" fill="none" extrusionOk="0">
                  <a:moveTo>
                    <a:pt x="0" y="0"/>
                  </a:moveTo>
                  <a:cubicBezTo>
                    <a:pt x="618" y="854"/>
                    <a:pt x="1295" y="1781"/>
                    <a:pt x="1663" y="2767"/>
                  </a:cubicBezTo>
                  <a:cubicBezTo>
                    <a:pt x="1722" y="2885"/>
                    <a:pt x="1781" y="3003"/>
                    <a:pt x="1840" y="3135"/>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1027004" y="856446"/>
              <a:ext cx="41731" cy="64947"/>
            </a:xfrm>
            <a:custGeom>
              <a:avLst/>
              <a:gdLst/>
              <a:ahLst/>
              <a:cxnLst/>
              <a:rect l="l" t="t" r="r" b="b"/>
              <a:pathLst>
                <a:path w="1296" h="2017" fill="none" extrusionOk="0">
                  <a:moveTo>
                    <a:pt x="1" y="0"/>
                  </a:moveTo>
                  <a:cubicBezTo>
                    <a:pt x="501" y="677"/>
                    <a:pt x="928" y="1281"/>
                    <a:pt x="1296" y="201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857371" y="945063"/>
              <a:ext cx="25599" cy="43631"/>
            </a:xfrm>
            <a:custGeom>
              <a:avLst/>
              <a:gdLst/>
              <a:ahLst/>
              <a:cxnLst/>
              <a:rect l="l" t="t" r="r" b="b"/>
              <a:pathLst>
                <a:path w="795" h="1355" fill="none" extrusionOk="0">
                  <a:moveTo>
                    <a:pt x="0" y="0"/>
                  </a:moveTo>
                  <a:cubicBezTo>
                    <a:pt x="309" y="427"/>
                    <a:pt x="618" y="869"/>
                    <a:pt x="795" y="135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1050704" y="802897"/>
              <a:ext cx="19932" cy="39831"/>
            </a:xfrm>
            <a:custGeom>
              <a:avLst/>
              <a:gdLst/>
              <a:ahLst/>
              <a:cxnLst/>
              <a:rect l="l" t="t" r="r" b="b"/>
              <a:pathLst>
                <a:path w="619" h="1237" fill="none" extrusionOk="0">
                  <a:moveTo>
                    <a:pt x="1" y="0"/>
                  </a:moveTo>
                  <a:cubicBezTo>
                    <a:pt x="251" y="368"/>
                    <a:pt x="427" y="795"/>
                    <a:pt x="619" y="1237"/>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1208970" y="759780"/>
              <a:ext cx="29431" cy="41248"/>
            </a:xfrm>
            <a:custGeom>
              <a:avLst/>
              <a:gdLst/>
              <a:ahLst/>
              <a:cxnLst/>
              <a:rect l="l" t="t" r="r" b="b"/>
              <a:pathLst>
                <a:path w="914" h="1281" fill="none" extrusionOk="0">
                  <a:moveTo>
                    <a:pt x="1" y="0"/>
                  </a:moveTo>
                  <a:cubicBezTo>
                    <a:pt x="369" y="427"/>
                    <a:pt x="663" y="854"/>
                    <a:pt x="913" y="128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818022" y="968762"/>
              <a:ext cx="15681" cy="27982"/>
            </a:xfrm>
            <a:custGeom>
              <a:avLst/>
              <a:gdLst/>
              <a:ahLst/>
              <a:cxnLst/>
              <a:rect l="l" t="t" r="r" b="b"/>
              <a:pathLst>
                <a:path w="487" h="869" fill="none" extrusionOk="0">
                  <a:moveTo>
                    <a:pt x="1" y="0"/>
                  </a:moveTo>
                  <a:cubicBezTo>
                    <a:pt x="177" y="309"/>
                    <a:pt x="295" y="559"/>
                    <a:pt x="486" y="868"/>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1119903" y="690581"/>
              <a:ext cx="79148" cy="137945"/>
            </a:xfrm>
            <a:custGeom>
              <a:avLst/>
              <a:gdLst/>
              <a:ahLst/>
              <a:cxnLst/>
              <a:rect l="l" t="t" r="r" b="b"/>
              <a:pathLst>
                <a:path w="2458" h="4284" fill="none" extrusionOk="0">
                  <a:moveTo>
                    <a:pt x="0" y="1"/>
                  </a:moveTo>
                  <a:cubicBezTo>
                    <a:pt x="986" y="1340"/>
                    <a:pt x="1899" y="2694"/>
                    <a:pt x="2458" y="4283"/>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1485252" y="459315"/>
              <a:ext cx="57380" cy="91029"/>
            </a:xfrm>
            <a:custGeom>
              <a:avLst/>
              <a:gdLst/>
              <a:ahLst/>
              <a:cxnLst/>
              <a:rect l="l" t="t" r="r" b="b"/>
              <a:pathLst>
                <a:path w="1782" h="2827" fill="none" extrusionOk="0">
                  <a:moveTo>
                    <a:pt x="1" y="1"/>
                  </a:moveTo>
                  <a:cubicBezTo>
                    <a:pt x="736" y="869"/>
                    <a:pt x="1355" y="1782"/>
                    <a:pt x="1781" y="282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916588" y="431011"/>
              <a:ext cx="839261" cy="944329"/>
            </a:xfrm>
            <a:custGeom>
              <a:avLst/>
              <a:gdLst/>
              <a:ahLst/>
              <a:cxnLst/>
              <a:rect l="l" t="t" r="r" b="b"/>
              <a:pathLst>
                <a:path w="26064" h="29327" extrusionOk="0">
                  <a:moveTo>
                    <a:pt x="22056" y="1"/>
                  </a:moveTo>
                  <a:cubicBezTo>
                    <a:pt x="21347" y="1"/>
                    <a:pt x="20628" y="158"/>
                    <a:pt x="19986" y="453"/>
                  </a:cubicBezTo>
                  <a:cubicBezTo>
                    <a:pt x="18396" y="1130"/>
                    <a:pt x="17175" y="2484"/>
                    <a:pt x="15998" y="3823"/>
                  </a:cubicBezTo>
                  <a:cubicBezTo>
                    <a:pt x="12686" y="7694"/>
                    <a:pt x="9743" y="11858"/>
                    <a:pt x="6741" y="15964"/>
                  </a:cubicBezTo>
                  <a:cubicBezTo>
                    <a:pt x="4224" y="19467"/>
                    <a:pt x="1649" y="23087"/>
                    <a:pt x="369" y="27193"/>
                  </a:cubicBezTo>
                  <a:cubicBezTo>
                    <a:pt x="119" y="27870"/>
                    <a:pt x="1" y="28723"/>
                    <a:pt x="619" y="29150"/>
                  </a:cubicBezTo>
                  <a:cubicBezTo>
                    <a:pt x="796" y="29275"/>
                    <a:pt x="989" y="29327"/>
                    <a:pt x="1189" y="29327"/>
                  </a:cubicBezTo>
                  <a:cubicBezTo>
                    <a:pt x="1673" y="29327"/>
                    <a:pt x="2198" y="29025"/>
                    <a:pt x="2635" y="28723"/>
                  </a:cubicBezTo>
                  <a:cubicBezTo>
                    <a:pt x="10244" y="23087"/>
                    <a:pt x="17175" y="16524"/>
                    <a:pt x="23179" y="9224"/>
                  </a:cubicBezTo>
                  <a:cubicBezTo>
                    <a:pt x="24165" y="8062"/>
                    <a:pt x="25078" y="6825"/>
                    <a:pt x="25563" y="5354"/>
                  </a:cubicBezTo>
                  <a:cubicBezTo>
                    <a:pt x="26064" y="3956"/>
                    <a:pt x="25872" y="2234"/>
                    <a:pt x="24901" y="1130"/>
                  </a:cubicBezTo>
                  <a:cubicBezTo>
                    <a:pt x="24160" y="354"/>
                    <a:pt x="23118" y="1"/>
                    <a:pt x="2205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1372485" y="668781"/>
              <a:ext cx="124646" cy="102879"/>
            </a:xfrm>
            <a:custGeom>
              <a:avLst/>
              <a:gdLst/>
              <a:ahLst/>
              <a:cxnLst/>
              <a:rect l="l" t="t" r="r" b="b"/>
              <a:pathLst>
                <a:path w="3871" h="3195" fill="none" extrusionOk="0">
                  <a:moveTo>
                    <a:pt x="0" y="1"/>
                  </a:moveTo>
                  <a:cubicBezTo>
                    <a:pt x="1413" y="987"/>
                    <a:pt x="2708" y="2017"/>
                    <a:pt x="3871" y="319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1424135" y="753597"/>
              <a:ext cx="51198" cy="49330"/>
            </a:xfrm>
            <a:custGeom>
              <a:avLst/>
              <a:gdLst/>
              <a:ahLst/>
              <a:cxnLst/>
              <a:rect l="l" t="t" r="r" b="b"/>
              <a:pathLst>
                <a:path w="1590" h="1532" fill="none" extrusionOk="0">
                  <a:moveTo>
                    <a:pt x="0" y="1"/>
                  </a:moveTo>
                  <a:cubicBezTo>
                    <a:pt x="545" y="486"/>
                    <a:pt x="1104" y="987"/>
                    <a:pt x="1590" y="153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1202820" y="996713"/>
              <a:ext cx="86747" cy="76797"/>
            </a:xfrm>
            <a:custGeom>
              <a:avLst/>
              <a:gdLst/>
              <a:ahLst/>
              <a:cxnLst/>
              <a:rect l="l" t="t" r="r" b="b"/>
              <a:pathLst>
                <a:path w="2694" h="2385" fill="none" extrusionOk="0">
                  <a:moveTo>
                    <a:pt x="1" y="0"/>
                  </a:moveTo>
                  <a:cubicBezTo>
                    <a:pt x="854" y="604"/>
                    <a:pt x="1722" y="1281"/>
                    <a:pt x="2399" y="2075"/>
                  </a:cubicBezTo>
                  <a:cubicBezTo>
                    <a:pt x="2517" y="2208"/>
                    <a:pt x="2576" y="2326"/>
                    <a:pt x="2694" y="238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1204720" y="1045980"/>
              <a:ext cx="57380" cy="47431"/>
            </a:xfrm>
            <a:custGeom>
              <a:avLst/>
              <a:gdLst/>
              <a:ahLst/>
              <a:cxnLst/>
              <a:rect l="l" t="t" r="r" b="b"/>
              <a:pathLst>
                <a:path w="1782" h="1473" fill="none" extrusionOk="0">
                  <a:moveTo>
                    <a:pt x="0" y="1"/>
                  </a:moveTo>
                  <a:cubicBezTo>
                    <a:pt x="619" y="428"/>
                    <a:pt x="1237" y="913"/>
                    <a:pt x="1781" y="1473"/>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1143603" y="1140779"/>
              <a:ext cx="37449" cy="31298"/>
            </a:xfrm>
            <a:custGeom>
              <a:avLst/>
              <a:gdLst/>
              <a:ahLst/>
              <a:cxnLst/>
              <a:rect l="l" t="t" r="r" b="b"/>
              <a:pathLst>
                <a:path w="1163" h="972" fill="none" extrusionOk="0">
                  <a:moveTo>
                    <a:pt x="0" y="0"/>
                  </a:moveTo>
                  <a:cubicBezTo>
                    <a:pt x="427" y="309"/>
                    <a:pt x="854" y="604"/>
                    <a:pt x="1163" y="97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1303769" y="992430"/>
              <a:ext cx="27499" cy="31781"/>
            </a:xfrm>
            <a:custGeom>
              <a:avLst/>
              <a:gdLst/>
              <a:ahLst/>
              <a:cxnLst/>
              <a:rect l="l" t="t" r="r" b="b"/>
              <a:pathLst>
                <a:path w="854" h="987" fill="none" extrusionOk="0">
                  <a:moveTo>
                    <a:pt x="0" y="1"/>
                  </a:moveTo>
                  <a:cubicBezTo>
                    <a:pt x="295" y="310"/>
                    <a:pt x="604" y="619"/>
                    <a:pt x="854" y="987"/>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1289536" y="842697"/>
              <a:ext cx="39831" cy="31298"/>
            </a:xfrm>
            <a:custGeom>
              <a:avLst/>
              <a:gdLst/>
              <a:ahLst/>
              <a:cxnLst/>
              <a:rect l="l" t="t" r="r" b="b"/>
              <a:pathLst>
                <a:path w="1237" h="972" fill="none" extrusionOk="0">
                  <a:moveTo>
                    <a:pt x="1" y="1"/>
                  </a:moveTo>
                  <a:cubicBezTo>
                    <a:pt x="442" y="295"/>
                    <a:pt x="869" y="604"/>
                    <a:pt x="1237" y="972"/>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1017054" y="1198096"/>
              <a:ext cx="21832" cy="21381"/>
            </a:xfrm>
            <a:custGeom>
              <a:avLst/>
              <a:gdLst/>
              <a:ahLst/>
              <a:cxnLst/>
              <a:rect l="l" t="t" r="r" b="b"/>
              <a:pathLst>
                <a:path w="678" h="664" fill="none" extrusionOk="0">
                  <a:moveTo>
                    <a:pt x="1" y="1"/>
                  </a:moveTo>
                  <a:cubicBezTo>
                    <a:pt x="251" y="236"/>
                    <a:pt x="501" y="428"/>
                    <a:pt x="678" y="663"/>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1447835" y="660730"/>
              <a:ext cx="116596" cy="108546"/>
            </a:xfrm>
            <a:custGeom>
              <a:avLst/>
              <a:gdLst/>
              <a:ahLst/>
              <a:cxnLst/>
              <a:rect l="l" t="t" r="r" b="b"/>
              <a:pathLst>
                <a:path w="3621" h="3371" fill="none" extrusionOk="0">
                  <a:moveTo>
                    <a:pt x="0" y="0"/>
                  </a:moveTo>
                  <a:cubicBezTo>
                    <a:pt x="1280" y="1045"/>
                    <a:pt x="2634" y="2031"/>
                    <a:pt x="3620" y="337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1520802" y="530414"/>
              <a:ext cx="82947" cy="69198"/>
            </a:xfrm>
            <a:custGeom>
              <a:avLst/>
              <a:gdLst/>
              <a:ahLst/>
              <a:cxnLst/>
              <a:rect l="l" t="t" r="r" b="b"/>
              <a:pathLst>
                <a:path w="2576" h="2149" fill="none" extrusionOk="0">
                  <a:moveTo>
                    <a:pt x="0" y="0"/>
                  </a:moveTo>
                  <a:cubicBezTo>
                    <a:pt x="986" y="560"/>
                    <a:pt x="1840" y="1295"/>
                    <a:pt x="2576" y="2149"/>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3"/>
          <p:cNvGrpSpPr/>
          <p:nvPr/>
        </p:nvGrpSpPr>
        <p:grpSpPr>
          <a:xfrm rot="535291">
            <a:off x="-249220" y="1730716"/>
            <a:ext cx="411751" cy="557650"/>
            <a:chOff x="-467590" y="1011879"/>
            <a:chExt cx="531238" cy="719477"/>
          </a:xfrm>
        </p:grpSpPr>
        <p:sp>
          <p:nvSpPr>
            <p:cNvPr id="345" name="Google Shape;345;p3"/>
            <p:cNvSpPr/>
            <p:nvPr/>
          </p:nvSpPr>
          <p:spPr>
            <a:xfrm>
              <a:off x="-467590" y="1011879"/>
              <a:ext cx="130346" cy="32264"/>
            </a:xfrm>
            <a:custGeom>
              <a:avLst/>
              <a:gdLst/>
              <a:ahLst/>
              <a:cxnLst/>
              <a:rect l="l" t="t" r="r" b="b"/>
              <a:pathLst>
                <a:path w="4048" h="1002" extrusionOk="0">
                  <a:moveTo>
                    <a:pt x="1652" y="0"/>
                  </a:moveTo>
                  <a:cubicBezTo>
                    <a:pt x="1489" y="0"/>
                    <a:pt x="1326" y="5"/>
                    <a:pt x="1163" y="15"/>
                  </a:cubicBezTo>
                  <a:cubicBezTo>
                    <a:pt x="677" y="15"/>
                    <a:pt x="0" y="265"/>
                    <a:pt x="59" y="751"/>
                  </a:cubicBezTo>
                  <a:cubicBezTo>
                    <a:pt x="446" y="714"/>
                    <a:pt x="837" y="694"/>
                    <a:pt x="1231" y="694"/>
                  </a:cubicBezTo>
                  <a:cubicBezTo>
                    <a:pt x="2098" y="694"/>
                    <a:pt x="2981" y="789"/>
                    <a:pt x="3870" y="1001"/>
                  </a:cubicBezTo>
                  <a:cubicBezTo>
                    <a:pt x="3929" y="810"/>
                    <a:pt x="3988" y="560"/>
                    <a:pt x="4047" y="383"/>
                  </a:cubicBezTo>
                  <a:cubicBezTo>
                    <a:pt x="3286" y="125"/>
                    <a:pt x="2473" y="0"/>
                    <a:pt x="165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347256" y="1016774"/>
              <a:ext cx="410904" cy="714582"/>
            </a:xfrm>
            <a:custGeom>
              <a:avLst/>
              <a:gdLst/>
              <a:ahLst/>
              <a:cxnLst/>
              <a:rect l="l" t="t" r="r" b="b"/>
              <a:pathLst>
                <a:path w="12761" h="22192" extrusionOk="0">
                  <a:moveTo>
                    <a:pt x="1538" y="0"/>
                  </a:moveTo>
                  <a:cubicBezTo>
                    <a:pt x="913" y="0"/>
                    <a:pt x="272" y="196"/>
                    <a:pt x="133" y="775"/>
                  </a:cubicBezTo>
                  <a:cubicBezTo>
                    <a:pt x="1" y="1335"/>
                    <a:pt x="428" y="1761"/>
                    <a:pt x="796" y="2129"/>
                  </a:cubicBezTo>
                  <a:cubicBezTo>
                    <a:pt x="2150" y="3542"/>
                    <a:pt x="3562" y="5014"/>
                    <a:pt x="4666" y="6603"/>
                  </a:cubicBezTo>
                  <a:cubicBezTo>
                    <a:pt x="7418" y="10841"/>
                    <a:pt x="8036" y="16110"/>
                    <a:pt x="8713" y="21084"/>
                  </a:cubicBezTo>
                  <a:cubicBezTo>
                    <a:pt x="8826" y="21550"/>
                    <a:pt x="9061" y="22191"/>
                    <a:pt x="9508" y="22191"/>
                  </a:cubicBezTo>
                  <a:cubicBezTo>
                    <a:pt x="9527" y="22191"/>
                    <a:pt x="9547" y="22190"/>
                    <a:pt x="9567" y="22188"/>
                  </a:cubicBezTo>
                  <a:cubicBezTo>
                    <a:pt x="9699" y="22114"/>
                    <a:pt x="9817" y="22055"/>
                    <a:pt x="9935" y="21938"/>
                  </a:cubicBezTo>
                  <a:cubicBezTo>
                    <a:pt x="11406" y="20716"/>
                    <a:pt x="11965" y="18803"/>
                    <a:pt x="12201" y="16905"/>
                  </a:cubicBezTo>
                  <a:cubicBezTo>
                    <a:pt x="12760" y="13358"/>
                    <a:pt x="12275" y="9488"/>
                    <a:pt x="10494" y="6294"/>
                  </a:cubicBezTo>
                  <a:cubicBezTo>
                    <a:pt x="8772" y="3115"/>
                    <a:pt x="5652" y="658"/>
                    <a:pt x="2032" y="40"/>
                  </a:cubicBezTo>
                  <a:cubicBezTo>
                    <a:pt x="1875" y="15"/>
                    <a:pt x="1707" y="0"/>
                    <a:pt x="153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163391" y="1147895"/>
              <a:ext cx="106679" cy="119687"/>
            </a:xfrm>
            <a:custGeom>
              <a:avLst/>
              <a:gdLst/>
              <a:ahLst/>
              <a:cxnLst/>
              <a:rect l="l" t="t" r="r" b="b"/>
              <a:pathLst>
                <a:path w="3313" h="3717" extrusionOk="0">
                  <a:moveTo>
                    <a:pt x="1537" y="1"/>
                  </a:moveTo>
                  <a:cubicBezTo>
                    <a:pt x="1247" y="1"/>
                    <a:pt x="1006" y="126"/>
                    <a:pt x="796" y="324"/>
                  </a:cubicBezTo>
                  <a:cubicBezTo>
                    <a:pt x="678" y="383"/>
                    <a:pt x="604" y="515"/>
                    <a:pt x="545" y="574"/>
                  </a:cubicBezTo>
                  <a:cubicBezTo>
                    <a:pt x="369" y="824"/>
                    <a:pt x="178" y="1118"/>
                    <a:pt x="60" y="1427"/>
                  </a:cubicBezTo>
                  <a:cubicBezTo>
                    <a:pt x="1" y="1736"/>
                    <a:pt x="1" y="2104"/>
                    <a:pt x="60" y="2413"/>
                  </a:cubicBezTo>
                  <a:cubicBezTo>
                    <a:pt x="178" y="2664"/>
                    <a:pt x="310" y="2899"/>
                    <a:pt x="487" y="3090"/>
                  </a:cubicBezTo>
                  <a:cubicBezTo>
                    <a:pt x="604" y="3267"/>
                    <a:pt x="796" y="3399"/>
                    <a:pt x="972" y="3517"/>
                  </a:cubicBezTo>
                  <a:cubicBezTo>
                    <a:pt x="1190" y="3652"/>
                    <a:pt x="1441" y="3716"/>
                    <a:pt x="1691" y="3716"/>
                  </a:cubicBezTo>
                  <a:cubicBezTo>
                    <a:pt x="2014" y="3716"/>
                    <a:pt x="2335" y="3607"/>
                    <a:pt x="2576" y="3399"/>
                  </a:cubicBezTo>
                  <a:cubicBezTo>
                    <a:pt x="3062" y="3090"/>
                    <a:pt x="3312" y="2531"/>
                    <a:pt x="3312" y="1928"/>
                  </a:cubicBezTo>
                  <a:cubicBezTo>
                    <a:pt x="3312" y="1369"/>
                    <a:pt x="3003" y="824"/>
                    <a:pt x="2576" y="456"/>
                  </a:cubicBezTo>
                  <a:cubicBezTo>
                    <a:pt x="2326" y="206"/>
                    <a:pt x="2017" y="88"/>
                    <a:pt x="1708" y="15"/>
                  </a:cubicBezTo>
                  <a:cubicBezTo>
                    <a:pt x="1649" y="5"/>
                    <a:pt x="1592" y="1"/>
                    <a:pt x="153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252458" y="1066202"/>
              <a:ext cx="104747" cy="102074"/>
            </a:xfrm>
            <a:custGeom>
              <a:avLst/>
              <a:gdLst/>
              <a:ahLst/>
              <a:cxnLst/>
              <a:rect l="l" t="t" r="r" b="b"/>
              <a:pathLst>
                <a:path w="3253" h="3170" extrusionOk="0">
                  <a:moveTo>
                    <a:pt x="1417" y="0"/>
                  </a:moveTo>
                  <a:cubicBezTo>
                    <a:pt x="1298" y="0"/>
                    <a:pt x="1177" y="18"/>
                    <a:pt x="1045" y="50"/>
                  </a:cubicBezTo>
                  <a:cubicBezTo>
                    <a:pt x="795" y="109"/>
                    <a:pt x="560" y="344"/>
                    <a:pt x="368" y="594"/>
                  </a:cubicBezTo>
                  <a:cubicBezTo>
                    <a:pt x="133" y="962"/>
                    <a:pt x="0" y="1389"/>
                    <a:pt x="59" y="1816"/>
                  </a:cubicBezTo>
                  <a:cubicBezTo>
                    <a:pt x="192" y="2375"/>
                    <a:pt x="736" y="2802"/>
                    <a:pt x="1295" y="3052"/>
                  </a:cubicBezTo>
                  <a:cubicBezTo>
                    <a:pt x="1413" y="3111"/>
                    <a:pt x="1604" y="3170"/>
                    <a:pt x="1781" y="3170"/>
                  </a:cubicBezTo>
                  <a:cubicBezTo>
                    <a:pt x="2031" y="3170"/>
                    <a:pt x="2267" y="2993"/>
                    <a:pt x="2458" y="2861"/>
                  </a:cubicBezTo>
                  <a:cubicBezTo>
                    <a:pt x="2885" y="2434"/>
                    <a:pt x="3253" y="1816"/>
                    <a:pt x="3135" y="1212"/>
                  </a:cubicBezTo>
                  <a:cubicBezTo>
                    <a:pt x="3002" y="653"/>
                    <a:pt x="2458" y="285"/>
                    <a:pt x="1899" y="109"/>
                  </a:cubicBezTo>
                  <a:cubicBezTo>
                    <a:pt x="1730" y="33"/>
                    <a:pt x="1576" y="0"/>
                    <a:pt x="1417"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82341" y="1418928"/>
              <a:ext cx="112346" cy="98049"/>
            </a:xfrm>
            <a:custGeom>
              <a:avLst/>
              <a:gdLst/>
              <a:ahLst/>
              <a:cxnLst/>
              <a:rect l="l" t="t" r="r" b="b"/>
              <a:pathLst>
                <a:path w="3489" h="3045" extrusionOk="0">
                  <a:moveTo>
                    <a:pt x="1649" y="1"/>
                  </a:moveTo>
                  <a:cubicBezTo>
                    <a:pt x="1222" y="60"/>
                    <a:pt x="736" y="251"/>
                    <a:pt x="427" y="619"/>
                  </a:cubicBezTo>
                  <a:cubicBezTo>
                    <a:pt x="295" y="737"/>
                    <a:pt x="236" y="869"/>
                    <a:pt x="177" y="987"/>
                  </a:cubicBezTo>
                  <a:cubicBezTo>
                    <a:pt x="1" y="1472"/>
                    <a:pt x="1" y="1472"/>
                    <a:pt x="236" y="1973"/>
                  </a:cubicBezTo>
                  <a:cubicBezTo>
                    <a:pt x="427" y="2458"/>
                    <a:pt x="913" y="2885"/>
                    <a:pt x="1472" y="3003"/>
                  </a:cubicBezTo>
                  <a:cubicBezTo>
                    <a:pt x="1577" y="3031"/>
                    <a:pt x="1687" y="3045"/>
                    <a:pt x="1801" y="3045"/>
                  </a:cubicBezTo>
                  <a:cubicBezTo>
                    <a:pt x="2215" y="3045"/>
                    <a:pt x="2668" y="2865"/>
                    <a:pt x="3003" y="2576"/>
                  </a:cubicBezTo>
                  <a:cubicBezTo>
                    <a:pt x="3371" y="2149"/>
                    <a:pt x="3488" y="1531"/>
                    <a:pt x="3312" y="1046"/>
                  </a:cubicBezTo>
                  <a:cubicBezTo>
                    <a:pt x="3238" y="869"/>
                    <a:pt x="3120" y="678"/>
                    <a:pt x="3003" y="560"/>
                  </a:cubicBezTo>
                  <a:cubicBezTo>
                    <a:pt x="2635" y="192"/>
                    <a:pt x="2134" y="1"/>
                    <a:pt x="164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100342" y="1289224"/>
              <a:ext cx="110446" cy="107645"/>
            </a:xfrm>
            <a:custGeom>
              <a:avLst/>
              <a:gdLst/>
              <a:ahLst/>
              <a:cxnLst/>
              <a:rect l="l" t="t" r="r" b="b"/>
              <a:pathLst>
                <a:path w="3430" h="3343" extrusionOk="0">
                  <a:moveTo>
                    <a:pt x="1530" y="1"/>
                  </a:moveTo>
                  <a:cubicBezTo>
                    <a:pt x="1327" y="1"/>
                    <a:pt x="1122" y="37"/>
                    <a:pt x="927" y="114"/>
                  </a:cubicBezTo>
                  <a:cubicBezTo>
                    <a:pt x="795" y="173"/>
                    <a:pt x="618" y="291"/>
                    <a:pt x="560" y="350"/>
                  </a:cubicBezTo>
                  <a:cubicBezTo>
                    <a:pt x="118" y="718"/>
                    <a:pt x="59" y="718"/>
                    <a:pt x="59" y="1277"/>
                  </a:cubicBezTo>
                  <a:cubicBezTo>
                    <a:pt x="0" y="1880"/>
                    <a:pt x="250" y="2498"/>
                    <a:pt x="677" y="2866"/>
                  </a:cubicBezTo>
                  <a:cubicBezTo>
                    <a:pt x="999" y="3188"/>
                    <a:pt x="1462" y="3342"/>
                    <a:pt x="1904" y="3342"/>
                  </a:cubicBezTo>
                  <a:cubicBezTo>
                    <a:pt x="2049" y="3342"/>
                    <a:pt x="2191" y="3326"/>
                    <a:pt x="2325" y="3293"/>
                  </a:cubicBezTo>
                  <a:cubicBezTo>
                    <a:pt x="2944" y="3116"/>
                    <a:pt x="3370" y="2557"/>
                    <a:pt x="3429" y="2013"/>
                  </a:cubicBezTo>
                  <a:cubicBezTo>
                    <a:pt x="3429" y="1762"/>
                    <a:pt x="3429" y="1586"/>
                    <a:pt x="3370" y="1394"/>
                  </a:cubicBezTo>
                  <a:cubicBezTo>
                    <a:pt x="3253" y="909"/>
                    <a:pt x="2885" y="482"/>
                    <a:pt x="2399" y="232"/>
                  </a:cubicBezTo>
                  <a:cubicBezTo>
                    <a:pt x="2135" y="82"/>
                    <a:pt x="1833" y="1"/>
                    <a:pt x="153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70492" y="1542193"/>
              <a:ext cx="92446" cy="88131"/>
            </a:xfrm>
            <a:custGeom>
              <a:avLst/>
              <a:gdLst/>
              <a:ahLst/>
              <a:cxnLst/>
              <a:rect l="l" t="t" r="r" b="b"/>
              <a:pathLst>
                <a:path w="2871" h="2737" extrusionOk="0">
                  <a:moveTo>
                    <a:pt x="1246" y="0"/>
                  </a:moveTo>
                  <a:cubicBezTo>
                    <a:pt x="985" y="0"/>
                    <a:pt x="739" y="57"/>
                    <a:pt x="545" y="220"/>
                  </a:cubicBezTo>
                  <a:cubicBezTo>
                    <a:pt x="427" y="352"/>
                    <a:pt x="368" y="470"/>
                    <a:pt x="295" y="588"/>
                  </a:cubicBezTo>
                  <a:cubicBezTo>
                    <a:pt x="0" y="1323"/>
                    <a:pt x="368" y="2192"/>
                    <a:pt x="972" y="2560"/>
                  </a:cubicBezTo>
                  <a:cubicBezTo>
                    <a:pt x="1222" y="2677"/>
                    <a:pt x="1472" y="2736"/>
                    <a:pt x="1708" y="2736"/>
                  </a:cubicBezTo>
                  <a:cubicBezTo>
                    <a:pt x="2075" y="2736"/>
                    <a:pt x="2443" y="2486"/>
                    <a:pt x="2635" y="2192"/>
                  </a:cubicBezTo>
                  <a:cubicBezTo>
                    <a:pt x="2811" y="1883"/>
                    <a:pt x="2870" y="1456"/>
                    <a:pt x="2870" y="1088"/>
                  </a:cubicBezTo>
                  <a:cubicBezTo>
                    <a:pt x="2811" y="838"/>
                    <a:pt x="2694" y="588"/>
                    <a:pt x="2576" y="470"/>
                  </a:cubicBezTo>
                  <a:cubicBezTo>
                    <a:pt x="2384" y="279"/>
                    <a:pt x="2134" y="161"/>
                    <a:pt x="1958" y="102"/>
                  </a:cubicBezTo>
                  <a:cubicBezTo>
                    <a:pt x="1728" y="46"/>
                    <a:pt x="1481" y="0"/>
                    <a:pt x="1246"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3"/>
          <p:cNvSpPr/>
          <p:nvPr/>
        </p:nvSpPr>
        <p:spPr>
          <a:xfrm rot="535529">
            <a:off x="13201" y="-159051"/>
            <a:ext cx="480849" cy="893983"/>
          </a:xfrm>
          <a:custGeom>
            <a:avLst/>
            <a:gdLst/>
            <a:ahLst/>
            <a:cxnLst/>
            <a:rect l="l" t="t" r="r" b="b"/>
            <a:pathLst>
              <a:path w="19265" h="35817" extrusionOk="0">
                <a:moveTo>
                  <a:pt x="619" y="0"/>
                </a:moveTo>
                <a:cubicBezTo>
                  <a:pt x="560" y="0"/>
                  <a:pt x="501" y="0"/>
                  <a:pt x="427" y="59"/>
                </a:cubicBezTo>
                <a:cubicBezTo>
                  <a:pt x="427" y="59"/>
                  <a:pt x="368" y="118"/>
                  <a:pt x="368" y="236"/>
                </a:cubicBezTo>
                <a:cubicBezTo>
                  <a:pt x="1" y="2017"/>
                  <a:pt x="368" y="4047"/>
                  <a:pt x="1472" y="5578"/>
                </a:cubicBezTo>
                <a:cubicBezTo>
                  <a:pt x="928" y="6255"/>
                  <a:pt x="619" y="7050"/>
                  <a:pt x="427" y="7903"/>
                </a:cubicBezTo>
                <a:cubicBezTo>
                  <a:pt x="59" y="9802"/>
                  <a:pt x="501" y="11700"/>
                  <a:pt x="795" y="13672"/>
                </a:cubicBezTo>
                <a:cubicBezTo>
                  <a:pt x="795" y="13745"/>
                  <a:pt x="868" y="13795"/>
                  <a:pt x="938" y="13795"/>
                </a:cubicBezTo>
                <a:cubicBezTo>
                  <a:pt x="981" y="13795"/>
                  <a:pt x="1023" y="13776"/>
                  <a:pt x="1045" y="13731"/>
                </a:cubicBezTo>
                <a:cubicBezTo>
                  <a:pt x="1531" y="13363"/>
                  <a:pt x="1899" y="12936"/>
                  <a:pt x="2208" y="12436"/>
                </a:cubicBezTo>
                <a:cubicBezTo>
                  <a:pt x="2826" y="13540"/>
                  <a:pt x="3503" y="14643"/>
                  <a:pt x="4048" y="15821"/>
                </a:cubicBezTo>
                <a:cubicBezTo>
                  <a:pt x="5034" y="17837"/>
                  <a:pt x="5460" y="20103"/>
                  <a:pt x="5343" y="22369"/>
                </a:cubicBezTo>
                <a:cubicBezTo>
                  <a:pt x="5151" y="25681"/>
                  <a:pt x="3871" y="29183"/>
                  <a:pt x="5210" y="32244"/>
                </a:cubicBezTo>
                <a:cubicBezTo>
                  <a:pt x="6078" y="34216"/>
                  <a:pt x="8095" y="35688"/>
                  <a:pt x="10243" y="35805"/>
                </a:cubicBezTo>
                <a:cubicBezTo>
                  <a:pt x="10364" y="35813"/>
                  <a:pt x="10486" y="35817"/>
                  <a:pt x="10609" y="35817"/>
                </a:cubicBezTo>
                <a:cubicBezTo>
                  <a:pt x="13407" y="35817"/>
                  <a:pt x="16555" y="33917"/>
                  <a:pt x="17852" y="31449"/>
                </a:cubicBezTo>
                <a:cubicBezTo>
                  <a:pt x="19191" y="28874"/>
                  <a:pt x="19264" y="25813"/>
                  <a:pt x="18823" y="22929"/>
                </a:cubicBezTo>
                <a:cubicBezTo>
                  <a:pt x="17910" y="16615"/>
                  <a:pt x="13863" y="10670"/>
                  <a:pt x="8772" y="6741"/>
                </a:cubicBezTo>
                <a:cubicBezTo>
                  <a:pt x="8404" y="6432"/>
                  <a:pt x="7977" y="6181"/>
                  <a:pt x="7609" y="5946"/>
                </a:cubicBezTo>
                <a:cubicBezTo>
                  <a:pt x="8095" y="5755"/>
                  <a:pt x="8595" y="5446"/>
                  <a:pt x="9022" y="5078"/>
                </a:cubicBezTo>
                <a:cubicBezTo>
                  <a:pt x="9081" y="5019"/>
                  <a:pt x="9022" y="4842"/>
                  <a:pt x="8889" y="4842"/>
                </a:cubicBezTo>
                <a:cubicBezTo>
                  <a:pt x="7446" y="4717"/>
                  <a:pt x="6055" y="3846"/>
                  <a:pt x="4568" y="3846"/>
                </a:cubicBezTo>
                <a:cubicBezTo>
                  <a:pt x="4478" y="3846"/>
                  <a:pt x="4388" y="3849"/>
                  <a:pt x="4298" y="3856"/>
                </a:cubicBezTo>
                <a:cubicBezTo>
                  <a:pt x="3503" y="3856"/>
                  <a:pt x="2767" y="4224"/>
                  <a:pt x="2149" y="4842"/>
                </a:cubicBezTo>
                <a:cubicBezTo>
                  <a:pt x="1354" y="3370"/>
                  <a:pt x="1354" y="1531"/>
                  <a:pt x="1840"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rot="535529">
            <a:off x="5185" y="-29430"/>
            <a:ext cx="425738" cy="751563"/>
          </a:xfrm>
          <a:custGeom>
            <a:avLst/>
            <a:gdLst/>
            <a:ahLst/>
            <a:cxnLst/>
            <a:rect l="l" t="t" r="r" b="b"/>
            <a:pathLst>
              <a:path w="17057" h="30111" fill="none" extrusionOk="0">
                <a:moveTo>
                  <a:pt x="0" y="6505"/>
                </a:moveTo>
                <a:cubicBezTo>
                  <a:pt x="560" y="7668"/>
                  <a:pt x="1295" y="8713"/>
                  <a:pt x="1840" y="9875"/>
                </a:cubicBezTo>
                <a:cubicBezTo>
                  <a:pt x="2767" y="11906"/>
                  <a:pt x="3253" y="14173"/>
                  <a:pt x="3135" y="16439"/>
                </a:cubicBezTo>
                <a:cubicBezTo>
                  <a:pt x="2944" y="19750"/>
                  <a:pt x="1604" y="23238"/>
                  <a:pt x="2944" y="26314"/>
                </a:cubicBezTo>
                <a:cubicBezTo>
                  <a:pt x="3871" y="28271"/>
                  <a:pt x="5887" y="29743"/>
                  <a:pt x="8036" y="29860"/>
                </a:cubicBezTo>
                <a:cubicBezTo>
                  <a:pt x="10920" y="30110"/>
                  <a:pt x="14290" y="28094"/>
                  <a:pt x="15644" y="25519"/>
                </a:cubicBezTo>
                <a:cubicBezTo>
                  <a:pt x="16924" y="22944"/>
                  <a:pt x="17057" y="19868"/>
                  <a:pt x="16630" y="16983"/>
                </a:cubicBezTo>
                <a:cubicBezTo>
                  <a:pt x="15703" y="10670"/>
                  <a:pt x="11597" y="4725"/>
                  <a:pt x="6564" y="795"/>
                </a:cubicBezTo>
                <a:cubicBezTo>
                  <a:pt x="6196" y="560"/>
                  <a:pt x="5769" y="251"/>
                  <a:pt x="5342"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rot="535529">
            <a:off x="1023" y="-104678"/>
            <a:ext cx="224812" cy="252742"/>
          </a:xfrm>
          <a:custGeom>
            <a:avLst/>
            <a:gdLst/>
            <a:ahLst/>
            <a:cxnLst/>
            <a:rect l="l" t="t" r="r" b="b"/>
            <a:pathLst>
              <a:path w="9007" h="10126" fill="none" extrusionOk="0">
                <a:moveTo>
                  <a:pt x="1340" y="1840"/>
                </a:moveTo>
                <a:cubicBezTo>
                  <a:pt x="854" y="2517"/>
                  <a:pt x="486" y="3370"/>
                  <a:pt x="368" y="4180"/>
                </a:cubicBezTo>
                <a:cubicBezTo>
                  <a:pt x="1" y="6078"/>
                  <a:pt x="427" y="8035"/>
                  <a:pt x="736" y="9934"/>
                </a:cubicBezTo>
                <a:cubicBezTo>
                  <a:pt x="736" y="10066"/>
                  <a:pt x="854" y="10125"/>
                  <a:pt x="972" y="10066"/>
                </a:cubicBezTo>
                <a:cubicBezTo>
                  <a:pt x="1958" y="9257"/>
                  <a:pt x="2694" y="8035"/>
                  <a:pt x="2870" y="6814"/>
                </a:cubicBezTo>
                <a:cubicBezTo>
                  <a:pt x="2944" y="6623"/>
                  <a:pt x="3120" y="6623"/>
                  <a:pt x="3179" y="6681"/>
                </a:cubicBezTo>
                <a:cubicBezTo>
                  <a:pt x="3738" y="7300"/>
                  <a:pt x="4165" y="7976"/>
                  <a:pt x="4533" y="8712"/>
                </a:cubicBezTo>
                <a:cubicBezTo>
                  <a:pt x="4592" y="8889"/>
                  <a:pt x="4842" y="8830"/>
                  <a:pt x="4842" y="8653"/>
                </a:cubicBezTo>
                <a:cubicBezTo>
                  <a:pt x="4960" y="7241"/>
                  <a:pt x="4842" y="5828"/>
                  <a:pt x="4415" y="4474"/>
                </a:cubicBezTo>
                <a:cubicBezTo>
                  <a:pt x="4415" y="4356"/>
                  <a:pt x="4474" y="4239"/>
                  <a:pt x="4592" y="4297"/>
                </a:cubicBezTo>
                <a:cubicBezTo>
                  <a:pt x="5887" y="4474"/>
                  <a:pt x="7109" y="5283"/>
                  <a:pt x="8212" y="4974"/>
                </a:cubicBezTo>
                <a:cubicBezTo>
                  <a:pt x="8389" y="4915"/>
                  <a:pt x="8389" y="4783"/>
                  <a:pt x="8330" y="4665"/>
                </a:cubicBezTo>
                <a:lnTo>
                  <a:pt x="6255" y="2708"/>
                </a:lnTo>
                <a:cubicBezTo>
                  <a:pt x="6181" y="2576"/>
                  <a:pt x="6255" y="2399"/>
                  <a:pt x="6373" y="2399"/>
                </a:cubicBezTo>
                <a:cubicBezTo>
                  <a:pt x="7285" y="2399"/>
                  <a:pt x="8212" y="2031"/>
                  <a:pt x="8889" y="1413"/>
                </a:cubicBezTo>
                <a:cubicBezTo>
                  <a:pt x="9007" y="1295"/>
                  <a:pt x="8948" y="1104"/>
                  <a:pt x="8757" y="1104"/>
                </a:cubicBezTo>
                <a:cubicBezTo>
                  <a:pt x="7226" y="986"/>
                  <a:pt x="5814" y="0"/>
                  <a:pt x="4224" y="133"/>
                </a:cubicBezTo>
                <a:cubicBezTo>
                  <a:pt x="3429" y="191"/>
                  <a:pt x="2635" y="559"/>
                  <a:pt x="2017" y="1104"/>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rot="535529">
            <a:off x="21076" y="-209542"/>
            <a:ext cx="59878" cy="151730"/>
          </a:xfrm>
          <a:custGeom>
            <a:avLst/>
            <a:gdLst/>
            <a:ahLst/>
            <a:cxnLst/>
            <a:rect l="l" t="t" r="r" b="b"/>
            <a:pathLst>
              <a:path w="2399" h="6079" fill="none" extrusionOk="0">
                <a:moveTo>
                  <a:pt x="500" y="59"/>
                </a:moveTo>
                <a:cubicBezTo>
                  <a:pt x="559" y="0"/>
                  <a:pt x="618" y="0"/>
                  <a:pt x="677" y="0"/>
                </a:cubicBezTo>
                <a:lnTo>
                  <a:pt x="1898" y="0"/>
                </a:lnTo>
                <a:cubicBezTo>
                  <a:pt x="1354" y="1722"/>
                  <a:pt x="1413" y="3738"/>
                  <a:pt x="2399" y="5269"/>
                </a:cubicBezTo>
                <a:cubicBezTo>
                  <a:pt x="2149" y="5401"/>
                  <a:pt x="1972" y="5769"/>
                  <a:pt x="1840" y="6078"/>
                </a:cubicBezTo>
                <a:cubicBezTo>
                  <a:pt x="559" y="4474"/>
                  <a:pt x="0" y="2267"/>
                  <a:pt x="427" y="250"/>
                </a:cubicBezTo>
                <a:cubicBezTo>
                  <a:pt x="427" y="192"/>
                  <a:pt x="427" y="59"/>
                  <a:pt x="500" y="5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rot="535529">
            <a:off x="54605" y="496987"/>
            <a:ext cx="93324" cy="151730"/>
          </a:xfrm>
          <a:custGeom>
            <a:avLst/>
            <a:gdLst/>
            <a:ahLst/>
            <a:cxnLst/>
            <a:rect l="l" t="t" r="r" b="b"/>
            <a:pathLst>
              <a:path w="3739" h="6079" fill="none" extrusionOk="0">
                <a:moveTo>
                  <a:pt x="1781" y="560"/>
                </a:moveTo>
                <a:cubicBezTo>
                  <a:pt x="1648" y="251"/>
                  <a:pt x="1413" y="0"/>
                  <a:pt x="1104" y="0"/>
                </a:cubicBezTo>
                <a:cubicBezTo>
                  <a:pt x="795" y="0"/>
                  <a:pt x="545" y="192"/>
                  <a:pt x="427" y="368"/>
                </a:cubicBezTo>
                <a:cubicBezTo>
                  <a:pt x="236" y="618"/>
                  <a:pt x="177" y="928"/>
                  <a:pt x="177" y="1163"/>
                </a:cubicBezTo>
                <a:cubicBezTo>
                  <a:pt x="0" y="2767"/>
                  <a:pt x="545" y="4356"/>
                  <a:pt x="1707" y="5460"/>
                </a:cubicBezTo>
                <a:cubicBezTo>
                  <a:pt x="1957" y="5710"/>
                  <a:pt x="2325" y="5946"/>
                  <a:pt x="2693" y="6019"/>
                </a:cubicBezTo>
                <a:cubicBezTo>
                  <a:pt x="3061" y="6078"/>
                  <a:pt x="3488" y="5887"/>
                  <a:pt x="3620" y="5519"/>
                </a:cubicBezTo>
                <a:cubicBezTo>
                  <a:pt x="3738" y="5151"/>
                  <a:pt x="3488" y="4724"/>
                  <a:pt x="3252" y="4356"/>
                </a:cubicBezTo>
                <a:cubicBezTo>
                  <a:pt x="2884" y="3812"/>
                  <a:pt x="2517" y="3253"/>
                  <a:pt x="2325" y="2576"/>
                </a:cubicBezTo>
                <a:cubicBezTo>
                  <a:pt x="2149" y="1899"/>
                  <a:pt x="2149" y="1163"/>
                  <a:pt x="1781"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rot="535529">
            <a:off x="8857" y="883545"/>
            <a:ext cx="452944" cy="734665"/>
          </a:xfrm>
          <a:custGeom>
            <a:avLst/>
            <a:gdLst/>
            <a:ahLst/>
            <a:cxnLst/>
            <a:rect l="l" t="t" r="r" b="b"/>
            <a:pathLst>
              <a:path w="18147" h="29434" fill="none" extrusionOk="0">
                <a:moveTo>
                  <a:pt x="9066" y="27344"/>
                </a:moveTo>
                <a:cubicBezTo>
                  <a:pt x="13849" y="24151"/>
                  <a:pt x="17351" y="19191"/>
                  <a:pt x="17896" y="13481"/>
                </a:cubicBezTo>
                <a:cubicBezTo>
                  <a:pt x="18146" y="11465"/>
                  <a:pt x="17719" y="8772"/>
                  <a:pt x="16424" y="7227"/>
                </a:cubicBezTo>
                <a:cubicBezTo>
                  <a:pt x="15512" y="6123"/>
                  <a:pt x="14099" y="5461"/>
                  <a:pt x="13363" y="4225"/>
                </a:cubicBezTo>
                <a:cubicBezTo>
                  <a:pt x="12627" y="3062"/>
                  <a:pt x="12627" y="1473"/>
                  <a:pt x="11774" y="428"/>
                </a:cubicBezTo>
                <a:cubicBezTo>
                  <a:pt x="10847" y="1"/>
                  <a:pt x="9993" y="1222"/>
                  <a:pt x="10170" y="2208"/>
                </a:cubicBezTo>
                <a:cubicBezTo>
                  <a:pt x="10420" y="3121"/>
                  <a:pt x="11156" y="3857"/>
                  <a:pt x="11583" y="4725"/>
                </a:cubicBezTo>
                <a:cubicBezTo>
                  <a:pt x="12377" y="6197"/>
                  <a:pt x="12318" y="7904"/>
                  <a:pt x="12142" y="9567"/>
                </a:cubicBezTo>
                <a:cubicBezTo>
                  <a:pt x="11700" y="13054"/>
                  <a:pt x="10906" y="16675"/>
                  <a:pt x="8639" y="19309"/>
                </a:cubicBezTo>
                <a:cubicBezTo>
                  <a:pt x="6373" y="22017"/>
                  <a:pt x="2753" y="23606"/>
                  <a:pt x="795" y="26358"/>
                </a:cubicBezTo>
                <a:cubicBezTo>
                  <a:pt x="1" y="27403"/>
                  <a:pt x="545" y="28875"/>
                  <a:pt x="1840" y="29184"/>
                </a:cubicBezTo>
                <a:cubicBezTo>
                  <a:pt x="2694" y="29375"/>
                  <a:pt x="3606" y="29434"/>
                  <a:pt x="4475" y="29301"/>
                </a:cubicBezTo>
                <a:cubicBezTo>
                  <a:pt x="6123" y="29007"/>
                  <a:pt x="7653" y="28271"/>
                  <a:pt x="9066" y="27344"/>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rot="535529">
            <a:off x="36396" y="984825"/>
            <a:ext cx="321407" cy="583334"/>
          </a:xfrm>
          <a:custGeom>
            <a:avLst/>
            <a:gdLst/>
            <a:ahLst/>
            <a:cxnLst/>
            <a:rect l="l" t="t" r="r" b="b"/>
            <a:pathLst>
              <a:path w="12877" h="23371" fill="none" extrusionOk="0">
                <a:moveTo>
                  <a:pt x="0" y="23370"/>
                </a:moveTo>
                <a:cubicBezTo>
                  <a:pt x="986" y="23061"/>
                  <a:pt x="1781" y="22517"/>
                  <a:pt x="2575" y="21957"/>
                </a:cubicBezTo>
                <a:cubicBezTo>
                  <a:pt x="4606" y="20545"/>
                  <a:pt x="6622" y="19073"/>
                  <a:pt x="8212" y="17175"/>
                </a:cubicBezTo>
                <a:cubicBezTo>
                  <a:pt x="11655" y="13186"/>
                  <a:pt x="12877" y="8654"/>
                  <a:pt x="12082" y="3444"/>
                </a:cubicBezTo>
                <a:cubicBezTo>
                  <a:pt x="11891" y="2208"/>
                  <a:pt x="11229" y="986"/>
                  <a:pt x="10051"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3"/>
          <p:cNvGrpSpPr/>
          <p:nvPr/>
        </p:nvGrpSpPr>
        <p:grpSpPr>
          <a:xfrm rot="-3134587">
            <a:off x="1705619" y="-192945"/>
            <a:ext cx="512937" cy="496434"/>
            <a:chOff x="-392127" y="843454"/>
            <a:chExt cx="512947" cy="496444"/>
          </a:xfrm>
        </p:grpSpPr>
        <p:sp>
          <p:nvSpPr>
            <p:cNvPr id="360" name="Google Shape;360;p3"/>
            <p:cNvSpPr/>
            <p:nvPr/>
          </p:nvSpPr>
          <p:spPr>
            <a:xfrm rot="535529">
              <a:off x="-361376" y="875862"/>
              <a:ext cx="451447" cy="431629"/>
            </a:xfrm>
            <a:custGeom>
              <a:avLst/>
              <a:gdLst/>
              <a:ahLst/>
              <a:cxnLst/>
              <a:rect l="l" t="t" r="r" b="b"/>
              <a:pathLst>
                <a:path w="18087" h="17293" fill="none" extrusionOk="0">
                  <a:moveTo>
                    <a:pt x="9139" y="17175"/>
                  </a:moveTo>
                  <a:cubicBezTo>
                    <a:pt x="11891" y="16689"/>
                    <a:pt x="14408" y="15159"/>
                    <a:pt x="16188" y="13069"/>
                  </a:cubicBezTo>
                  <a:cubicBezTo>
                    <a:pt x="17292" y="11715"/>
                    <a:pt x="18087" y="10067"/>
                    <a:pt x="18087" y="8345"/>
                  </a:cubicBezTo>
                  <a:cubicBezTo>
                    <a:pt x="18087" y="6623"/>
                    <a:pt x="17042" y="4857"/>
                    <a:pt x="15452" y="4298"/>
                  </a:cubicBezTo>
                  <a:cubicBezTo>
                    <a:pt x="14408" y="3989"/>
                    <a:pt x="13245" y="4180"/>
                    <a:pt x="12141" y="4489"/>
                  </a:cubicBezTo>
                  <a:cubicBezTo>
                    <a:pt x="11773" y="4607"/>
                    <a:pt x="11405" y="4725"/>
                    <a:pt x="11037" y="4666"/>
                  </a:cubicBezTo>
                  <a:cubicBezTo>
                    <a:pt x="10051" y="4666"/>
                    <a:pt x="10051" y="3930"/>
                    <a:pt x="9934" y="3194"/>
                  </a:cubicBezTo>
                  <a:cubicBezTo>
                    <a:pt x="9816" y="2341"/>
                    <a:pt x="9507" y="1546"/>
                    <a:pt x="8889" y="928"/>
                  </a:cubicBezTo>
                  <a:cubicBezTo>
                    <a:pt x="8094" y="192"/>
                    <a:pt x="6873" y="1"/>
                    <a:pt x="5828" y="251"/>
                  </a:cubicBezTo>
                  <a:cubicBezTo>
                    <a:pt x="4724" y="560"/>
                    <a:pt x="3871" y="1296"/>
                    <a:pt x="3061" y="2091"/>
                  </a:cubicBezTo>
                  <a:cubicBezTo>
                    <a:pt x="986" y="4357"/>
                    <a:pt x="0" y="7727"/>
                    <a:pt x="559" y="10803"/>
                  </a:cubicBezTo>
                  <a:cubicBezTo>
                    <a:pt x="795" y="12083"/>
                    <a:pt x="1354" y="13496"/>
                    <a:pt x="2575" y="14114"/>
                  </a:cubicBezTo>
                  <a:cubicBezTo>
                    <a:pt x="3561" y="14659"/>
                    <a:pt x="4724" y="14600"/>
                    <a:pt x="5636" y="15218"/>
                  </a:cubicBezTo>
                  <a:cubicBezTo>
                    <a:pt x="6446" y="15762"/>
                    <a:pt x="6873" y="16807"/>
                    <a:pt x="7785" y="17116"/>
                  </a:cubicBezTo>
                  <a:cubicBezTo>
                    <a:pt x="8212" y="17293"/>
                    <a:pt x="8712" y="17234"/>
                    <a:pt x="9139" y="1717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rot="535529">
              <a:off x="-252018" y="1011128"/>
              <a:ext cx="216027" cy="208289"/>
            </a:xfrm>
            <a:custGeom>
              <a:avLst/>
              <a:gdLst/>
              <a:ahLst/>
              <a:cxnLst/>
              <a:rect l="l" t="t" r="r" b="b"/>
              <a:pathLst>
                <a:path w="8655" h="8345" fill="none" extrusionOk="0">
                  <a:moveTo>
                    <a:pt x="3135" y="251"/>
                  </a:moveTo>
                  <a:cubicBezTo>
                    <a:pt x="2282" y="1"/>
                    <a:pt x="1296" y="310"/>
                    <a:pt x="678" y="987"/>
                  </a:cubicBezTo>
                  <a:cubicBezTo>
                    <a:pt x="192" y="1664"/>
                    <a:pt x="1" y="2517"/>
                    <a:pt x="1" y="3371"/>
                  </a:cubicBezTo>
                  <a:cubicBezTo>
                    <a:pt x="74" y="4180"/>
                    <a:pt x="369" y="5034"/>
                    <a:pt x="619" y="5770"/>
                  </a:cubicBezTo>
                  <a:cubicBezTo>
                    <a:pt x="928" y="6447"/>
                    <a:pt x="1178" y="7182"/>
                    <a:pt x="1472" y="7859"/>
                  </a:cubicBezTo>
                  <a:cubicBezTo>
                    <a:pt x="1546" y="7918"/>
                    <a:pt x="1546" y="7977"/>
                    <a:pt x="1605" y="8095"/>
                  </a:cubicBezTo>
                  <a:cubicBezTo>
                    <a:pt x="1664" y="8154"/>
                    <a:pt x="1781" y="8154"/>
                    <a:pt x="1840" y="8227"/>
                  </a:cubicBezTo>
                  <a:cubicBezTo>
                    <a:pt x="2341" y="8345"/>
                    <a:pt x="2826" y="8227"/>
                    <a:pt x="3312" y="8095"/>
                  </a:cubicBezTo>
                  <a:cubicBezTo>
                    <a:pt x="4357" y="7786"/>
                    <a:pt x="5343" y="7418"/>
                    <a:pt x="6329" y="6991"/>
                  </a:cubicBezTo>
                  <a:cubicBezTo>
                    <a:pt x="6814" y="6756"/>
                    <a:pt x="7241" y="6505"/>
                    <a:pt x="7668" y="6138"/>
                  </a:cubicBezTo>
                  <a:cubicBezTo>
                    <a:pt x="8168" y="5711"/>
                    <a:pt x="8463" y="5152"/>
                    <a:pt x="8595" y="4475"/>
                  </a:cubicBezTo>
                  <a:cubicBezTo>
                    <a:pt x="8654" y="3871"/>
                    <a:pt x="8463" y="3194"/>
                    <a:pt x="7977" y="2709"/>
                  </a:cubicBezTo>
                  <a:cubicBezTo>
                    <a:pt x="7609" y="2341"/>
                    <a:pt x="7065" y="2149"/>
                    <a:pt x="6505" y="2090"/>
                  </a:cubicBezTo>
                  <a:cubicBezTo>
                    <a:pt x="6020" y="2090"/>
                    <a:pt x="5461" y="2149"/>
                    <a:pt x="4975" y="2267"/>
                  </a:cubicBezTo>
                  <a:cubicBezTo>
                    <a:pt x="4916" y="2341"/>
                    <a:pt x="4857" y="2341"/>
                    <a:pt x="4784" y="2341"/>
                  </a:cubicBezTo>
                  <a:cubicBezTo>
                    <a:pt x="4725" y="2267"/>
                    <a:pt x="4725" y="1840"/>
                    <a:pt x="4666" y="1723"/>
                  </a:cubicBezTo>
                  <a:cubicBezTo>
                    <a:pt x="4607" y="1472"/>
                    <a:pt x="4489" y="1237"/>
                    <a:pt x="4357" y="1046"/>
                  </a:cubicBezTo>
                  <a:cubicBezTo>
                    <a:pt x="4048" y="678"/>
                    <a:pt x="3621" y="369"/>
                    <a:pt x="3135" y="251"/>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rot="535529">
              <a:off x="-74715" y="893782"/>
              <a:ext cx="31998" cy="107277"/>
            </a:xfrm>
            <a:custGeom>
              <a:avLst/>
              <a:gdLst/>
              <a:ahLst/>
              <a:cxnLst/>
              <a:rect l="l" t="t" r="r" b="b"/>
              <a:pathLst>
                <a:path w="1282" h="4298" fill="none" extrusionOk="0">
                  <a:moveTo>
                    <a:pt x="678" y="1413"/>
                  </a:moveTo>
                  <a:cubicBezTo>
                    <a:pt x="604" y="1045"/>
                    <a:pt x="545" y="677"/>
                    <a:pt x="310" y="368"/>
                  </a:cubicBezTo>
                  <a:cubicBezTo>
                    <a:pt x="486" y="250"/>
                    <a:pt x="737" y="132"/>
                    <a:pt x="972" y="59"/>
                  </a:cubicBezTo>
                  <a:cubicBezTo>
                    <a:pt x="1046" y="0"/>
                    <a:pt x="1105" y="0"/>
                    <a:pt x="1105" y="0"/>
                  </a:cubicBezTo>
                  <a:lnTo>
                    <a:pt x="1222" y="132"/>
                  </a:lnTo>
                  <a:cubicBezTo>
                    <a:pt x="1281" y="250"/>
                    <a:pt x="1281" y="368"/>
                    <a:pt x="1281" y="559"/>
                  </a:cubicBezTo>
                  <a:cubicBezTo>
                    <a:pt x="1281" y="1722"/>
                    <a:pt x="972" y="2884"/>
                    <a:pt x="428" y="3929"/>
                  </a:cubicBezTo>
                  <a:cubicBezTo>
                    <a:pt x="369" y="4106"/>
                    <a:pt x="177" y="4297"/>
                    <a:pt x="1" y="4179"/>
                  </a:cubicBezTo>
                  <a:cubicBezTo>
                    <a:pt x="486" y="3311"/>
                    <a:pt x="795" y="2458"/>
                    <a:pt x="678" y="141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rot="535529">
              <a:off x="-187131" y="1075065"/>
              <a:ext cx="41533" cy="50344"/>
            </a:xfrm>
            <a:custGeom>
              <a:avLst/>
              <a:gdLst/>
              <a:ahLst/>
              <a:cxnLst/>
              <a:rect l="l" t="t" r="r" b="b"/>
              <a:pathLst>
                <a:path w="1664" h="2017" fill="none" extrusionOk="0">
                  <a:moveTo>
                    <a:pt x="133" y="1222"/>
                  </a:moveTo>
                  <a:cubicBezTo>
                    <a:pt x="0" y="1399"/>
                    <a:pt x="0" y="1708"/>
                    <a:pt x="192" y="1899"/>
                  </a:cubicBezTo>
                  <a:cubicBezTo>
                    <a:pt x="309" y="1958"/>
                    <a:pt x="501" y="2017"/>
                    <a:pt x="618" y="1899"/>
                  </a:cubicBezTo>
                  <a:cubicBezTo>
                    <a:pt x="795" y="1840"/>
                    <a:pt x="927" y="1708"/>
                    <a:pt x="1045" y="1590"/>
                  </a:cubicBezTo>
                  <a:cubicBezTo>
                    <a:pt x="1236" y="1340"/>
                    <a:pt x="1354" y="1031"/>
                    <a:pt x="1472" y="736"/>
                  </a:cubicBezTo>
                  <a:cubicBezTo>
                    <a:pt x="1663" y="1"/>
                    <a:pt x="309" y="854"/>
                    <a:pt x="133" y="1222"/>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
          <p:cNvSpPr/>
          <p:nvPr/>
        </p:nvSpPr>
        <p:spPr>
          <a:xfrm rot="535529">
            <a:off x="985418" y="-307462"/>
            <a:ext cx="47399" cy="43804"/>
          </a:xfrm>
          <a:custGeom>
            <a:avLst/>
            <a:gdLst/>
            <a:ahLst/>
            <a:cxnLst/>
            <a:rect l="l" t="t" r="r" b="b"/>
            <a:pathLst>
              <a:path w="1899" h="1755" extrusionOk="0">
                <a:moveTo>
                  <a:pt x="892" y="0"/>
                </a:moveTo>
                <a:cubicBezTo>
                  <a:pt x="495" y="0"/>
                  <a:pt x="159" y="277"/>
                  <a:pt x="59" y="703"/>
                </a:cubicBezTo>
                <a:cubicBezTo>
                  <a:pt x="0" y="1189"/>
                  <a:pt x="309" y="1615"/>
                  <a:pt x="795" y="1748"/>
                </a:cubicBezTo>
                <a:cubicBezTo>
                  <a:pt x="830" y="1753"/>
                  <a:pt x="866" y="1755"/>
                  <a:pt x="902" y="1755"/>
                </a:cubicBezTo>
                <a:cubicBezTo>
                  <a:pt x="1302" y="1755"/>
                  <a:pt x="1732" y="1462"/>
                  <a:pt x="1840" y="1071"/>
                </a:cubicBezTo>
                <a:cubicBezTo>
                  <a:pt x="1899" y="570"/>
                  <a:pt x="1590" y="85"/>
                  <a:pt x="1104" y="26"/>
                </a:cubicBezTo>
                <a:cubicBezTo>
                  <a:pt x="1032" y="9"/>
                  <a:pt x="961" y="0"/>
                  <a:pt x="89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rot="535529">
            <a:off x="1005557" y="-149280"/>
            <a:ext cx="48871" cy="44179"/>
          </a:xfrm>
          <a:custGeom>
            <a:avLst/>
            <a:gdLst/>
            <a:ahLst/>
            <a:cxnLst/>
            <a:rect l="l" t="t" r="r" b="b"/>
            <a:pathLst>
              <a:path w="1958" h="1770" extrusionOk="0">
                <a:moveTo>
                  <a:pt x="938" y="1"/>
                </a:moveTo>
                <a:cubicBezTo>
                  <a:pt x="546" y="1"/>
                  <a:pt x="217" y="285"/>
                  <a:pt x="118" y="694"/>
                </a:cubicBezTo>
                <a:cubicBezTo>
                  <a:pt x="0" y="1194"/>
                  <a:pt x="368" y="1621"/>
                  <a:pt x="795" y="1739"/>
                </a:cubicBezTo>
                <a:cubicBezTo>
                  <a:pt x="871" y="1760"/>
                  <a:pt x="948" y="1770"/>
                  <a:pt x="1023" y="1770"/>
                </a:cubicBezTo>
                <a:cubicBezTo>
                  <a:pt x="1427" y="1770"/>
                  <a:pt x="1790" y="1484"/>
                  <a:pt x="1840" y="1062"/>
                </a:cubicBezTo>
                <a:cubicBezTo>
                  <a:pt x="1957" y="576"/>
                  <a:pt x="1648" y="91"/>
                  <a:pt x="1163" y="32"/>
                </a:cubicBezTo>
                <a:cubicBezTo>
                  <a:pt x="1086" y="11"/>
                  <a:pt x="1011" y="1"/>
                  <a:pt x="93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6" name="Google Shape;366;p3"/>
          <p:cNvCxnSpPr/>
          <p:nvPr/>
        </p:nvCxnSpPr>
        <p:spPr>
          <a:xfrm rot="10800000">
            <a:off x="1133400" y="4605475"/>
            <a:ext cx="6877200" cy="0"/>
          </a:xfrm>
          <a:prstGeom prst="straightConnector1">
            <a:avLst/>
          </a:prstGeom>
          <a:noFill/>
          <a:ln w="9525" cap="flat" cmpd="sng">
            <a:solidFill>
              <a:schemeClr val="dk1"/>
            </a:solidFill>
            <a:prstDash val="solid"/>
            <a:round/>
            <a:headEnd type="none" w="med" len="med"/>
            <a:tailEnd type="oval" w="med" len="med"/>
          </a:ln>
        </p:spPr>
      </p:cxnSp>
      <p:sp>
        <p:nvSpPr>
          <p:cNvPr id="367" name="Google Shape;367;p3"/>
          <p:cNvSpPr/>
          <p:nvPr/>
        </p:nvSpPr>
        <p:spPr>
          <a:xfrm rot="789533">
            <a:off x="8309534" y="5342614"/>
            <a:ext cx="113305" cy="37139"/>
          </a:xfrm>
          <a:custGeom>
            <a:avLst/>
            <a:gdLst/>
            <a:ahLst/>
            <a:cxnLst/>
            <a:rect l="l" t="t" r="r" b="b"/>
            <a:pathLst>
              <a:path w="3481" h="1141" extrusionOk="0">
                <a:moveTo>
                  <a:pt x="3237" y="0"/>
                </a:moveTo>
                <a:cubicBezTo>
                  <a:pt x="2219" y="380"/>
                  <a:pt x="1140" y="563"/>
                  <a:pt x="1" y="563"/>
                </a:cubicBezTo>
                <a:cubicBezTo>
                  <a:pt x="1" y="1003"/>
                  <a:pt x="639" y="1140"/>
                  <a:pt x="1080" y="1140"/>
                </a:cubicBezTo>
                <a:cubicBezTo>
                  <a:pt x="1900" y="1003"/>
                  <a:pt x="2721" y="821"/>
                  <a:pt x="3481" y="502"/>
                </a:cubicBezTo>
                <a:cubicBezTo>
                  <a:pt x="3420" y="380"/>
                  <a:pt x="3359" y="183"/>
                  <a:pt x="3237" y="0"/>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rot="789533">
            <a:off x="8479937" y="4774687"/>
            <a:ext cx="315634" cy="642335"/>
          </a:xfrm>
          <a:custGeom>
            <a:avLst/>
            <a:gdLst/>
            <a:ahLst/>
            <a:cxnLst/>
            <a:rect l="l" t="t" r="r" b="b"/>
            <a:pathLst>
              <a:path w="9697" h="19734" extrusionOk="0">
                <a:moveTo>
                  <a:pt x="6155" y="0"/>
                </a:moveTo>
                <a:cubicBezTo>
                  <a:pt x="5775" y="0"/>
                  <a:pt x="5578" y="578"/>
                  <a:pt x="5578" y="958"/>
                </a:cubicBezTo>
                <a:cubicBezTo>
                  <a:pt x="5456" y="5319"/>
                  <a:pt x="5456" y="9878"/>
                  <a:pt x="3420" y="13754"/>
                </a:cubicBezTo>
                <a:cubicBezTo>
                  <a:pt x="2660" y="15273"/>
                  <a:pt x="1596" y="16595"/>
                  <a:pt x="578" y="17933"/>
                </a:cubicBezTo>
                <a:cubicBezTo>
                  <a:pt x="259" y="18313"/>
                  <a:pt x="1" y="18753"/>
                  <a:pt x="137" y="19194"/>
                </a:cubicBezTo>
                <a:cubicBezTo>
                  <a:pt x="261" y="19576"/>
                  <a:pt x="714" y="19733"/>
                  <a:pt x="1168" y="19733"/>
                </a:cubicBezTo>
                <a:cubicBezTo>
                  <a:pt x="1383" y="19733"/>
                  <a:pt x="1598" y="19698"/>
                  <a:pt x="1779" y="19635"/>
                </a:cubicBezTo>
                <a:cubicBezTo>
                  <a:pt x="4818" y="18814"/>
                  <a:pt x="7295" y="16337"/>
                  <a:pt x="8496" y="13495"/>
                </a:cubicBezTo>
                <a:cubicBezTo>
                  <a:pt x="9696" y="10577"/>
                  <a:pt x="9696" y="7295"/>
                  <a:pt x="8936" y="4255"/>
                </a:cubicBezTo>
                <a:cubicBezTo>
                  <a:pt x="8556" y="2660"/>
                  <a:pt x="7857" y="1079"/>
                  <a:pt x="6535" y="137"/>
                </a:cubicBezTo>
                <a:cubicBezTo>
                  <a:pt x="6459" y="76"/>
                  <a:pt x="6338" y="0"/>
                  <a:pt x="6155" y="0"/>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rot="789533">
            <a:off x="8590122" y="5185514"/>
            <a:ext cx="95012" cy="104419"/>
          </a:xfrm>
          <a:custGeom>
            <a:avLst/>
            <a:gdLst/>
            <a:ahLst/>
            <a:cxnLst/>
            <a:rect l="l" t="t" r="r" b="b"/>
            <a:pathLst>
              <a:path w="2919" h="3208" extrusionOk="0">
                <a:moveTo>
                  <a:pt x="1498" y="1"/>
                </a:moveTo>
                <a:cubicBezTo>
                  <a:pt x="1229" y="1"/>
                  <a:pt x="945" y="83"/>
                  <a:pt x="699" y="227"/>
                </a:cubicBezTo>
                <a:cubicBezTo>
                  <a:pt x="563" y="349"/>
                  <a:pt x="441" y="486"/>
                  <a:pt x="319" y="668"/>
                </a:cubicBezTo>
                <a:cubicBezTo>
                  <a:pt x="183" y="866"/>
                  <a:pt x="122" y="1048"/>
                  <a:pt x="61" y="1306"/>
                </a:cubicBezTo>
                <a:cubicBezTo>
                  <a:pt x="0" y="1550"/>
                  <a:pt x="0" y="1869"/>
                  <a:pt x="122" y="2127"/>
                </a:cubicBezTo>
                <a:cubicBezTo>
                  <a:pt x="259" y="2385"/>
                  <a:pt x="441" y="2568"/>
                  <a:pt x="639" y="2765"/>
                </a:cubicBezTo>
                <a:cubicBezTo>
                  <a:pt x="699" y="2887"/>
                  <a:pt x="760" y="2948"/>
                  <a:pt x="821" y="3008"/>
                </a:cubicBezTo>
                <a:cubicBezTo>
                  <a:pt x="989" y="3137"/>
                  <a:pt x="1183" y="3208"/>
                  <a:pt x="1365" y="3208"/>
                </a:cubicBezTo>
                <a:cubicBezTo>
                  <a:pt x="1463" y="3208"/>
                  <a:pt x="1557" y="3188"/>
                  <a:pt x="1642" y="3145"/>
                </a:cubicBezTo>
                <a:cubicBezTo>
                  <a:pt x="1961" y="3069"/>
                  <a:pt x="2219" y="2948"/>
                  <a:pt x="2401" y="2689"/>
                </a:cubicBezTo>
                <a:cubicBezTo>
                  <a:pt x="2721" y="2385"/>
                  <a:pt x="2918" y="1869"/>
                  <a:pt x="2842" y="1367"/>
                </a:cubicBezTo>
                <a:cubicBezTo>
                  <a:pt x="2842" y="866"/>
                  <a:pt x="2538" y="410"/>
                  <a:pt x="2082" y="167"/>
                </a:cubicBezTo>
                <a:cubicBezTo>
                  <a:pt x="1914" y="52"/>
                  <a:pt x="1711" y="1"/>
                  <a:pt x="1498" y="1"/>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rot="789533">
            <a:off x="8503904" y="5261181"/>
            <a:ext cx="91041" cy="90553"/>
          </a:xfrm>
          <a:custGeom>
            <a:avLst/>
            <a:gdLst/>
            <a:ahLst/>
            <a:cxnLst/>
            <a:rect l="l" t="t" r="r" b="b"/>
            <a:pathLst>
              <a:path w="2797" h="2782" extrusionOk="0">
                <a:moveTo>
                  <a:pt x="1398" y="1"/>
                </a:moveTo>
                <a:cubicBezTo>
                  <a:pt x="1277" y="1"/>
                  <a:pt x="1079" y="62"/>
                  <a:pt x="957" y="183"/>
                </a:cubicBezTo>
                <a:cubicBezTo>
                  <a:pt x="517" y="442"/>
                  <a:pt x="76" y="822"/>
                  <a:pt x="76" y="1323"/>
                </a:cubicBezTo>
                <a:cubicBezTo>
                  <a:pt x="0" y="1703"/>
                  <a:pt x="198" y="2022"/>
                  <a:pt x="456" y="2341"/>
                </a:cubicBezTo>
                <a:cubicBezTo>
                  <a:pt x="578" y="2539"/>
                  <a:pt x="836" y="2721"/>
                  <a:pt x="1079" y="2782"/>
                </a:cubicBezTo>
                <a:cubicBezTo>
                  <a:pt x="1337" y="2782"/>
                  <a:pt x="1596" y="2721"/>
                  <a:pt x="1778" y="2660"/>
                </a:cubicBezTo>
                <a:cubicBezTo>
                  <a:pt x="2219" y="2402"/>
                  <a:pt x="2660" y="2022"/>
                  <a:pt x="2736" y="1521"/>
                </a:cubicBezTo>
                <a:cubicBezTo>
                  <a:pt x="2796" y="1019"/>
                  <a:pt x="2416" y="563"/>
                  <a:pt x="1976" y="259"/>
                </a:cubicBezTo>
                <a:cubicBezTo>
                  <a:pt x="1839" y="122"/>
                  <a:pt x="1657" y="1"/>
                  <a:pt x="1398" y="1"/>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rot="789533">
            <a:off x="8689485" y="4979121"/>
            <a:ext cx="96965" cy="84564"/>
          </a:xfrm>
          <a:custGeom>
            <a:avLst/>
            <a:gdLst/>
            <a:ahLst/>
            <a:cxnLst/>
            <a:rect l="l" t="t" r="r" b="b"/>
            <a:pathLst>
              <a:path w="2979" h="2598" extrusionOk="0">
                <a:moveTo>
                  <a:pt x="1505" y="1"/>
                </a:moveTo>
                <a:cubicBezTo>
                  <a:pt x="1361" y="1"/>
                  <a:pt x="1217" y="21"/>
                  <a:pt x="1079" y="59"/>
                </a:cubicBezTo>
                <a:cubicBezTo>
                  <a:pt x="623" y="257"/>
                  <a:pt x="243" y="637"/>
                  <a:pt x="122" y="1077"/>
                </a:cubicBezTo>
                <a:cubicBezTo>
                  <a:pt x="0" y="1457"/>
                  <a:pt x="0" y="1518"/>
                  <a:pt x="183" y="1898"/>
                </a:cubicBezTo>
                <a:cubicBezTo>
                  <a:pt x="243" y="2035"/>
                  <a:pt x="319" y="2096"/>
                  <a:pt x="380" y="2217"/>
                </a:cubicBezTo>
                <a:cubicBezTo>
                  <a:pt x="699" y="2476"/>
                  <a:pt x="1140" y="2597"/>
                  <a:pt x="1520" y="2597"/>
                </a:cubicBezTo>
                <a:cubicBezTo>
                  <a:pt x="1961" y="2536"/>
                  <a:pt x="2341" y="2339"/>
                  <a:pt x="2599" y="2035"/>
                </a:cubicBezTo>
                <a:cubicBezTo>
                  <a:pt x="2720" y="1898"/>
                  <a:pt x="2781" y="1716"/>
                  <a:pt x="2842" y="1579"/>
                </a:cubicBezTo>
                <a:cubicBezTo>
                  <a:pt x="2979" y="1138"/>
                  <a:pt x="2781" y="576"/>
                  <a:pt x="2401" y="318"/>
                </a:cubicBezTo>
                <a:cubicBezTo>
                  <a:pt x="2140" y="98"/>
                  <a:pt x="1822" y="1"/>
                  <a:pt x="1505" y="1"/>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rot="789533">
            <a:off x="8660137" y="5079906"/>
            <a:ext cx="95012" cy="94687"/>
          </a:xfrm>
          <a:custGeom>
            <a:avLst/>
            <a:gdLst/>
            <a:ahLst/>
            <a:cxnLst/>
            <a:rect l="l" t="t" r="r" b="b"/>
            <a:pathLst>
              <a:path w="2919" h="2909" extrusionOk="0">
                <a:moveTo>
                  <a:pt x="1649" y="1"/>
                </a:moveTo>
                <a:cubicBezTo>
                  <a:pt x="1213" y="1"/>
                  <a:pt x="788" y="182"/>
                  <a:pt x="456" y="514"/>
                </a:cubicBezTo>
                <a:cubicBezTo>
                  <a:pt x="137" y="894"/>
                  <a:pt x="0" y="1395"/>
                  <a:pt x="76" y="1912"/>
                </a:cubicBezTo>
                <a:cubicBezTo>
                  <a:pt x="137" y="2413"/>
                  <a:pt x="198" y="2413"/>
                  <a:pt x="578" y="2672"/>
                </a:cubicBezTo>
                <a:cubicBezTo>
                  <a:pt x="639" y="2793"/>
                  <a:pt x="760" y="2793"/>
                  <a:pt x="897" y="2854"/>
                </a:cubicBezTo>
                <a:cubicBezTo>
                  <a:pt x="1017" y="2892"/>
                  <a:pt x="1142" y="2908"/>
                  <a:pt x="1267" y="2908"/>
                </a:cubicBezTo>
                <a:cubicBezTo>
                  <a:pt x="1602" y="2908"/>
                  <a:pt x="1943" y="2788"/>
                  <a:pt x="2219" y="2611"/>
                </a:cubicBezTo>
                <a:cubicBezTo>
                  <a:pt x="2599" y="2413"/>
                  <a:pt x="2857" y="1973"/>
                  <a:pt x="2918" y="1532"/>
                </a:cubicBezTo>
                <a:lnTo>
                  <a:pt x="2918" y="1015"/>
                </a:lnTo>
                <a:cubicBezTo>
                  <a:pt x="2797" y="514"/>
                  <a:pt x="2356" y="134"/>
                  <a:pt x="1839" y="12"/>
                </a:cubicBezTo>
                <a:cubicBezTo>
                  <a:pt x="1776" y="5"/>
                  <a:pt x="1712" y="1"/>
                  <a:pt x="1649" y="1"/>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rot="789533">
            <a:off x="8711070" y="4880460"/>
            <a:ext cx="80170" cy="77826"/>
          </a:xfrm>
          <a:custGeom>
            <a:avLst/>
            <a:gdLst/>
            <a:ahLst/>
            <a:cxnLst/>
            <a:rect l="l" t="t" r="r" b="b"/>
            <a:pathLst>
              <a:path w="2463" h="2391" extrusionOk="0">
                <a:moveTo>
                  <a:pt x="1323" y="0"/>
                </a:moveTo>
                <a:cubicBezTo>
                  <a:pt x="1140" y="0"/>
                  <a:pt x="943" y="61"/>
                  <a:pt x="760" y="198"/>
                </a:cubicBezTo>
                <a:cubicBezTo>
                  <a:pt x="244" y="577"/>
                  <a:pt x="0" y="1398"/>
                  <a:pt x="304" y="1960"/>
                </a:cubicBezTo>
                <a:cubicBezTo>
                  <a:pt x="380" y="2036"/>
                  <a:pt x="502" y="2158"/>
                  <a:pt x="563" y="2219"/>
                </a:cubicBezTo>
                <a:cubicBezTo>
                  <a:pt x="740" y="2339"/>
                  <a:pt x="931" y="2390"/>
                  <a:pt x="1122" y="2390"/>
                </a:cubicBezTo>
                <a:cubicBezTo>
                  <a:pt x="1341" y="2390"/>
                  <a:pt x="1561" y="2324"/>
                  <a:pt x="1763" y="2219"/>
                </a:cubicBezTo>
                <a:cubicBezTo>
                  <a:pt x="1961" y="2158"/>
                  <a:pt x="2143" y="2036"/>
                  <a:pt x="2280" y="1900"/>
                </a:cubicBezTo>
                <a:cubicBezTo>
                  <a:pt x="2402" y="1717"/>
                  <a:pt x="2462" y="1520"/>
                  <a:pt x="2462" y="1277"/>
                </a:cubicBezTo>
                <a:cubicBezTo>
                  <a:pt x="2462" y="957"/>
                  <a:pt x="2402" y="638"/>
                  <a:pt x="2143" y="380"/>
                </a:cubicBezTo>
                <a:cubicBezTo>
                  <a:pt x="1961" y="137"/>
                  <a:pt x="1642" y="0"/>
                  <a:pt x="1323" y="0"/>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rot="789533">
            <a:off x="8119729" y="3688502"/>
            <a:ext cx="766740" cy="1801982"/>
          </a:xfrm>
          <a:custGeom>
            <a:avLst/>
            <a:gdLst/>
            <a:ahLst/>
            <a:cxnLst/>
            <a:rect l="l" t="t" r="r" b="b"/>
            <a:pathLst>
              <a:path w="23556" h="55361" extrusionOk="0">
                <a:moveTo>
                  <a:pt x="15764" y="1"/>
                </a:moveTo>
                <a:cubicBezTo>
                  <a:pt x="15450" y="1"/>
                  <a:pt x="15134" y="16"/>
                  <a:pt x="14818" y="46"/>
                </a:cubicBezTo>
                <a:cubicBezTo>
                  <a:pt x="13359" y="5745"/>
                  <a:pt x="12736" y="9985"/>
                  <a:pt x="11657" y="15304"/>
                </a:cubicBezTo>
                <a:cubicBezTo>
                  <a:pt x="11596" y="15820"/>
                  <a:pt x="11459" y="16322"/>
                  <a:pt x="11338" y="16960"/>
                </a:cubicBezTo>
                <a:cubicBezTo>
                  <a:pt x="10259" y="13161"/>
                  <a:pt x="9180" y="10243"/>
                  <a:pt x="7599" y="6702"/>
                </a:cubicBezTo>
                <a:cubicBezTo>
                  <a:pt x="7477" y="6444"/>
                  <a:pt x="7280" y="6125"/>
                  <a:pt x="7037" y="6064"/>
                </a:cubicBezTo>
                <a:cubicBezTo>
                  <a:pt x="6839" y="6064"/>
                  <a:pt x="6657" y="6125"/>
                  <a:pt x="6459" y="6261"/>
                </a:cubicBezTo>
                <a:cubicBezTo>
                  <a:pt x="5320" y="6824"/>
                  <a:pt x="4058" y="7584"/>
                  <a:pt x="3800" y="8845"/>
                </a:cubicBezTo>
                <a:cubicBezTo>
                  <a:pt x="7158" y="12340"/>
                  <a:pt x="9180" y="17142"/>
                  <a:pt x="9256" y="22021"/>
                </a:cubicBezTo>
                <a:cubicBezTo>
                  <a:pt x="9119" y="21960"/>
                  <a:pt x="8997" y="21899"/>
                  <a:pt x="8876" y="21899"/>
                </a:cubicBezTo>
                <a:cubicBezTo>
                  <a:pt x="7857" y="26397"/>
                  <a:pt x="6839" y="30957"/>
                  <a:pt x="5836" y="35440"/>
                </a:cubicBezTo>
                <a:cubicBezTo>
                  <a:pt x="4560" y="41078"/>
                  <a:pt x="3238" y="46777"/>
                  <a:pt x="320" y="51776"/>
                </a:cubicBezTo>
                <a:cubicBezTo>
                  <a:pt x="198" y="52035"/>
                  <a:pt x="1" y="52354"/>
                  <a:pt x="61" y="52673"/>
                </a:cubicBezTo>
                <a:cubicBezTo>
                  <a:pt x="61" y="53114"/>
                  <a:pt x="441" y="53372"/>
                  <a:pt x="760" y="53615"/>
                </a:cubicBezTo>
                <a:cubicBezTo>
                  <a:pt x="1657" y="54314"/>
                  <a:pt x="2538" y="54953"/>
                  <a:pt x="3617" y="55272"/>
                </a:cubicBezTo>
                <a:cubicBezTo>
                  <a:pt x="3876" y="55330"/>
                  <a:pt x="4146" y="55360"/>
                  <a:pt x="4416" y="55360"/>
                </a:cubicBezTo>
                <a:cubicBezTo>
                  <a:pt x="5270" y="55360"/>
                  <a:pt x="6126" y="55056"/>
                  <a:pt x="6657" y="54375"/>
                </a:cubicBezTo>
                <a:cubicBezTo>
                  <a:pt x="7037" y="53874"/>
                  <a:pt x="7098" y="53235"/>
                  <a:pt x="7219" y="52612"/>
                </a:cubicBezTo>
                <a:cubicBezTo>
                  <a:pt x="8997" y="42658"/>
                  <a:pt x="11155" y="32780"/>
                  <a:pt x="13678" y="23039"/>
                </a:cubicBezTo>
                <a:cubicBezTo>
                  <a:pt x="12599" y="22902"/>
                  <a:pt x="11596" y="22720"/>
                  <a:pt x="10578" y="22401"/>
                </a:cubicBezTo>
                <a:cubicBezTo>
                  <a:pt x="10137" y="22279"/>
                  <a:pt x="9696" y="22142"/>
                  <a:pt x="9256" y="22021"/>
                </a:cubicBezTo>
                <a:lnTo>
                  <a:pt x="9256" y="22021"/>
                </a:lnTo>
                <a:lnTo>
                  <a:pt x="10578" y="22340"/>
                </a:lnTo>
                <a:lnTo>
                  <a:pt x="10578" y="22401"/>
                </a:lnTo>
                <a:lnTo>
                  <a:pt x="10638" y="22340"/>
                </a:lnTo>
                <a:lnTo>
                  <a:pt x="13055" y="22902"/>
                </a:lnTo>
                <a:cubicBezTo>
                  <a:pt x="16474" y="18723"/>
                  <a:pt x="19954" y="14620"/>
                  <a:pt x="23556" y="10501"/>
                </a:cubicBezTo>
                <a:cubicBezTo>
                  <a:pt x="22614" y="9164"/>
                  <a:pt x="21535" y="7964"/>
                  <a:pt x="20334" y="6824"/>
                </a:cubicBezTo>
                <a:cubicBezTo>
                  <a:pt x="18237" y="10121"/>
                  <a:pt x="16018" y="13602"/>
                  <a:pt x="14255" y="16960"/>
                </a:cubicBezTo>
                <a:lnTo>
                  <a:pt x="14499" y="16261"/>
                </a:lnTo>
                <a:lnTo>
                  <a:pt x="14499" y="16261"/>
                </a:lnTo>
                <a:cubicBezTo>
                  <a:pt x="14377" y="16519"/>
                  <a:pt x="14255" y="16823"/>
                  <a:pt x="14195" y="17082"/>
                </a:cubicBezTo>
                <a:cubicBezTo>
                  <a:pt x="14119" y="17203"/>
                  <a:pt x="14058" y="17340"/>
                  <a:pt x="13997" y="17401"/>
                </a:cubicBezTo>
                <a:cubicBezTo>
                  <a:pt x="15578" y="11884"/>
                  <a:pt x="17477" y="6064"/>
                  <a:pt x="18556" y="426"/>
                </a:cubicBezTo>
                <a:cubicBezTo>
                  <a:pt x="17653" y="140"/>
                  <a:pt x="16716" y="1"/>
                  <a:pt x="15764"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rot="789533">
            <a:off x="8420249" y="3712780"/>
            <a:ext cx="643084" cy="745973"/>
          </a:xfrm>
          <a:custGeom>
            <a:avLst/>
            <a:gdLst/>
            <a:ahLst/>
            <a:cxnLst/>
            <a:rect l="l" t="t" r="r" b="b"/>
            <a:pathLst>
              <a:path w="19757" h="22918" fill="none" extrusionOk="0">
                <a:moveTo>
                  <a:pt x="5441" y="22097"/>
                </a:moveTo>
                <a:cubicBezTo>
                  <a:pt x="5380" y="17219"/>
                  <a:pt x="3419" y="12401"/>
                  <a:pt x="0" y="8860"/>
                </a:cubicBezTo>
                <a:cubicBezTo>
                  <a:pt x="319" y="7660"/>
                  <a:pt x="1520" y="6900"/>
                  <a:pt x="2660" y="6323"/>
                </a:cubicBezTo>
                <a:cubicBezTo>
                  <a:pt x="2842" y="6201"/>
                  <a:pt x="3039" y="6079"/>
                  <a:pt x="3283" y="6140"/>
                </a:cubicBezTo>
                <a:cubicBezTo>
                  <a:pt x="3541" y="6201"/>
                  <a:pt x="3663" y="6459"/>
                  <a:pt x="3799" y="6702"/>
                </a:cubicBezTo>
                <a:cubicBezTo>
                  <a:pt x="5441" y="10319"/>
                  <a:pt x="6459" y="13237"/>
                  <a:pt x="7599" y="17036"/>
                </a:cubicBezTo>
                <a:cubicBezTo>
                  <a:pt x="8799" y="10882"/>
                  <a:pt x="9437" y="6399"/>
                  <a:pt x="11079" y="122"/>
                </a:cubicBezTo>
                <a:cubicBezTo>
                  <a:pt x="12279" y="1"/>
                  <a:pt x="13541" y="122"/>
                  <a:pt x="14756" y="441"/>
                </a:cubicBezTo>
                <a:cubicBezTo>
                  <a:pt x="13677" y="6140"/>
                  <a:pt x="11839" y="11961"/>
                  <a:pt x="10258" y="17477"/>
                </a:cubicBezTo>
                <a:cubicBezTo>
                  <a:pt x="12021" y="13997"/>
                  <a:pt x="14376" y="10319"/>
                  <a:pt x="16580" y="6900"/>
                </a:cubicBezTo>
                <a:cubicBezTo>
                  <a:pt x="17796" y="8040"/>
                  <a:pt x="18799" y="9240"/>
                  <a:pt x="19756" y="10578"/>
                </a:cubicBezTo>
                <a:cubicBezTo>
                  <a:pt x="16200" y="14620"/>
                  <a:pt x="12720" y="18799"/>
                  <a:pt x="9301" y="22918"/>
                </a:cubicBezTo>
              </a:path>
            </a:pathLst>
          </a:custGeom>
          <a:noFill/>
          <a:ln w="6450" cap="flat" cmpd="sng">
            <a:solidFill>
              <a:srgbClr val="28481F"/>
            </a:solidFill>
            <a:prstDash val="solid"/>
            <a:miter lim="15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rot="789533">
            <a:off x="8638386" y="4235695"/>
            <a:ext cx="70275" cy="210271"/>
          </a:xfrm>
          <a:custGeom>
            <a:avLst/>
            <a:gdLst/>
            <a:ahLst/>
            <a:cxnLst/>
            <a:rect l="l" t="t" r="r" b="b"/>
            <a:pathLst>
              <a:path w="2159" h="6460" fill="none" extrusionOk="0">
                <a:moveTo>
                  <a:pt x="2159" y="0"/>
                </a:moveTo>
                <a:cubicBezTo>
                  <a:pt x="1338" y="2082"/>
                  <a:pt x="639" y="4240"/>
                  <a:pt x="1" y="6459"/>
                </a:cubicBezTo>
              </a:path>
            </a:pathLst>
          </a:custGeom>
          <a:noFill/>
          <a:ln w="6450" cap="flat" cmpd="sng">
            <a:solidFill>
              <a:srgbClr val="28481F"/>
            </a:solidFill>
            <a:prstDash val="solid"/>
            <a:miter lim="15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rot="789533">
            <a:off x="8589857" y="4186523"/>
            <a:ext cx="35154" cy="232991"/>
          </a:xfrm>
          <a:custGeom>
            <a:avLst/>
            <a:gdLst/>
            <a:ahLst/>
            <a:cxnLst/>
            <a:rect l="l" t="t" r="r" b="b"/>
            <a:pathLst>
              <a:path w="1080" h="7158" fill="none" extrusionOk="0">
                <a:moveTo>
                  <a:pt x="1080" y="0"/>
                </a:moveTo>
                <a:cubicBezTo>
                  <a:pt x="563" y="2158"/>
                  <a:pt x="183" y="5000"/>
                  <a:pt x="1" y="7158"/>
                </a:cubicBezTo>
              </a:path>
            </a:pathLst>
          </a:custGeom>
          <a:noFill/>
          <a:ln w="6450" cap="flat" cmpd="sng">
            <a:solidFill>
              <a:srgbClr val="28481F"/>
            </a:solidFill>
            <a:prstDash val="solid"/>
            <a:miter lim="15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rot="789533">
            <a:off x="8101910" y="4354271"/>
            <a:ext cx="443261" cy="1094222"/>
          </a:xfrm>
          <a:custGeom>
            <a:avLst/>
            <a:gdLst/>
            <a:ahLst/>
            <a:cxnLst/>
            <a:rect l="l" t="t" r="r" b="b"/>
            <a:pathLst>
              <a:path w="13618" h="33617" fill="none" extrusionOk="0">
                <a:moveTo>
                  <a:pt x="1" y="30774"/>
                </a:moveTo>
                <a:cubicBezTo>
                  <a:pt x="61" y="31154"/>
                  <a:pt x="381" y="31458"/>
                  <a:pt x="700" y="31717"/>
                </a:cubicBezTo>
                <a:cubicBezTo>
                  <a:pt x="1581" y="32355"/>
                  <a:pt x="2538" y="33054"/>
                  <a:pt x="3602" y="33358"/>
                </a:cubicBezTo>
                <a:cubicBezTo>
                  <a:pt x="4681" y="33616"/>
                  <a:pt x="5958" y="33358"/>
                  <a:pt x="6581" y="32476"/>
                </a:cubicBezTo>
                <a:cubicBezTo>
                  <a:pt x="6961" y="31975"/>
                  <a:pt x="7098" y="31337"/>
                  <a:pt x="7219" y="30698"/>
                </a:cubicBezTo>
                <a:cubicBezTo>
                  <a:pt x="8997" y="20760"/>
                  <a:pt x="11140" y="10881"/>
                  <a:pt x="13617" y="1064"/>
                </a:cubicBezTo>
                <a:cubicBezTo>
                  <a:pt x="11961" y="943"/>
                  <a:pt x="10380" y="563"/>
                  <a:pt x="8860" y="0"/>
                </a:cubicBezTo>
                <a:cubicBezTo>
                  <a:pt x="7781" y="4484"/>
                  <a:pt x="6778" y="9043"/>
                  <a:pt x="5760" y="13541"/>
                </a:cubicBezTo>
                <a:cubicBezTo>
                  <a:pt x="4499" y="19179"/>
                  <a:pt x="3162" y="24878"/>
                  <a:pt x="320" y="29817"/>
                </a:cubicBezTo>
                <a:cubicBezTo>
                  <a:pt x="122" y="30136"/>
                  <a:pt x="1" y="30455"/>
                  <a:pt x="1" y="30774"/>
                </a:cubicBezTo>
                <a:close/>
              </a:path>
            </a:pathLst>
          </a:custGeom>
          <a:noFill/>
          <a:ln w="6450" cap="flat" cmpd="sng">
            <a:solidFill>
              <a:srgbClr val="28481F"/>
            </a:solidFill>
            <a:prstDash val="solid"/>
            <a:miter lim="15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rot="789533">
            <a:off x="8131030" y="4350532"/>
            <a:ext cx="290408" cy="1034852"/>
          </a:xfrm>
          <a:custGeom>
            <a:avLst/>
            <a:gdLst/>
            <a:ahLst/>
            <a:cxnLst/>
            <a:rect l="l" t="t" r="r" b="b"/>
            <a:pathLst>
              <a:path w="8922" h="31793" fill="none" extrusionOk="0">
                <a:moveTo>
                  <a:pt x="8921" y="1"/>
                </a:moveTo>
                <a:cubicBezTo>
                  <a:pt x="7280" y="7219"/>
                  <a:pt x="5700" y="14119"/>
                  <a:pt x="4043" y="21337"/>
                </a:cubicBezTo>
                <a:cubicBezTo>
                  <a:pt x="3222" y="25015"/>
                  <a:pt x="2341" y="28814"/>
                  <a:pt x="1" y="31793"/>
                </a:cubicBezTo>
              </a:path>
            </a:pathLst>
          </a:custGeom>
          <a:noFill/>
          <a:ln w="6450" cap="flat" cmpd="sng">
            <a:solidFill>
              <a:srgbClr val="28481F"/>
            </a:solidFill>
            <a:prstDash val="solid"/>
            <a:miter lim="15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rot="789533">
            <a:off x="8207351" y="4943034"/>
            <a:ext cx="61877" cy="274589"/>
          </a:xfrm>
          <a:custGeom>
            <a:avLst/>
            <a:gdLst/>
            <a:ahLst/>
            <a:cxnLst/>
            <a:rect l="l" t="t" r="r" b="b"/>
            <a:pathLst>
              <a:path w="1901" h="8436" fill="none" extrusionOk="0">
                <a:moveTo>
                  <a:pt x="1900" y="1"/>
                </a:moveTo>
                <a:cubicBezTo>
                  <a:pt x="1399" y="2858"/>
                  <a:pt x="761" y="5639"/>
                  <a:pt x="1" y="8435"/>
                </a:cubicBezTo>
              </a:path>
            </a:pathLst>
          </a:custGeom>
          <a:noFill/>
          <a:ln w="6450" cap="flat" cmpd="sng">
            <a:solidFill>
              <a:srgbClr val="28481F"/>
            </a:solidFill>
            <a:prstDash val="solid"/>
            <a:miter lim="15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rot="789533">
            <a:off x="8841095" y="4439350"/>
            <a:ext cx="150412" cy="142502"/>
          </a:xfrm>
          <a:custGeom>
            <a:avLst/>
            <a:gdLst/>
            <a:ahLst/>
            <a:cxnLst/>
            <a:rect l="l" t="t" r="r" b="b"/>
            <a:pathLst>
              <a:path w="4621" h="4378" fill="none" extrusionOk="0">
                <a:moveTo>
                  <a:pt x="897" y="3678"/>
                </a:moveTo>
                <a:cubicBezTo>
                  <a:pt x="320" y="3238"/>
                  <a:pt x="0" y="2478"/>
                  <a:pt x="0" y="1779"/>
                </a:cubicBezTo>
                <a:cubicBezTo>
                  <a:pt x="0" y="1596"/>
                  <a:pt x="0" y="1399"/>
                  <a:pt x="137" y="1216"/>
                </a:cubicBezTo>
                <a:cubicBezTo>
                  <a:pt x="198" y="958"/>
                  <a:pt x="380" y="837"/>
                  <a:pt x="578" y="639"/>
                </a:cubicBezTo>
                <a:cubicBezTo>
                  <a:pt x="1140" y="259"/>
                  <a:pt x="1839" y="1"/>
                  <a:pt x="2538" y="1"/>
                </a:cubicBezTo>
                <a:cubicBezTo>
                  <a:pt x="2797" y="1"/>
                  <a:pt x="2979" y="77"/>
                  <a:pt x="3177" y="137"/>
                </a:cubicBezTo>
                <a:cubicBezTo>
                  <a:pt x="3997" y="381"/>
                  <a:pt x="4560" y="1216"/>
                  <a:pt x="4620" y="2037"/>
                </a:cubicBezTo>
                <a:cubicBezTo>
                  <a:pt x="4620" y="2858"/>
                  <a:pt x="4058" y="3678"/>
                  <a:pt x="3298" y="4058"/>
                </a:cubicBezTo>
                <a:cubicBezTo>
                  <a:pt x="2478" y="4377"/>
                  <a:pt x="1520" y="4180"/>
                  <a:pt x="897" y="3678"/>
                </a:cubicBezTo>
                <a:close/>
              </a:path>
            </a:pathLst>
          </a:custGeom>
          <a:noFill/>
          <a:ln w="6450" cap="flat" cmpd="sng">
            <a:solidFill>
              <a:srgbClr val="28481F"/>
            </a:solidFill>
            <a:prstDash val="solid"/>
            <a:miter lim="15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555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er section 2">
  <p:cSld name="Header section 2">
    <p:spTree>
      <p:nvGrpSpPr>
        <p:cNvPr id="1" name="Shape 2597"/>
        <p:cNvGrpSpPr/>
        <p:nvPr/>
      </p:nvGrpSpPr>
      <p:grpSpPr>
        <a:xfrm>
          <a:off x="0" y="0"/>
          <a:ext cx="0" cy="0"/>
          <a:chOff x="0" y="0"/>
          <a:chExt cx="0" cy="0"/>
        </a:xfrm>
      </p:grpSpPr>
      <p:sp>
        <p:nvSpPr>
          <p:cNvPr id="2598" name="Google Shape;2598;p20"/>
          <p:cNvSpPr txBox="1">
            <a:spLocks noGrp="1"/>
          </p:cNvSpPr>
          <p:nvPr>
            <p:ph type="ctrTitle"/>
          </p:nvPr>
        </p:nvSpPr>
        <p:spPr>
          <a:xfrm>
            <a:off x="1159750" y="1134275"/>
            <a:ext cx="3793200" cy="24738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3800"/>
            </a:lvl1pPr>
            <a:lvl2pPr lvl="1" rtl="0">
              <a:spcBef>
                <a:spcPts val="0"/>
              </a:spcBef>
              <a:spcAft>
                <a:spcPts val="0"/>
              </a:spcAft>
              <a:buClr>
                <a:schemeClr val="dk1"/>
              </a:buClr>
              <a:buSzPts val="5200"/>
              <a:buNone/>
              <a:defRPr sz="5200">
                <a:solidFill>
                  <a:schemeClr val="dk1"/>
                </a:solidFill>
              </a:defRPr>
            </a:lvl2pPr>
            <a:lvl3pPr lvl="2" rtl="0">
              <a:spcBef>
                <a:spcPts val="0"/>
              </a:spcBef>
              <a:spcAft>
                <a:spcPts val="0"/>
              </a:spcAft>
              <a:buClr>
                <a:schemeClr val="dk1"/>
              </a:buClr>
              <a:buSzPts val="5200"/>
              <a:buNone/>
              <a:defRPr sz="5200">
                <a:solidFill>
                  <a:schemeClr val="dk1"/>
                </a:solidFill>
              </a:defRPr>
            </a:lvl3pPr>
            <a:lvl4pPr lvl="3" rtl="0">
              <a:spcBef>
                <a:spcPts val="0"/>
              </a:spcBef>
              <a:spcAft>
                <a:spcPts val="0"/>
              </a:spcAft>
              <a:buClr>
                <a:schemeClr val="dk1"/>
              </a:buClr>
              <a:buSzPts val="5200"/>
              <a:buNone/>
              <a:defRPr sz="5200">
                <a:solidFill>
                  <a:schemeClr val="dk1"/>
                </a:solidFill>
              </a:defRPr>
            </a:lvl4pPr>
            <a:lvl5pPr lvl="4" rtl="0">
              <a:spcBef>
                <a:spcPts val="0"/>
              </a:spcBef>
              <a:spcAft>
                <a:spcPts val="0"/>
              </a:spcAft>
              <a:buClr>
                <a:schemeClr val="dk1"/>
              </a:buClr>
              <a:buSzPts val="5200"/>
              <a:buNone/>
              <a:defRPr sz="5200">
                <a:solidFill>
                  <a:schemeClr val="dk1"/>
                </a:solidFill>
              </a:defRPr>
            </a:lvl5pPr>
            <a:lvl6pPr lvl="5" rtl="0">
              <a:spcBef>
                <a:spcPts val="0"/>
              </a:spcBef>
              <a:spcAft>
                <a:spcPts val="0"/>
              </a:spcAft>
              <a:buClr>
                <a:schemeClr val="dk1"/>
              </a:buClr>
              <a:buSzPts val="5200"/>
              <a:buNone/>
              <a:defRPr sz="5200">
                <a:solidFill>
                  <a:schemeClr val="dk1"/>
                </a:solidFill>
              </a:defRPr>
            </a:lvl6pPr>
            <a:lvl7pPr lvl="6" rtl="0">
              <a:spcBef>
                <a:spcPts val="0"/>
              </a:spcBef>
              <a:spcAft>
                <a:spcPts val="0"/>
              </a:spcAft>
              <a:buClr>
                <a:schemeClr val="dk1"/>
              </a:buClr>
              <a:buSzPts val="5200"/>
              <a:buNone/>
              <a:defRPr sz="5200">
                <a:solidFill>
                  <a:schemeClr val="dk1"/>
                </a:solidFill>
              </a:defRPr>
            </a:lvl7pPr>
            <a:lvl8pPr lvl="7" rtl="0">
              <a:spcBef>
                <a:spcPts val="0"/>
              </a:spcBef>
              <a:spcAft>
                <a:spcPts val="0"/>
              </a:spcAft>
              <a:buClr>
                <a:schemeClr val="dk1"/>
              </a:buClr>
              <a:buSzPts val="5200"/>
              <a:buNone/>
              <a:defRPr sz="5200">
                <a:solidFill>
                  <a:schemeClr val="dk1"/>
                </a:solidFill>
              </a:defRPr>
            </a:lvl8pPr>
            <a:lvl9pPr lvl="8" rtl="0">
              <a:spcBef>
                <a:spcPts val="0"/>
              </a:spcBef>
              <a:spcAft>
                <a:spcPts val="0"/>
              </a:spcAft>
              <a:buClr>
                <a:schemeClr val="dk1"/>
              </a:buClr>
              <a:buSzPts val="5200"/>
              <a:buNone/>
              <a:defRPr sz="5200">
                <a:solidFill>
                  <a:schemeClr val="dk1"/>
                </a:solidFill>
              </a:defRPr>
            </a:lvl9pPr>
          </a:lstStyle>
          <a:p>
            <a:endParaRPr/>
          </a:p>
        </p:txBody>
      </p:sp>
      <p:sp>
        <p:nvSpPr>
          <p:cNvPr id="2599" name="Google Shape;2599;p20"/>
          <p:cNvSpPr txBox="1">
            <a:spLocks noGrp="1"/>
          </p:cNvSpPr>
          <p:nvPr>
            <p:ph type="subTitle" idx="1"/>
          </p:nvPr>
        </p:nvSpPr>
        <p:spPr>
          <a:xfrm>
            <a:off x="1159750" y="3720050"/>
            <a:ext cx="2634300" cy="42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800"/>
              <a:buNone/>
              <a:defRPr sz="1600">
                <a:solidFill>
                  <a:schemeClr val="dk2"/>
                </a:solidFill>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600" name="Google Shape;2600;p20"/>
          <p:cNvSpPr txBox="1">
            <a:spLocks noGrp="1"/>
          </p:cNvSpPr>
          <p:nvPr>
            <p:ph type="title" idx="2" hasCustomPrompt="1"/>
          </p:nvPr>
        </p:nvSpPr>
        <p:spPr>
          <a:xfrm>
            <a:off x="1159746" y="748633"/>
            <a:ext cx="3560400" cy="69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6000"/>
              <a:buNone/>
              <a:defRPr sz="6000">
                <a:solidFill>
                  <a:schemeClr val="accent4"/>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cxnSp>
        <p:nvCxnSpPr>
          <p:cNvPr id="2601" name="Google Shape;2601;p20"/>
          <p:cNvCxnSpPr/>
          <p:nvPr/>
        </p:nvCxnSpPr>
        <p:spPr>
          <a:xfrm>
            <a:off x="1133400" y="4605475"/>
            <a:ext cx="6877200" cy="0"/>
          </a:xfrm>
          <a:prstGeom prst="straightConnector1">
            <a:avLst/>
          </a:prstGeom>
          <a:noFill/>
          <a:ln w="9525" cap="flat" cmpd="sng">
            <a:solidFill>
              <a:schemeClr val="dk1"/>
            </a:solidFill>
            <a:prstDash val="solid"/>
            <a:round/>
            <a:headEnd type="none" w="med" len="med"/>
            <a:tailEnd type="oval" w="med" len="med"/>
          </a:ln>
        </p:spPr>
      </p:cxnSp>
      <p:sp>
        <p:nvSpPr>
          <p:cNvPr id="2602" name="Google Shape;2602;p20"/>
          <p:cNvSpPr/>
          <p:nvPr/>
        </p:nvSpPr>
        <p:spPr>
          <a:xfrm rot="-535529" flipH="1">
            <a:off x="8447150" y="945979"/>
            <a:ext cx="47399" cy="44254"/>
          </a:xfrm>
          <a:custGeom>
            <a:avLst/>
            <a:gdLst/>
            <a:ahLst/>
            <a:cxnLst/>
            <a:rect l="l" t="t" r="r" b="b"/>
            <a:pathLst>
              <a:path w="1899" h="1773" extrusionOk="0">
                <a:moveTo>
                  <a:pt x="893" y="0"/>
                </a:moveTo>
                <a:cubicBezTo>
                  <a:pt x="487" y="0"/>
                  <a:pt x="160" y="287"/>
                  <a:pt x="59" y="702"/>
                </a:cubicBezTo>
                <a:cubicBezTo>
                  <a:pt x="1" y="1188"/>
                  <a:pt x="310" y="1688"/>
                  <a:pt x="795" y="1747"/>
                </a:cubicBezTo>
                <a:cubicBezTo>
                  <a:pt x="857" y="1764"/>
                  <a:pt x="919" y="1772"/>
                  <a:pt x="982" y="1772"/>
                </a:cubicBezTo>
                <a:cubicBezTo>
                  <a:pt x="1355" y="1772"/>
                  <a:pt x="1727" y="1486"/>
                  <a:pt x="1840" y="1070"/>
                </a:cubicBezTo>
                <a:cubicBezTo>
                  <a:pt x="1899" y="585"/>
                  <a:pt x="1590" y="84"/>
                  <a:pt x="1104" y="25"/>
                </a:cubicBezTo>
                <a:cubicBezTo>
                  <a:pt x="1032" y="8"/>
                  <a:pt x="962" y="0"/>
                  <a:pt x="893"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3" name="Google Shape;2603;p20"/>
          <p:cNvGrpSpPr/>
          <p:nvPr/>
        </p:nvGrpSpPr>
        <p:grpSpPr>
          <a:xfrm rot="-535532" flipH="1">
            <a:off x="7564722" y="-231877"/>
            <a:ext cx="948618" cy="989929"/>
            <a:chOff x="661655" y="13110"/>
            <a:chExt cx="1485153" cy="1549829"/>
          </a:xfrm>
        </p:grpSpPr>
        <p:sp>
          <p:nvSpPr>
            <p:cNvPr id="2604" name="Google Shape;2604;p20"/>
            <p:cNvSpPr/>
            <p:nvPr/>
          </p:nvSpPr>
          <p:spPr>
            <a:xfrm>
              <a:off x="1801334" y="335213"/>
              <a:ext cx="345474" cy="270319"/>
            </a:xfrm>
            <a:custGeom>
              <a:avLst/>
              <a:gdLst/>
              <a:ahLst/>
              <a:cxnLst/>
              <a:rect l="l" t="t" r="r" b="b"/>
              <a:pathLst>
                <a:path w="10729" h="8395" extrusionOk="0">
                  <a:moveTo>
                    <a:pt x="7859" y="1"/>
                  </a:moveTo>
                  <a:cubicBezTo>
                    <a:pt x="7772" y="1"/>
                    <a:pt x="7682" y="19"/>
                    <a:pt x="7594" y="58"/>
                  </a:cubicBezTo>
                  <a:cubicBezTo>
                    <a:pt x="6991" y="235"/>
                    <a:pt x="6858" y="1044"/>
                    <a:pt x="6314" y="1412"/>
                  </a:cubicBezTo>
                  <a:cubicBezTo>
                    <a:pt x="5946" y="1706"/>
                    <a:pt x="5387" y="1589"/>
                    <a:pt x="4901" y="1647"/>
                  </a:cubicBezTo>
                  <a:cubicBezTo>
                    <a:pt x="4415" y="1647"/>
                    <a:pt x="3797" y="1780"/>
                    <a:pt x="3680" y="2266"/>
                  </a:cubicBezTo>
                  <a:cubicBezTo>
                    <a:pt x="3606" y="2633"/>
                    <a:pt x="3797" y="3001"/>
                    <a:pt x="3680" y="3310"/>
                  </a:cubicBezTo>
                  <a:cubicBezTo>
                    <a:pt x="3606" y="3619"/>
                    <a:pt x="3238" y="3796"/>
                    <a:pt x="2944" y="3855"/>
                  </a:cubicBezTo>
                  <a:cubicBezTo>
                    <a:pt x="2635" y="3914"/>
                    <a:pt x="2267" y="3914"/>
                    <a:pt x="1958" y="3914"/>
                  </a:cubicBezTo>
                  <a:cubicBezTo>
                    <a:pt x="1031" y="4046"/>
                    <a:pt x="177" y="4841"/>
                    <a:pt x="1" y="5753"/>
                  </a:cubicBezTo>
                  <a:cubicBezTo>
                    <a:pt x="1" y="5827"/>
                    <a:pt x="1" y="5886"/>
                    <a:pt x="59" y="5945"/>
                  </a:cubicBezTo>
                  <a:cubicBezTo>
                    <a:pt x="59" y="6062"/>
                    <a:pt x="177" y="6062"/>
                    <a:pt x="295" y="6062"/>
                  </a:cubicBezTo>
                  <a:cubicBezTo>
                    <a:pt x="663" y="6121"/>
                    <a:pt x="1031" y="6313"/>
                    <a:pt x="1222" y="6680"/>
                  </a:cubicBezTo>
                  <a:cubicBezTo>
                    <a:pt x="1270" y="6288"/>
                    <a:pt x="1683" y="6088"/>
                    <a:pt x="2096" y="6088"/>
                  </a:cubicBezTo>
                  <a:cubicBezTo>
                    <a:pt x="2194" y="6088"/>
                    <a:pt x="2292" y="6099"/>
                    <a:pt x="2385" y="6121"/>
                  </a:cubicBezTo>
                  <a:cubicBezTo>
                    <a:pt x="2870" y="6313"/>
                    <a:pt x="3238" y="6680"/>
                    <a:pt x="3739" y="6798"/>
                  </a:cubicBezTo>
                  <a:cubicBezTo>
                    <a:pt x="3898" y="6833"/>
                    <a:pt x="4072" y="6842"/>
                    <a:pt x="4251" y="6842"/>
                  </a:cubicBezTo>
                  <a:cubicBezTo>
                    <a:pt x="4410" y="6842"/>
                    <a:pt x="4573" y="6835"/>
                    <a:pt x="4732" y="6835"/>
                  </a:cubicBezTo>
                  <a:cubicBezTo>
                    <a:pt x="5070" y="6835"/>
                    <a:pt x="5394" y="6864"/>
                    <a:pt x="5637" y="7048"/>
                  </a:cubicBezTo>
                  <a:cubicBezTo>
                    <a:pt x="6005" y="7416"/>
                    <a:pt x="6123" y="8093"/>
                    <a:pt x="6549" y="8329"/>
                  </a:cubicBezTo>
                  <a:cubicBezTo>
                    <a:pt x="6655" y="8376"/>
                    <a:pt x="6763" y="8395"/>
                    <a:pt x="6872" y="8395"/>
                  </a:cubicBezTo>
                  <a:cubicBezTo>
                    <a:pt x="7311" y="8395"/>
                    <a:pt x="7777" y="8089"/>
                    <a:pt x="8236" y="8089"/>
                  </a:cubicBezTo>
                  <a:cubicBezTo>
                    <a:pt x="8267" y="8089"/>
                    <a:pt x="8299" y="8090"/>
                    <a:pt x="8330" y="8093"/>
                  </a:cubicBezTo>
                  <a:cubicBezTo>
                    <a:pt x="8698" y="8093"/>
                    <a:pt x="9007" y="8270"/>
                    <a:pt x="9375" y="8329"/>
                  </a:cubicBezTo>
                  <a:cubicBezTo>
                    <a:pt x="9423" y="8335"/>
                    <a:pt x="9471" y="8338"/>
                    <a:pt x="9520" y="8338"/>
                  </a:cubicBezTo>
                  <a:cubicBezTo>
                    <a:pt x="10034" y="8338"/>
                    <a:pt x="10549" y="7991"/>
                    <a:pt x="10670" y="7534"/>
                  </a:cubicBezTo>
                  <a:cubicBezTo>
                    <a:pt x="10729" y="7416"/>
                    <a:pt x="10729" y="7225"/>
                    <a:pt x="10670" y="7166"/>
                  </a:cubicBezTo>
                  <a:cubicBezTo>
                    <a:pt x="10623" y="7103"/>
                    <a:pt x="10554" y="7085"/>
                    <a:pt x="10473" y="7085"/>
                  </a:cubicBezTo>
                  <a:cubicBezTo>
                    <a:pt x="10362" y="7085"/>
                    <a:pt x="10231" y="7120"/>
                    <a:pt x="10107" y="7120"/>
                  </a:cubicBezTo>
                  <a:cubicBezTo>
                    <a:pt x="10068" y="7120"/>
                    <a:pt x="10030" y="7116"/>
                    <a:pt x="9993" y="7107"/>
                  </a:cubicBezTo>
                  <a:cubicBezTo>
                    <a:pt x="9257" y="7048"/>
                    <a:pt x="9566" y="5577"/>
                    <a:pt x="8889" y="5385"/>
                  </a:cubicBezTo>
                  <a:cubicBezTo>
                    <a:pt x="8849" y="5374"/>
                    <a:pt x="8809" y="5369"/>
                    <a:pt x="8770" y="5369"/>
                  </a:cubicBezTo>
                  <a:cubicBezTo>
                    <a:pt x="8393" y="5369"/>
                    <a:pt x="8060" y="5838"/>
                    <a:pt x="7727" y="5945"/>
                  </a:cubicBezTo>
                  <a:cubicBezTo>
                    <a:pt x="7652" y="5966"/>
                    <a:pt x="7577" y="5976"/>
                    <a:pt x="7504" y="5976"/>
                  </a:cubicBezTo>
                  <a:cubicBezTo>
                    <a:pt x="6975" y="5976"/>
                    <a:pt x="6505" y="5457"/>
                    <a:pt x="6181" y="5018"/>
                  </a:cubicBezTo>
                  <a:cubicBezTo>
                    <a:pt x="6005" y="4723"/>
                    <a:pt x="5814" y="4473"/>
                    <a:pt x="5814" y="4105"/>
                  </a:cubicBezTo>
                  <a:cubicBezTo>
                    <a:pt x="5755" y="3796"/>
                    <a:pt x="5946" y="3428"/>
                    <a:pt x="6314" y="3369"/>
                  </a:cubicBezTo>
                  <a:cubicBezTo>
                    <a:pt x="6432" y="3369"/>
                    <a:pt x="6582" y="3422"/>
                    <a:pt x="6743" y="3422"/>
                  </a:cubicBezTo>
                  <a:cubicBezTo>
                    <a:pt x="6824" y="3422"/>
                    <a:pt x="6907" y="3409"/>
                    <a:pt x="6991" y="3369"/>
                  </a:cubicBezTo>
                  <a:cubicBezTo>
                    <a:pt x="7226" y="3252"/>
                    <a:pt x="7167" y="2810"/>
                    <a:pt x="7226" y="2516"/>
                  </a:cubicBezTo>
                  <a:cubicBezTo>
                    <a:pt x="7418" y="1839"/>
                    <a:pt x="8389" y="1647"/>
                    <a:pt x="8580" y="971"/>
                  </a:cubicBezTo>
                  <a:cubicBezTo>
                    <a:pt x="8729" y="512"/>
                    <a:pt x="8324" y="1"/>
                    <a:pt x="785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0"/>
            <p:cNvSpPr/>
            <p:nvPr/>
          </p:nvSpPr>
          <p:spPr>
            <a:xfrm>
              <a:off x="1712235" y="139304"/>
              <a:ext cx="404722" cy="333399"/>
            </a:xfrm>
            <a:custGeom>
              <a:avLst/>
              <a:gdLst/>
              <a:ahLst/>
              <a:cxnLst/>
              <a:rect l="l" t="t" r="r" b="b"/>
              <a:pathLst>
                <a:path w="12569" h="10354" extrusionOk="0">
                  <a:moveTo>
                    <a:pt x="11361" y="1"/>
                  </a:moveTo>
                  <a:cubicBezTo>
                    <a:pt x="11006" y="1"/>
                    <a:pt x="10645" y="123"/>
                    <a:pt x="10361" y="373"/>
                  </a:cubicBezTo>
                  <a:cubicBezTo>
                    <a:pt x="9876" y="874"/>
                    <a:pt x="9625" y="1727"/>
                    <a:pt x="8948" y="1904"/>
                  </a:cubicBezTo>
                  <a:cubicBezTo>
                    <a:pt x="8895" y="1912"/>
                    <a:pt x="8841" y="1915"/>
                    <a:pt x="8787" y="1915"/>
                  </a:cubicBezTo>
                  <a:cubicBezTo>
                    <a:pt x="8495" y="1915"/>
                    <a:pt x="8207" y="1814"/>
                    <a:pt x="7951" y="1814"/>
                  </a:cubicBezTo>
                  <a:cubicBezTo>
                    <a:pt x="7829" y="1814"/>
                    <a:pt x="7714" y="1836"/>
                    <a:pt x="7609" y="1904"/>
                  </a:cubicBezTo>
                  <a:cubicBezTo>
                    <a:pt x="6932" y="2345"/>
                    <a:pt x="7609" y="3508"/>
                    <a:pt x="7182" y="4111"/>
                  </a:cubicBezTo>
                  <a:cubicBezTo>
                    <a:pt x="6623" y="4788"/>
                    <a:pt x="5343" y="4244"/>
                    <a:pt x="4784" y="4921"/>
                  </a:cubicBezTo>
                  <a:cubicBezTo>
                    <a:pt x="4534" y="5215"/>
                    <a:pt x="4607" y="5774"/>
                    <a:pt x="4534" y="6201"/>
                  </a:cubicBezTo>
                  <a:cubicBezTo>
                    <a:pt x="4416" y="6819"/>
                    <a:pt x="3871" y="7364"/>
                    <a:pt x="3253" y="7422"/>
                  </a:cubicBezTo>
                  <a:cubicBezTo>
                    <a:pt x="2885" y="7496"/>
                    <a:pt x="2458" y="7364"/>
                    <a:pt x="2149" y="7614"/>
                  </a:cubicBezTo>
                  <a:cubicBezTo>
                    <a:pt x="1782" y="7790"/>
                    <a:pt x="1723" y="8291"/>
                    <a:pt x="1531" y="8659"/>
                  </a:cubicBezTo>
                  <a:cubicBezTo>
                    <a:pt x="1222" y="9203"/>
                    <a:pt x="619" y="9512"/>
                    <a:pt x="1" y="9512"/>
                  </a:cubicBezTo>
                  <a:cubicBezTo>
                    <a:pt x="1" y="9979"/>
                    <a:pt x="513" y="10353"/>
                    <a:pt x="965" y="10353"/>
                  </a:cubicBezTo>
                  <a:cubicBezTo>
                    <a:pt x="1055" y="10353"/>
                    <a:pt x="1142" y="10339"/>
                    <a:pt x="1222" y="10307"/>
                  </a:cubicBezTo>
                  <a:cubicBezTo>
                    <a:pt x="1840" y="9998"/>
                    <a:pt x="2032" y="9085"/>
                    <a:pt x="2635" y="8968"/>
                  </a:cubicBezTo>
                  <a:cubicBezTo>
                    <a:pt x="2717" y="8946"/>
                    <a:pt x="2802" y="8938"/>
                    <a:pt x="2888" y="8938"/>
                  </a:cubicBezTo>
                  <a:cubicBezTo>
                    <a:pt x="3163" y="8938"/>
                    <a:pt x="3454" y="9021"/>
                    <a:pt x="3720" y="9021"/>
                  </a:cubicBezTo>
                  <a:cubicBezTo>
                    <a:pt x="3880" y="9021"/>
                    <a:pt x="4032" y="8991"/>
                    <a:pt x="4166" y="8894"/>
                  </a:cubicBezTo>
                  <a:cubicBezTo>
                    <a:pt x="4475" y="8600"/>
                    <a:pt x="4298" y="7982"/>
                    <a:pt x="4534" y="7555"/>
                  </a:cubicBezTo>
                  <a:cubicBezTo>
                    <a:pt x="4688" y="7246"/>
                    <a:pt x="5028" y="7128"/>
                    <a:pt x="5397" y="7128"/>
                  </a:cubicBezTo>
                  <a:cubicBezTo>
                    <a:pt x="5626" y="7128"/>
                    <a:pt x="5865" y="7173"/>
                    <a:pt x="6079" y="7246"/>
                  </a:cubicBezTo>
                  <a:cubicBezTo>
                    <a:pt x="6462" y="7385"/>
                    <a:pt x="6883" y="7608"/>
                    <a:pt x="7318" y="7608"/>
                  </a:cubicBezTo>
                  <a:cubicBezTo>
                    <a:pt x="7434" y="7608"/>
                    <a:pt x="7551" y="7592"/>
                    <a:pt x="7668" y="7555"/>
                  </a:cubicBezTo>
                  <a:cubicBezTo>
                    <a:pt x="8154" y="7364"/>
                    <a:pt x="8463" y="6760"/>
                    <a:pt x="8286" y="6260"/>
                  </a:cubicBezTo>
                  <a:cubicBezTo>
                    <a:pt x="8213" y="6083"/>
                    <a:pt x="8095" y="5892"/>
                    <a:pt x="8095" y="5715"/>
                  </a:cubicBezTo>
                  <a:cubicBezTo>
                    <a:pt x="8136" y="5416"/>
                    <a:pt x="8452" y="5262"/>
                    <a:pt x="8784" y="5262"/>
                  </a:cubicBezTo>
                  <a:cubicBezTo>
                    <a:pt x="8926" y="5262"/>
                    <a:pt x="9071" y="5290"/>
                    <a:pt x="9199" y="5347"/>
                  </a:cubicBezTo>
                  <a:cubicBezTo>
                    <a:pt x="9473" y="5423"/>
                    <a:pt x="9777" y="5529"/>
                    <a:pt x="10057" y="5529"/>
                  </a:cubicBezTo>
                  <a:cubicBezTo>
                    <a:pt x="10213" y="5529"/>
                    <a:pt x="10362" y="5496"/>
                    <a:pt x="10494" y="5406"/>
                  </a:cubicBezTo>
                  <a:cubicBezTo>
                    <a:pt x="10729" y="5156"/>
                    <a:pt x="10729" y="4788"/>
                    <a:pt x="10611" y="4479"/>
                  </a:cubicBezTo>
                  <a:cubicBezTo>
                    <a:pt x="10494" y="4185"/>
                    <a:pt x="10244" y="3994"/>
                    <a:pt x="9993" y="3743"/>
                  </a:cubicBezTo>
                  <a:cubicBezTo>
                    <a:pt x="9993" y="3449"/>
                    <a:pt x="10420" y="3317"/>
                    <a:pt x="10729" y="3317"/>
                  </a:cubicBezTo>
                  <a:cubicBezTo>
                    <a:pt x="10942" y="3357"/>
                    <a:pt x="11154" y="3432"/>
                    <a:pt x="11367" y="3432"/>
                  </a:cubicBezTo>
                  <a:cubicBezTo>
                    <a:pt x="11463" y="3432"/>
                    <a:pt x="11560" y="3417"/>
                    <a:pt x="11656" y="3375"/>
                  </a:cubicBezTo>
                  <a:cubicBezTo>
                    <a:pt x="11965" y="3317"/>
                    <a:pt x="12201" y="2949"/>
                    <a:pt x="12024" y="2713"/>
                  </a:cubicBezTo>
                  <a:cubicBezTo>
                    <a:pt x="11833" y="2522"/>
                    <a:pt x="11524" y="2581"/>
                    <a:pt x="11347" y="2463"/>
                  </a:cubicBezTo>
                  <a:cubicBezTo>
                    <a:pt x="11097" y="2213"/>
                    <a:pt x="11230" y="1845"/>
                    <a:pt x="11465" y="1668"/>
                  </a:cubicBezTo>
                  <a:cubicBezTo>
                    <a:pt x="11656" y="1477"/>
                    <a:pt x="11965" y="1418"/>
                    <a:pt x="12142" y="1242"/>
                  </a:cubicBezTo>
                  <a:cubicBezTo>
                    <a:pt x="12392" y="1050"/>
                    <a:pt x="12569" y="741"/>
                    <a:pt x="12451" y="506"/>
                  </a:cubicBezTo>
                  <a:cubicBezTo>
                    <a:pt x="12188" y="171"/>
                    <a:pt x="11779" y="1"/>
                    <a:pt x="1136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0"/>
            <p:cNvSpPr/>
            <p:nvPr/>
          </p:nvSpPr>
          <p:spPr>
            <a:xfrm>
              <a:off x="1629318" y="13110"/>
              <a:ext cx="264459" cy="487122"/>
            </a:xfrm>
            <a:custGeom>
              <a:avLst/>
              <a:gdLst/>
              <a:ahLst/>
              <a:cxnLst/>
              <a:rect l="l" t="t" r="r" b="b"/>
              <a:pathLst>
                <a:path w="8213" h="15128" extrusionOk="0">
                  <a:moveTo>
                    <a:pt x="2928" y="0"/>
                  </a:moveTo>
                  <a:cubicBezTo>
                    <a:pt x="2183" y="0"/>
                    <a:pt x="1431" y="357"/>
                    <a:pt x="986" y="922"/>
                  </a:cubicBezTo>
                  <a:cubicBezTo>
                    <a:pt x="736" y="1172"/>
                    <a:pt x="619" y="1481"/>
                    <a:pt x="677" y="1776"/>
                  </a:cubicBezTo>
                  <a:cubicBezTo>
                    <a:pt x="736" y="2585"/>
                    <a:pt x="1531" y="2821"/>
                    <a:pt x="2149" y="3071"/>
                  </a:cubicBezTo>
                  <a:cubicBezTo>
                    <a:pt x="2767" y="3321"/>
                    <a:pt x="3429" y="3689"/>
                    <a:pt x="3429" y="4351"/>
                  </a:cubicBezTo>
                  <a:cubicBezTo>
                    <a:pt x="3429" y="4783"/>
                    <a:pt x="2990" y="4952"/>
                    <a:pt x="2539" y="4952"/>
                  </a:cubicBezTo>
                  <a:cubicBezTo>
                    <a:pt x="2407" y="4952"/>
                    <a:pt x="2273" y="4937"/>
                    <a:pt x="2149" y="4910"/>
                  </a:cubicBezTo>
                  <a:cubicBezTo>
                    <a:pt x="1958" y="4910"/>
                    <a:pt x="1781" y="4851"/>
                    <a:pt x="1590" y="4851"/>
                  </a:cubicBezTo>
                  <a:cubicBezTo>
                    <a:pt x="1163" y="4851"/>
                    <a:pt x="986" y="5455"/>
                    <a:pt x="1354" y="5705"/>
                  </a:cubicBezTo>
                  <a:lnTo>
                    <a:pt x="1781" y="5955"/>
                  </a:lnTo>
                  <a:cubicBezTo>
                    <a:pt x="2090" y="6132"/>
                    <a:pt x="1958" y="6500"/>
                    <a:pt x="1663" y="6559"/>
                  </a:cubicBezTo>
                  <a:cubicBezTo>
                    <a:pt x="1582" y="6590"/>
                    <a:pt x="1503" y="6608"/>
                    <a:pt x="1429" y="6608"/>
                  </a:cubicBezTo>
                  <a:cubicBezTo>
                    <a:pt x="1329" y="6608"/>
                    <a:pt x="1239" y="6576"/>
                    <a:pt x="1163" y="6500"/>
                  </a:cubicBezTo>
                  <a:cubicBezTo>
                    <a:pt x="1079" y="6479"/>
                    <a:pt x="993" y="6465"/>
                    <a:pt x="909" y="6465"/>
                  </a:cubicBezTo>
                  <a:cubicBezTo>
                    <a:pt x="757" y="6465"/>
                    <a:pt x="609" y="6509"/>
                    <a:pt x="486" y="6632"/>
                  </a:cubicBezTo>
                  <a:cubicBezTo>
                    <a:pt x="0" y="7118"/>
                    <a:pt x="736" y="7545"/>
                    <a:pt x="1163" y="7603"/>
                  </a:cubicBezTo>
                  <a:cubicBezTo>
                    <a:pt x="1472" y="7603"/>
                    <a:pt x="1722" y="7854"/>
                    <a:pt x="1722" y="8163"/>
                  </a:cubicBezTo>
                  <a:cubicBezTo>
                    <a:pt x="1722" y="8531"/>
                    <a:pt x="1296" y="8648"/>
                    <a:pt x="1045" y="8957"/>
                  </a:cubicBezTo>
                  <a:cubicBezTo>
                    <a:pt x="619" y="9325"/>
                    <a:pt x="854" y="10002"/>
                    <a:pt x="1104" y="10547"/>
                  </a:cubicBezTo>
                  <a:cubicBezTo>
                    <a:pt x="1296" y="11106"/>
                    <a:pt x="1222" y="12018"/>
                    <a:pt x="677" y="12269"/>
                  </a:cubicBezTo>
                  <a:cubicBezTo>
                    <a:pt x="1104" y="12445"/>
                    <a:pt x="1590" y="12695"/>
                    <a:pt x="1899" y="13122"/>
                  </a:cubicBezTo>
                  <a:cubicBezTo>
                    <a:pt x="1977" y="12923"/>
                    <a:pt x="2125" y="12835"/>
                    <a:pt x="2289" y="12835"/>
                  </a:cubicBezTo>
                  <a:cubicBezTo>
                    <a:pt x="2525" y="12835"/>
                    <a:pt x="2796" y="13018"/>
                    <a:pt x="2944" y="13313"/>
                  </a:cubicBezTo>
                  <a:cubicBezTo>
                    <a:pt x="3253" y="13799"/>
                    <a:pt x="3135" y="14535"/>
                    <a:pt x="3621" y="14962"/>
                  </a:cubicBezTo>
                  <a:cubicBezTo>
                    <a:pt x="3754" y="15064"/>
                    <a:pt x="3921" y="15128"/>
                    <a:pt x="4083" y="15128"/>
                  </a:cubicBezTo>
                  <a:cubicBezTo>
                    <a:pt x="4225" y="15128"/>
                    <a:pt x="4364" y="15079"/>
                    <a:pt x="4474" y="14962"/>
                  </a:cubicBezTo>
                  <a:cubicBezTo>
                    <a:pt x="4842" y="14653"/>
                    <a:pt x="4357" y="14226"/>
                    <a:pt x="4842" y="13917"/>
                  </a:cubicBezTo>
                  <a:cubicBezTo>
                    <a:pt x="4954" y="13848"/>
                    <a:pt x="5081" y="13819"/>
                    <a:pt x="5218" y="13819"/>
                  </a:cubicBezTo>
                  <a:cubicBezTo>
                    <a:pt x="5314" y="13819"/>
                    <a:pt x="5416" y="13834"/>
                    <a:pt x="5519" y="13858"/>
                  </a:cubicBezTo>
                  <a:cubicBezTo>
                    <a:pt x="6005" y="13990"/>
                    <a:pt x="6314" y="14476"/>
                    <a:pt x="6741" y="14726"/>
                  </a:cubicBezTo>
                  <a:cubicBezTo>
                    <a:pt x="6876" y="14780"/>
                    <a:pt x="7027" y="14807"/>
                    <a:pt x="7178" y="14807"/>
                  </a:cubicBezTo>
                  <a:cubicBezTo>
                    <a:pt x="7519" y="14807"/>
                    <a:pt x="7862" y="14672"/>
                    <a:pt x="8036" y="14417"/>
                  </a:cubicBezTo>
                  <a:cubicBezTo>
                    <a:pt x="8212" y="14167"/>
                    <a:pt x="8212" y="13917"/>
                    <a:pt x="8095" y="13681"/>
                  </a:cubicBezTo>
                  <a:cubicBezTo>
                    <a:pt x="7942" y="13372"/>
                    <a:pt x="7751" y="13283"/>
                    <a:pt x="7548" y="13283"/>
                  </a:cubicBezTo>
                  <a:cubicBezTo>
                    <a:pt x="7276" y="13283"/>
                    <a:pt x="6984" y="13442"/>
                    <a:pt x="6739" y="13442"/>
                  </a:cubicBezTo>
                  <a:cubicBezTo>
                    <a:pt x="6654" y="13442"/>
                    <a:pt x="6576" y="13423"/>
                    <a:pt x="6505" y="13372"/>
                  </a:cubicBezTo>
                  <a:cubicBezTo>
                    <a:pt x="6255" y="13122"/>
                    <a:pt x="6446" y="12695"/>
                    <a:pt x="6682" y="12445"/>
                  </a:cubicBezTo>
                  <a:cubicBezTo>
                    <a:pt x="6932" y="12210"/>
                    <a:pt x="7300" y="11901"/>
                    <a:pt x="7241" y="11533"/>
                  </a:cubicBezTo>
                  <a:cubicBezTo>
                    <a:pt x="7127" y="11311"/>
                    <a:pt x="6886" y="11202"/>
                    <a:pt x="6640" y="11202"/>
                  </a:cubicBezTo>
                  <a:cubicBezTo>
                    <a:pt x="6349" y="11202"/>
                    <a:pt x="6050" y="11355"/>
                    <a:pt x="5946" y="11650"/>
                  </a:cubicBezTo>
                  <a:cubicBezTo>
                    <a:pt x="5946" y="11842"/>
                    <a:pt x="5946" y="12077"/>
                    <a:pt x="5887" y="12269"/>
                  </a:cubicBezTo>
                  <a:cubicBezTo>
                    <a:pt x="5784" y="12631"/>
                    <a:pt x="5423" y="12781"/>
                    <a:pt x="5032" y="12781"/>
                  </a:cubicBezTo>
                  <a:cubicBezTo>
                    <a:pt x="4756" y="12781"/>
                    <a:pt x="4464" y="12706"/>
                    <a:pt x="4239" y="12578"/>
                  </a:cubicBezTo>
                  <a:cubicBezTo>
                    <a:pt x="3738" y="12210"/>
                    <a:pt x="3312" y="11474"/>
                    <a:pt x="3930" y="11047"/>
                  </a:cubicBezTo>
                  <a:cubicBezTo>
                    <a:pt x="4060" y="10949"/>
                    <a:pt x="4230" y="10892"/>
                    <a:pt x="4411" y="10892"/>
                  </a:cubicBezTo>
                  <a:cubicBezTo>
                    <a:pt x="4475" y="10892"/>
                    <a:pt x="4541" y="10899"/>
                    <a:pt x="4607" y="10915"/>
                  </a:cubicBezTo>
                  <a:lnTo>
                    <a:pt x="4666" y="10915"/>
                  </a:lnTo>
                  <a:cubicBezTo>
                    <a:pt x="5269" y="10915"/>
                    <a:pt x="5519" y="10120"/>
                    <a:pt x="4975" y="9811"/>
                  </a:cubicBezTo>
                  <a:lnTo>
                    <a:pt x="3989" y="9266"/>
                  </a:lnTo>
                  <a:cubicBezTo>
                    <a:pt x="3522" y="9026"/>
                    <a:pt x="3721" y="8336"/>
                    <a:pt x="4235" y="8336"/>
                  </a:cubicBezTo>
                  <a:cubicBezTo>
                    <a:pt x="4255" y="8336"/>
                    <a:pt x="4276" y="8337"/>
                    <a:pt x="4298" y="8339"/>
                  </a:cubicBezTo>
                  <a:cubicBezTo>
                    <a:pt x="4357" y="8339"/>
                    <a:pt x="4474" y="8339"/>
                    <a:pt x="4533" y="8398"/>
                  </a:cubicBezTo>
                  <a:cubicBezTo>
                    <a:pt x="4877" y="8489"/>
                    <a:pt x="5241" y="8663"/>
                    <a:pt x="5574" y="8663"/>
                  </a:cubicBezTo>
                  <a:cubicBezTo>
                    <a:pt x="5726" y="8663"/>
                    <a:pt x="5871" y="8627"/>
                    <a:pt x="6005" y="8531"/>
                  </a:cubicBezTo>
                  <a:cubicBezTo>
                    <a:pt x="6137" y="8472"/>
                    <a:pt x="6196" y="8398"/>
                    <a:pt x="6196" y="8280"/>
                  </a:cubicBezTo>
                  <a:cubicBezTo>
                    <a:pt x="6255" y="8030"/>
                    <a:pt x="5946" y="7854"/>
                    <a:pt x="5710" y="7736"/>
                  </a:cubicBezTo>
                  <a:lnTo>
                    <a:pt x="4533" y="7368"/>
                  </a:lnTo>
                  <a:cubicBezTo>
                    <a:pt x="4298" y="7236"/>
                    <a:pt x="4239" y="7000"/>
                    <a:pt x="4415" y="6809"/>
                  </a:cubicBezTo>
                  <a:cubicBezTo>
                    <a:pt x="4607" y="6559"/>
                    <a:pt x="5033" y="6441"/>
                    <a:pt x="5343" y="6441"/>
                  </a:cubicBezTo>
                  <a:cubicBezTo>
                    <a:pt x="5837" y="6441"/>
                    <a:pt x="6339" y="6646"/>
                    <a:pt x="6844" y="6646"/>
                  </a:cubicBezTo>
                  <a:cubicBezTo>
                    <a:pt x="7015" y="6646"/>
                    <a:pt x="7187" y="6622"/>
                    <a:pt x="7359" y="6559"/>
                  </a:cubicBezTo>
                  <a:cubicBezTo>
                    <a:pt x="7727" y="6382"/>
                    <a:pt x="7918" y="6073"/>
                    <a:pt x="7785" y="5705"/>
                  </a:cubicBezTo>
                  <a:cubicBezTo>
                    <a:pt x="7609" y="4969"/>
                    <a:pt x="6505" y="5278"/>
                    <a:pt x="5828" y="5028"/>
                  </a:cubicBezTo>
                  <a:cubicBezTo>
                    <a:pt x="5519" y="4910"/>
                    <a:pt x="5460" y="4542"/>
                    <a:pt x="5637" y="4292"/>
                  </a:cubicBezTo>
                  <a:cubicBezTo>
                    <a:pt x="5887" y="4116"/>
                    <a:pt x="6196" y="3924"/>
                    <a:pt x="6446" y="3865"/>
                  </a:cubicBezTo>
                  <a:cubicBezTo>
                    <a:pt x="6991" y="3615"/>
                    <a:pt x="7609" y="3439"/>
                    <a:pt x="7844" y="2821"/>
                  </a:cubicBezTo>
                  <a:cubicBezTo>
                    <a:pt x="7977" y="2453"/>
                    <a:pt x="7844" y="2026"/>
                    <a:pt x="7476" y="1908"/>
                  </a:cubicBezTo>
                  <a:cubicBezTo>
                    <a:pt x="7416" y="1889"/>
                    <a:pt x="7358" y="1880"/>
                    <a:pt x="7302" y="1880"/>
                  </a:cubicBezTo>
                  <a:cubicBezTo>
                    <a:pt x="6655" y="1880"/>
                    <a:pt x="6241" y="3026"/>
                    <a:pt x="5538" y="3026"/>
                  </a:cubicBezTo>
                  <a:cubicBezTo>
                    <a:pt x="5494" y="3026"/>
                    <a:pt x="5448" y="3022"/>
                    <a:pt x="5401" y="3012"/>
                  </a:cubicBezTo>
                  <a:cubicBezTo>
                    <a:pt x="5210" y="3012"/>
                    <a:pt x="5033" y="2821"/>
                    <a:pt x="4901" y="2644"/>
                  </a:cubicBezTo>
                  <a:cubicBezTo>
                    <a:pt x="4666" y="2217"/>
                    <a:pt x="4724" y="1658"/>
                    <a:pt x="4607" y="1172"/>
                  </a:cubicBezTo>
                  <a:cubicBezTo>
                    <a:pt x="4357" y="554"/>
                    <a:pt x="3738" y="128"/>
                    <a:pt x="3135" y="10"/>
                  </a:cubicBezTo>
                  <a:cubicBezTo>
                    <a:pt x="3066" y="4"/>
                    <a:pt x="2997" y="0"/>
                    <a:pt x="292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0"/>
            <p:cNvSpPr/>
            <p:nvPr/>
          </p:nvSpPr>
          <p:spPr>
            <a:xfrm>
              <a:off x="1260169" y="480149"/>
              <a:ext cx="626000" cy="1082789"/>
            </a:xfrm>
            <a:custGeom>
              <a:avLst/>
              <a:gdLst/>
              <a:ahLst/>
              <a:cxnLst/>
              <a:rect l="l" t="t" r="r" b="b"/>
              <a:pathLst>
                <a:path w="19441" h="33627" extrusionOk="0">
                  <a:moveTo>
                    <a:pt x="15746" y="1"/>
                  </a:moveTo>
                  <a:cubicBezTo>
                    <a:pt x="14678" y="1"/>
                    <a:pt x="13579" y="401"/>
                    <a:pt x="12760" y="1076"/>
                  </a:cubicBezTo>
                  <a:cubicBezTo>
                    <a:pt x="11347" y="2121"/>
                    <a:pt x="10478" y="3710"/>
                    <a:pt x="9684" y="5299"/>
                  </a:cubicBezTo>
                  <a:cubicBezTo>
                    <a:pt x="7417" y="9847"/>
                    <a:pt x="5460" y="14571"/>
                    <a:pt x="3562" y="19280"/>
                  </a:cubicBezTo>
                  <a:cubicBezTo>
                    <a:pt x="1958" y="23327"/>
                    <a:pt x="309" y="27374"/>
                    <a:pt x="0" y="31671"/>
                  </a:cubicBezTo>
                  <a:cubicBezTo>
                    <a:pt x="0" y="32407"/>
                    <a:pt x="59" y="33261"/>
                    <a:pt x="736" y="33570"/>
                  </a:cubicBezTo>
                  <a:cubicBezTo>
                    <a:pt x="843" y="33609"/>
                    <a:pt x="951" y="33627"/>
                    <a:pt x="1059" y="33627"/>
                  </a:cubicBezTo>
                  <a:cubicBezTo>
                    <a:pt x="1637" y="33627"/>
                    <a:pt x="2216" y="33116"/>
                    <a:pt x="2576" y="32657"/>
                  </a:cubicBezTo>
                  <a:cubicBezTo>
                    <a:pt x="8639" y="25358"/>
                    <a:pt x="13790" y="17323"/>
                    <a:pt x="17910" y="8802"/>
                  </a:cubicBezTo>
                  <a:cubicBezTo>
                    <a:pt x="18573" y="7448"/>
                    <a:pt x="19249" y="6035"/>
                    <a:pt x="19308" y="4505"/>
                  </a:cubicBezTo>
                  <a:cubicBezTo>
                    <a:pt x="19441" y="3033"/>
                    <a:pt x="18882" y="1385"/>
                    <a:pt x="17660" y="517"/>
                  </a:cubicBezTo>
                  <a:cubicBezTo>
                    <a:pt x="17089" y="162"/>
                    <a:pt x="16424" y="1"/>
                    <a:pt x="1574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0"/>
            <p:cNvSpPr/>
            <p:nvPr/>
          </p:nvSpPr>
          <p:spPr>
            <a:xfrm>
              <a:off x="1653018" y="648881"/>
              <a:ext cx="144095" cy="69230"/>
            </a:xfrm>
            <a:custGeom>
              <a:avLst/>
              <a:gdLst/>
              <a:ahLst/>
              <a:cxnLst/>
              <a:rect l="l" t="t" r="r" b="b"/>
              <a:pathLst>
                <a:path w="4475" h="2150" fill="none" extrusionOk="0">
                  <a:moveTo>
                    <a:pt x="0" y="1"/>
                  </a:moveTo>
                  <a:cubicBezTo>
                    <a:pt x="1590" y="619"/>
                    <a:pt x="3061" y="1296"/>
                    <a:pt x="4474" y="2149"/>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0"/>
            <p:cNvSpPr/>
            <p:nvPr/>
          </p:nvSpPr>
          <p:spPr>
            <a:xfrm>
              <a:off x="1674818" y="822797"/>
              <a:ext cx="61148" cy="35581"/>
            </a:xfrm>
            <a:custGeom>
              <a:avLst/>
              <a:gdLst/>
              <a:ahLst/>
              <a:cxnLst/>
              <a:rect l="l" t="t" r="r" b="b"/>
              <a:pathLst>
                <a:path w="1899" h="1105" fill="none" extrusionOk="0">
                  <a:moveTo>
                    <a:pt x="0" y="0"/>
                  </a:moveTo>
                  <a:cubicBezTo>
                    <a:pt x="618" y="309"/>
                    <a:pt x="1281" y="677"/>
                    <a:pt x="1899" y="110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0"/>
            <p:cNvSpPr/>
            <p:nvPr/>
          </p:nvSpPr>
          <p:spPr>
            <a:xfrm>
              <a:off x="1517002" y="1022312"/>
              <a:ext cx="102396" cy="57348"/>
            </a:xfrm>
            <a:custGeom>
              <a:avLst/>
              <a:gdLst/>
              <a:ahLst/>
              <a:cxnLst/>
              <a:rect l="l" t="t" r="r" b="b"/>
              <a:pathLst>
                <a:path w="3180" h="1781" fill="none" extrusionOk="0">
                  <a:moveTo>
                    <a:pt x="1" y="0"/>
                  </a:moveTo>
                  <a:cubicBezTo>
                    <a:pt x="972" y="427"/>
                    <a:pt x="1958" y="854"/>
                    <a:pt x="2870" y="1531"/>
                  </a:cubicBezTo>
                  <a:cubicBezTo>
                    <a:pt x="2944" y="1589"/>
                    <a:pt x="3062" y="1648"/>
                    <a:pt x="3179" y="178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0"/>
            <p:cNvSpPr/>
            <p:nvPr/>
          </p:nvSpPr>
          <p:spPr>
            <a:xfrm>
              <a:off x="1467252" y="1181996"/>
              <a:ext cx="67330" cy="31781"/>
            </a:xfrm>
            <a:custGeom>
              <a:avLst/>
              <a:gdLst/>
              <a:ahLst/>
              <a:cxnLst/>
              <a:rect l="l" t="t" r="r" b="b"/>
              <a:pathLst>
                <a:path w="2091" h="987" fill="none" extrusionOk="0">
                  <a:moveTo>
                    <a:pt x="0" y="0"/>
                  </a:moveTo>
                  <a:cubicBezTo>
                    <a:pt x="736" y="251"/>
                    <a:pt x="1413" y="619"/>
                    <a:pt x="2090" y="98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0"/>
            <p:cNvSpPr/>
            <p:nvPr/>
          </p:nvSpPr>
          <p:spPr>
            <a:xfrm>
              <a:off x="1366786" y="1344062"/>
              <a:ext cx="45531" cy="23731"/>
            </a:xfrm>
            <a:custGeom>
              <a:avLst/>
              <a:gdLst/>
              <a:ahLst/>
              <a:cxnLst/>
              <a:rect l="l" t="t" r="r" b="b"/>
              <a:pathLst>
                <a:path w="1414" h="737" fill="none" extrusionOk="0">
                  <a:moveTo>
                    <a:pt x="1" y="1"/>
                  </a:moveTo>
                  <a:cubicBezTo>
                    <a:pt x="486" y="251"/>
                    <a:pt x="913" y="486"/>
                    <a:pt x="1413" y="73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0"/>
            <p:cNvSpPr/>
            <p:nvPr/>
          </p:nvSpPr>
          <p:spPr>
            <a:xfrm>
              <a:off x="1459653" y="1122746"/>
              <a:ext cx="35581" cy="23731"/>
            </a:xfrm>
            <a:custGeom>
              <a:avLst/>
              <a:gdLst/>
              <a:ahLst/>
              <a:cxnLst/>
              <a:rect l="l" t="t" r="r" b="b"/>
              <a:pathLst>
                <a:path w="1105" h="737" fill="none" extrusionOk="0">
                  <a:moveTo>
                    <a:pt x="1" y="1"/>
                  </a:moveTo>
                  <a:cubicBezTo>
                    <a:pt x="428" y="192"/>
                    <a:pt x="796" y="428"/>
                    <a:pt x="1105" y="737"/>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0"/>
            <p:cNvSpPr/>
            <p:nvPr/>
          </p:nvSpPr>
          <p:spPr>
            <a:xfrm>
              <a:off x="1571969" y="1004280"/>
              <a:ext cx="45531" cy="21832"/>
            </a:xfrm>
            <a:custGeom>
              <a:avLst/>
              <a:gdLst/>
              <a:ahLst/>
              <a:cxnLst/>
              <a:rect l="l" t="t" r="r" b="b"/>
              <a:pathLst>
                <a:path w="1414" h="678" fill="none" extrusionOk="0">
                  <a:moveTo>
                    <a:pt x="1" y="1"/>
                  </a:moveTo>
                  <a:cubicBezTo>
                    <a:pt x="501" y="192"/>
                    <a:pt x="987" y="369"/>
                    <a:pt x="1414" y="678"/>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0"/>
            <p:cNvSpPr/>
            <p:nvPr/>
          </p:nvSpPr>
          <p:spPr>
            <a:xfrm>
              <a:off x="1422235" y="1318462"/>
              <a:ext cx="27499" cy="15681"/>
            </a:xfrm>
            <a:custGeom>
              <a:avLst/>
              <a:gdLst/>
              <a:ahLst/>
              <a:cxnLst/>
              <a:rect l="l" t="t" r="r" b="b"/>
              <a:pathLst>
                <a:path w="854" h="487" fill="none" extrusionOk="0">
                  <a:moveTo>
                    <a:pt x="0" y="1"/>
                  </a:moveTo>
                  <a:cubicBezTo>
                    <a:pt x="236" y="177"/>
                    <a:pt x="545" y="310"/>
                    <a:pt x="854" y="48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0"/>
            <p:cNvSpPr/>
            <p:nvPr/>
          </p:nvSpPr>
          <p:spPr>
            <a:xfrm>
              <a:off x="1643068" y="712380"/>
              <a:ext cx="138396" cy="76797"/>
            </a:xfrm>
            <a:custGeom>
              <a:avLst/>
              <a:gdLst/>
              <a:ahLst/>
              <a:cxnLst/>
              <a:rect l="l" t="t" r="r" b="b"/>
              <a:pathLst>
                <a:path w="4298" h="2385" fill="none" extrusionOk="0">
                  <a:moveTo>
                    <a:pt x="0" y="1"/>
                  </a:moveTo>
                  <a:cubicBezTo>
                    <a:pt x="1472" y="604"/>
                    <a:pt x="3002" y="1281"/>
                    <a:pt x="4297" y="2385"/>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0"/>
            <p:cNvSpPr/>
            <p:nvPr/>
          </p:nvSpPr>
          <p:spPr>
            <a:xfrm>
              <a:off x="1653018" y="605764"/>
              <a:ext cx="96697" cy="47398"/>
            </a:xfrm>
            <a:custGeom>
              <a:avLst/>
              <a:gdLst/>
              <a:ahLst/>
              <a:cxnLst/>
              <a:rect l="l" t="t" r="r" b="b"/>
              <a:pathLst>
                <a:path w="3003" h="1472" fill="none" extrusionOk="0">
                  <a:moveTo>
                    <a:pt x="0" y="0"/>
                  </a:moveTo>
                  <a:cubicBezTo>
                    <a:pt x="1045" y="295"/>
                    <a:pt x="2090" y="854"/>
                    <a:pt x="3002" y="1472"/>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0"/>
            <p:cNvSpPr/>
            <p:nvPr/>
          </p:nvSpPr>
          <p:spPr>
            <a:xfrm>
              <a:off x="661655" y="389311"/>
              <a:ext cx="1050589" cy="711298"/>
            </a:xfrm>
            <a:custGeom>
              <a:avLst/>
              <a:gdLst/>
              <a:ahLst/>
              <a:cxnLst/>
              <a:rect l="l" t="t" r="r" b="b"/>
              <a:pathLst>
                <a:path w="32627" h="22090" extrusionOk="0">
                  <a:moveTo>
                    <a:pt x="27985" y="1"/>
                  </a:moveTo>
                  <a:cubicBezTo>
                    <a:pt x="27814" y="1"/>
                    <a:pt x="27644" y="9"/>
                    <a:pt x="27476" y="26"/>
                  </a:cubicBezTo>
                  <a:cubicBezTo>
                    <a:pt x="25754" y="277"/>
                    <a:pt x="24165" y="1130"/>
                    <a:pt x="22693" y="2116"/>
                  </a:cubicBezTo>
                  <a:cubicBezTo>
                    <a:pt x="18396" y="4809"/>
                    <a:pt x="14290" y="7885"/>
                    <a:pt x="10184" y="10946"/>
                  </a:cubicBezTo>
                  <a:cubicBezTo>
                    <a:pt x="6755" y="13521"/>
                    <a:pt x="3253" y="16156"/>
                    <a:pt x="736" y="19717"/>
                  </a:cubicBezTo>
                  <a:cubicBezTo>
                    <a:pt x="368" y="20261"/>
                    <a:pt x="0" y="21130"/>
                    <a:pt x="442" y="21674"/>
                  </a:cubicBezTo>
                  <a:cubicBezTo>
                    <a:pt x="655" y="21983"/>
                    <a:pt x="990" y="22090"/>
                    <a:pt x="1356" y="22090"/>
                  </a:cubicBezTo>
                  <a:cubicBezTo>
                    <a:pt x="1722" y="22090"/>
                    <a:pt x="2120" y="21983"/>
                    <a:pt x="2458" y="21866"/>
                  </a:cubicBezTo>
                  <a:cubicBezTo>
                    <a:pt x="11406" y="18731"/>
                    <a:pt x="20000" y="14507"/>
                    <a:pt x="27903" y="9357"/>
                  </a:cubicBezTo>
                  <a:cubicBezTo>
                    <a:pt x="29198" y="8562"/>
                    <a:pt x="30478" y="7635"/>
                    <a:pt x="31347" y="6413"/>
                  </a:cubicBezTo>
                  <a:cubicBezTo>
                    <a:pt x="32200" y="5177"/>
                    <a:pt x="32627" y="3529"/>
                    <a:pt x="31950" y="2116"/>
                  </a:cubicBezTo>
                  <a:cubicBezTo>
                    <a:pt x="31233" y="735"/>
                    <a:pt x="29568" y="1"/>
                    <a:pt x="27985"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0"/>
            <p:cNvSpPr/>
            <p:nvPr/>
          </p:nvSpPr>
          <p:spPr>
            <a:xfrm>
              <a:off x="1351136" y="530414"/>
              <a:ext cx="88647" cy="132245"/>
            </a:xfrm>
            <a:custGeom>
              <a:avLst/>
              <a:gdLst/>
              <a:ahLst/>
              <a:cxnLst/>
              <a:rect l="l" t="t" r="r" b="b"/>
              <a:pathLst>
                <a:path w="2753" h="4107" fill="none" extrusionOk="0">
                  <a:moveTo>
                    <a:pt x="1" y="0"/>
                  </a:moveTo>
                  <a:cubicBezTo>
                    <a:pt x="1031" y="1295"/>
                    <a:pt x="1958" y="2708"/>
                    <a:pt x="2753" y="410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0"/>
            <p:cNvSpPr/>
            <p:nvPr/>
          </p:nvSpPr>
          <p:spPr>
            <a:xfrm>
              <a:off x="1390486" y="656931"/>
              <a:ext cx="35581" cy="61180"/>
            </a:xfrm>
            <a:custGeom>
              <a:avLst/>
              <a:gdLst/>
              <a:ahLst/>
              <a:cxnLst/>
              <a:rect l="l" t="t" r="r" b="b"/>
              <a:pathLst>
                <a:path w="1105" h="1900" fill="none" extrusionOk="0">
                  <a:moveTo>
                    <a:pt x="0" y="1"/>
                  </a:moveTo>
                  <a:cubicBezTo>
                    <a:pt x="368" y="619"/>
                    <a:pt x="736" y="1222"/>
                    <a:pt x="1104" y="1899"/>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0"/>
            <p:cNvSpPr/>
            <p:nvPr/>
          </p:nvSpPr>
          <p:spPr>
            <a:xfrm>
              <a:off x="1206620" y="682530"/>
              <a:ext cx="59248" cy="100947"/>
            </a:xfrm>
            <a:custGeom>
              <a:avLst/>
              <a:gdLst/>
              <a:ahLst/>
              <a:cxnLst/>
              <a:rect l="l" t="t" r="r" b="b"/>
              <a:pathLst>
                <a:path w="1840" h="3135" fill="none" extrusionOk="0">
                  <a:moveTo>
                    <a:pt x="0" y="0"/>
                  </a:moveTo>
                  <a:cubicBezTo>
                    <a:pt x="618" y="854"/>
                    <a:pt x="1295" y="1781"/>
                    <a:pt x="1663" y="2767"/>
                  </a:cubicBezTo>
                  <a:cubicBezTo>
                    <a:pt x="1722" y="2885"/>
                    <a:pt x="1781" y="3003"/>
                    <a:pt x="1840" y="3135"/>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0"/>
            <p:cNvSpPr/>
            <p:nvPr/>
          </p:nvSpPr>
          <p:spPr>
            <a:xfrm>
              <a:off x="1027004" y="856446"/>
              <a:ext cx="41731" cy="64947"/>
            </a:xfrm>
            <a:custGeom>
              <a:avLst/>
              <a:gdLst/>
              <a:ahLst/>
              <a:cxnLst/>
              <a:rect l="l" t="t" r="r" b="b"/>
              <a:pathLst>
                <a:path w="1296" h="2017" fill="none" extrusionOk="0">
                  <a:moveTo>
                    <a:pt x="1" y="0"/>
                  </a:moveTo>
                  <a:cubicBezTo>
                    <a:pt x="501" y="677"/>
                    <a:pt x="928" y="1281"/>
                    <a:pt x="1296" y="201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0"/>
            <p:cNvSpPr/>
            <p:nvPr/>
          </p:nvSpPr>
          <p:spPr>
            <a:xfrm>
              <a:off x="857371" y="945063"/>
              <a:ext cx="25599" cy="43631"/>
            </a:xfrm>
            <a:custGeom>
              <a:avLst/>
              <a:gdLst/>
              <a:ahLst/>
              <a:cxnLst/>
              <a:rect l="l" t="t" r="r" b="b"/>
              <a:pathLst>
                <a:path w="795" h="1355" fill="none" extrusionOk="0">
                  <a:moveTo>
                    <a:pt x="0" y="0"/>
                  </a:moveTo>
                  <a:cubicBezTo>
                    <a:pt x="309" y="427"/>
                    <a:pt x="618" y="869"/>
                    <a:pt x="795" y="135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0"/>
            <p:cNvSpPr/>
            <p:nvPr/>
          </p:nvSpPr>
          <p:spPr>
            <a:xfrm>
              <a:off x="1050704" y="802897"/>
              <a:ext cx="19932" cy="39831"/>
            </a:xfrm>
            <a:custGeom>
              <a:avLst/>
              <a:gdLst/>
              <a:ahLst/>
              <a:cxnLst/>
              <a:rect l="l" t="t" r="r" b="b"/>
              <a:pathLst>
                <a:path w="619" h="1237" fill="none" extrusionOk="0">
                  <a:moveTo>
                    <a:pt x="1" y="0"/>
                  </a:moveTo>
                  <a:cubicBezTo>
                    <a:pt x="251" y="368"/>
                    <a:pt x="427" y="795"/>
                    <a:pt x="619" y="1237"/>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0"/>
            <p:cNvSpPr/>
            <p:nvPr/>
          </p:nvSpPr>
          <p:spPr>
            <a:xfrm>
              <a:off x="1208970" y="759780"/>
              <a:ext cx="29431" cy="41248"/>
            </a:xfrm>
            <a:custGeom>
              <a:avLst/>
              <a:gdLst/>
              <a:ahLst/>
              <a:cxnLst/>
              <a:rect l="l" t="t" r="r" b="b"/>
              <a:pathLst>
                <a:path w="914" h="1281" fill="none" extrusionOk="0">
                  <a:moveTo>
                    <a:pt x="1" y="0"/>
                  </a:moveTo>
                  <a:cubicBezTo>
                    <a:pt x="369" y="427"/>
                    <a:pt x="663" y="854"/>
                    <a:pt x="913" y="128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0"/>
            <p:cNvSpPr/>
            <p:nvPr/>
          </p:nvSpPr>
          <p:spPr>
            <a:xfrm>
              <a:off x="818022" y="968762"/>
              <a:ext cx="15681" cy="27982"/>
            </a:xfrm>
            <a:custGeom>
              <a:avLst/>
              <a:gdLst/>
              <a:ahLst/>
              <a:cxnLst/>
              <a:rect l="l" t="t" r="r" b="b"/>
              <a:pathLst>
                <a:path w="487" h="869" fill="none" extrusionOk="0">
                  <a:moveTo>
                    <a:pt x="1" y="0"/>
                  </a:moveTo>
                  <a:cubicBezTo>
                    <a:pt x="177" y="309"/>
                    <a:pt x="295" y="559"/>
                    <a:pt x="486" y="868"/>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0"/>
            <p:cNvSpPr/>
            <p:nvPr/>
          </p:nvSpPr>
          <p:spPr>
            <a:xfrm>
              <a:off x="1119903" y="690581"/>
              <a:ext cx="79148" cy="137945"/>
            </a:xfrm>
            <a:custGeom>
              <a:avLst/>
              <a:gdLst/>
              <a:ahLst/>
              <a:cxnLst/>
              <a:rect l="l" t="t" r="r" b="b"/>
              <a:pathLst>
                <a:path w="2458" h="4284" fill="none" extrusionOk="0">
                  <a:moveTo>
                    <a:pt x="0" y="1"/>
                  </a:moveTo>
                  <a:cubicBezTo>
                    <a:pt x="986" y="1340"/>
                    <a:pt x="1899" y="2694"/>
                    <a:pt x="2458" y="4283"/>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0"/>
            <p:cNvSpPr/>
            <p:nvPr/>
          </p:nvSpPr>
          <p:spPr>
            <a:xfrm>
              <a:off x="1485252" y="459315"/>
              <a:ext cx="57380" cy="91029"/>
            </a:xfrm>
            <a:custGeom>
              <a:avLst/>
              <a:gdLst/>
              <a:ahLst/>
              <a:cxnLst/>
              <a:rect l="l" t="t" r="r" b="b"/>
              <a:pathLst>
                <a:path w="1782" h="2827" fill="none" extrusionOk="0">
                  <a:moveTo>
                    <a:pt x="1" y="1"/>
                  </a:moveTo>
                  <a:cubicBezTo>
                    <a:pt x="736" y="869"/>
                    <a:pt x="1355" y="1782"/>
                    <a:pt x="1781" y="2826"/>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0"/>
            <p:cNvSpPr/>
            <p:nvPr/>
          </p:nvSpPr>
          <p:spPr>
            <a:xfrm>
              <a:off x="916588" y="431011"/>
              <a:ext cx="839261" cy="944329"/>
            </a:xfrm>
            <a:custGeom>
              <a:avLst/>
              <a:gdLst/>
              <a:ahLst/>
              <a:cxnLst/>
              <a:rect l="l" t="t" r="r" b="b"/>
              <a:pathLst>
                <a:path w="26064" h="29327" extrusionOk="0">
                  <a:moveTo>
                    <a:pt x="22056" y="1"/>
                  </a:moveTo>
                  <a:cubicBezTo>
                    <a:pt x="21347" y="1"/>
                    <a:pt x="20628" y="158"/>
                    <a:pt x="19986" y="453"/>
                  </a:cubicBezTo>
                  <a:cubicBezTo>
                    <a:pt x="18396" y="1130"/>
                    <a:pt x="17175" y="2484"/>
                    <a:pt x="15998" y="3823"/>
                  </a:cubicBezTo>
                  <a:cubicBezTo>
                    <a:pt x="12686" y="7694"/>
                    <a:pt x="9743" y="11858"/>
                    <a:pt x="6741" y="15964"/>
                  </a:cubicBezTo>
                  <a:cubicBezTo>
                    <a:pt x="4224" y="19467"/>
                    <a:pt x="1649" y="23087"/>
                    <a:pt x="369" y="27193"/>
                  </a:cubicBezTo>
                  <a:cubicBezTo>
                    <a:pt x="119" y="27870"/>
                    <a:pt x="1" y="28723"/>
                    <a:pt x="619" y="29150"/>
                  </a:cubicBezTo>
                  <a:cubicBezTo>
                    <a:pt x="796" y="29275"/>
                    <a:pt x="989" y="29327"/>
                    <a:pt x="1189" y="29327"/>
                  </a:cubicBezTo>
                  <a:cubicBezTo>
                    <a:pt x="1673" y="29327"/>
                    <a:pt x="2198" y="29025"/>
                    <a:pt x="2635" y="28723"/>
                  </a:cubicBezTo>
                  <a:cubicBezTo>
                    <a:pt x="10244" y="23087"/>
                    <a:pt x="17175" y="16524"/>
                    <a:pt x="23179" y="9224"/>
                  </a:cubicBezTo>
                  <a:cubicBezTo>
                    <a:pt x="24165" y="8062"/>
                    <a:pt x="25078" y="6825"/>
                    <a:pt x="25563" y="5354"/>
                  </a:cubicBezTo>
                  <a:cubicBezTo>
                    <a:pt x="26064" y="3956"/>
                    <a:pt x="25872" y="2234"/>
                    <a:pt x="24901" y="1130"/>
                  </a:cubicBezTo>
                  <a:cubicBezTo>
                    <a:pt x="24160" y="354"/>
                    <a:pt x="23118" y="1"/>
                    <a:pt x="2205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0"/>
            <p:cNvSpPr/>
            <p:nvPr/>
          </p:nvSpPr>
          <p:spPr>
            <a:xfrm>
              <a:off x="1372485" y="668781"/>
              <a:ext cx="124646" cy="102879"/>
            </a:xfrm>
            <a:custGeom>
              <a:avLst/>
              <a:gdLst/>
              <a:ahLst/>
              <a:cxnLst/>
              <a:rect l="l" t="t" r="r" b="b"/>
              <a:pathLst>
                <a:path w="3871" h="3195" fill="none" extrusionOk="0">
                  <a:moveTo>
                    <a:pt x="0" y="1"/>
                  </a:moveTo>
                  <a:cubicBezTo>
                    <a:pt x="1413" y="987"/>
                    <a:pt x="2708" y="2017"/>
                    <a:pt x="3871" y="319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0"/>
            <p:cNvSpPr/>
            <p:nvPr/>
          </p:nvSpPr>
          <p:spPr>
            <a:xfrm>
              <a:off x="1424135" y="753597"/>
              <a:ext cx="51198" cy="49330"/>
            </a:xfrm>
            <a:custGeom>
              <a:avLst/>
              <a:gdLst/>
              <a:ahLst/>
              <a:cxnLst/>
              <a:rect l="l" t="t" r="r" b="b"/>
              <a:pathLst>
                <a:path w="1590" h="1532" fill="none" extrusionOk="0">
                  <a:moveTo>
                    <a:pt x="0" y="1"/>
                  </a:moveTo>
                  <a:cubicBezTo>
                    <a:pt x="545" y="486"/>
                    <a:pt x="1104" y="987"/>
                    <a:pt x="1590" y="153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0"/>
            <p:cNvSpPr/>
            <p:nvPr/>
          </p:nvSpPr>
          <p:spPr>
            <a:xfrm>
              <a:off x="1202820" y="996713"/>
              <a:ext cx="86747" cy="76797"/>
            </a:xfrm>
            <a:custGeom>
              <a:avLst/>
              <a:gdLst/>
              <a:ahLst/>
              <a:cxnLst/>
              <a:rect l="l" t="t" r="r" b="b"/>
              <a:pathLst>
                <a:path w="2694" h="2385" fill="none" extrusionOk="0">
                  <a:moveTo>
                    <a:pt x="1" y="0"/>
                  </a:moveTo>
                  <a:cubicBezTo>
                    <a:pt x="854" y="604"/>
                    <a:pt x="1722" y="1281"/>
                    <a:pt x="2399" y="2075"/>
                  </a:cubicBezTo>
                  <a:cubicBezTo>
                    <a:pt x="2517" y="2208"/>
                    <a:pt x="2576" y="2326"/>
                    <a:pt x="2694" y="2384"/>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0"/>
            <p:cNvSpPr/>
            <p:nvPr/>
          </p:nvSpPr>
          <p:spPr>
            <a:xfrm>
              <a:off x="1204720" y="1045980"/>
              <a:ext cx="57380" cy="47431"/>
            </a:xfrm>
            <a:custGeom>
              <a:avLst/>
              <a:gdLst/>
              <a:ahLst/>
              <a:cxnLst/>
              <a:rect l="l" t="t" r="r" b="b"/>
              <a:pathLst>
                <a:path w="1782" h="1473" fill="none" extrusionOk="0">
                  <a:moveTo>
                    <a:pt x="0" y="1"/>
                  </a:moveTo>
                  <a:cubicBezTo>
                    <a:pt x="619" y="428"/>
                    <a:pt x="1237" y="913"/>
                    <a:pt x="1781" y="1473"/>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0"/>
            <p:cNvSpPr/>
            <p:nvPr/>
          </p:nvSpPr>
          <p:spPr>
            <a:xfrm>
              <a:off x="1143603" y="1140779"/>
              <a:ext cx="37449" cy="31298"/>
            </a:xfrm>
            <a:custGeom>
              <a:avLst/>
              <a:gdLst/>
              <a:ahLst/>
              <a:cxnLst/>
              <a:rect l="l" t="t" r="r" b="b"/>
              <a:pathLst>
                <a:path w="1163" h="972" fill="none" extrusionOk="0">
                  <a:moveTo>
                    <a:pt x="0" y="0"/>
                  </a:moveTo>
                  <a:cubicBezTo>
                    <a:pt x="427" y="309"/>
                    <a:pt x="854" y="604"/>
                    <a:pt x="1163" y="97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0"/>
            <p:cNvSpPr/>
            <p:nvPr/>
          </p:nvSpPr>
          <p:spPr>
            <a:xfrm>
              <a:off x="1303769" y="992430"/>
              <a:ext cx="27499" cy="31781"/>
            </a:xfrm>
            <a:custGeom>
              <a:avLst/>
              <a:gdLst/>
              <a:ahLst/>
              <a:cxnLst/>
              <a:rect l="l" t="t" r="r" b="b"/>
              <a:pathLst>
                <a:path w="854" h="987" fill="none" extrusionOk="0">
                  <a:moveTo>
                    <a:pt x="0" y="1"/>
                  </a:moveTo>
                  <a:cubicBezTo>
                    <a:pt x="295" y="310"/>
                    <a:pt x="604" y="619"/>
                    <a:pt x="854" y="987"/>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0"/>
            <p:cNvSpPr/>
            <p:nvPr/>
          </p:nvSpPr>
          <p:spPr>
            <a:xfrm>
              <a:off x="1289536" y="842697"/>
              <a:ext cx="39831" cy="31298"/>
            </a:xfrm>
            <a:custGeom>
              <a:avLst/>
              <a:gdLst/>
              <a:ahLst/>
              <a:cxnLst/>
              <a:rect l="l" t="t" r="r" b="b"/>
              <a:pathLst>
                <a:path w="1237" h="972" fill="none" extrusionOk="0">
                  <a:moveTo>
                    <a:pt x="1" y="1"/>
                  </a:moveTo>
                  <a:cubicBezTo>
                    <a:pt x="442" y="295"/>
                    <a:pt x="869" y="604"/>
                    <a:pt x="1237" y="972"/>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0"/>
            <p:cNvSpPr/>
            <p:nvPr/>
          </p:nvSpPr>
          <p:spPr>
            <a:xfrm>
              <a:off x="1017054" y="1198096"/>
              <a:ext cx="21832" cy="21381"/>
            </a:xfrm>
            <a:custGeom>
              <a:avLst/>
              <a:gdLst/>
              <a:ahLst/>
              <a:cxnLst/>
              <a:rect l="l" t="t" r="r" b="b"/>
              <a:pathLst>
                <a:path w="678" h="664" fill="none" extrusionOk="0">
                  <a:moveTo>
                    <a:pt x="1" y="1"/>
                  </a:moveTo>
                  <a:cubicBezTo>
                    <a:pt x="251" y="236"/>
                    <a:pt x="501" y="428"/>
                    <a:pt x="678" y="663"/>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0"/>
            <p:cNvSpPr/>
            <p:nvPr/>
          </p:nvSpPr>
          <p:spPr>
            <a:xfrm>
              <a:off x="1447835" y="660730"/>
              <a:ext cx="116596" cy="108546"/>
            </a:xfrm>
            <a:custGeom>
              <a:avLst/>
              <a:gdLst/>
              <a:ahLst/>
              <a:cxnLst/>
              <a:rect l="l" t="t" r="r" b="b"/>
              <a:pathLst>
                <a:path w="3621" h="3371" fill="none" extrusionOk="0">
                  <a:moveTo>
                    <a:pt x="0" y="0"/>
                  </a:moveTo>
                  <a:cubicBezTo>
                    <a:pt x="1280" y="1045"/>
                    <a:pt x="2634" y="2031"/>
                    <a:pt x="3620" y="337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0"/>
            <p:cNvSpPr/>
            <p:nvPr/>
          </p:nvSpPr>
          <p:spPr>
            <a:xfrm>
              <a:off x="1520802" y="530414"/>
              <a:ext cx="82947" cy="69198"/>
            </a:xfrm>
            <a:custGeom>
              <a:avLst/>
              <a:gdLst/>
              <a:ahLst/>
              <a:cxnLst/>
              <a:rect l="l" t="t" r="r" b="b"/>
              <a:pathLst>
                <a:path w="2576" h="2149" fill="none" extrusionOk="0">
                  <a:moveTo>
                    <a:pt x="0" y="0"/>
                  </a:moveTo>
                  <a:cubicBezTo>
                    <a:pt x="986" y="560"/>
                    <a:pt x="1840" y="1295"/>
                    <a:pt x="2576" y="2149"/>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0" name="Google Shape;2640;p20"/>
          <p:cNvGrpSpPr/>
          <p:nvPr/>
        </p:nvGrpSpPr>
        <p:grpSpPr>
          <a:xfrm rot="-535291" flipH="1">
            <a:off x="8939946" y="1730716"/>
            <a:ext cx="411751" cy="557650"/>
            <a:chOff x="-467590" y="1011879"/>
            <a:chExt cx="531238" cy="719477"/>
          </a:xfrm>
        </p:grpSpPr>
        <p:sp>
          <p:nvSpPr>
            <p:cNvPr id="2641" name="Google Shape;2641;p20"/>
            <p:cNvSpPr/>
            <p:nvPr/>
          </p:nvSpPr>
          <p:spPr>
            <a:xfrm>
              <a:off x="-467590" y="1011879"/>
              <a:ext cx="130346" cy="32264"/>
            </a:xfrm>
            <a:custGeom>
              <a:avLst/>
              <a:gdLst/>
              <a:ahLst/>
              <a:cxnLst/>
              <a:rect l="l" t="t" r="r" b="b"/>
              <a:pathLst>
                <a:path w="4048" h="1002" extrusionOk="0">
                  <a:moveTo>
                    <a:pt x="1652" y="0"/>
                  </a:moveTo>
                  <a:cubicBezTo>
                    <a:pt x="1489" y="0"/>
                    <a:pt x="1326" y="5"/>
                    <a:pt x="1163" y="15"/>
                  </a:cubicBezTo>
                  <a:cubicBezTo>
                    <a:pt x="677" y="15"/>
                    <a:pt x="0" y="265"/>
                    <a:pt x="59" y="751"/>
                  </a:cubicBezTo>
                  <a:cubicBezTo>
                    <a:pt x="446" y="714"/>
                    <a:pt x="837" y="694"/>
                    <a:pt x="1231" y="694"/>
                  </a:cubicBezTo>
                  <a:cubicBezTo>
                    <a:pt x="2098" y="694"/>
                    <a:pt x="2981" y="789"/>
                    <a:pt x="3870" y="1001"/>
                  </a:cubicBezTo>
                  <a:cubicBezTo>
                    <a:pt x="3929" y="810"/>
                    <a:pt x="3988" y="560"/>
                    <a:pt x="4047" y="383"/>
                  </a:cubicBezTo>
                  <a:cubicBezTo>
                    <a:pt x="3286" y="125"/>
                    <a:pt x="2473" y="0"/>
                    <a:pt x="165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0"/>
            <p:cNvSpPr/>
            <p:nvPr/>
          </p:nvSpPr>
          <p:spPr>
            <a:xfrm>
              <a:off x="-347256" y="1016774"/>
              <a:ext cx="410904" cy="714582"/>
            </a:xfrm>
            <a:custGeom>
              <a:avLst/>
              <a:gdLst/>
              <a:ahLst/>
              <a:cxnLst/>
              <a:rect l="l" t="t" r="r" b="b"/>
              <a:pathLst>
                <a:path w="12761" h="22192" extrusionOk="0">
                  <a:moveTo>
                    <a:pt x="1538" y="0"/>
                  </a:moveTo>
                  <a:cubicBezTo>
                    <a:pt x="913" y="0"/>
                    <a:pt x="272" y="196"/>
                    <a:pt x="133" y="775"/>
                  </a:cubicBezTo>
                  <a:cubicBezTo>
                    <a:pt x="1" y="1335"/>
                    <a:pt x="428" y="1761"/>
                    <a:pt x="796" y="2129"/>
                  </a:cubicBezTo>
                  <a:cubicBezTo>
                    <a:pt x="2150" y="3542"/>
                    <a:pt x="3562" y="5014"/>
                    <a:pt x="4666" y="6603"/>
                  </a:cubicBezTo>
                  <a:cubicBezTo>
                    <a:pt x="7418" y="10841"/>
                    <a:pt x="8036" y="16110"/>
                    <a:pt x="8713" y="21084"/>
                  </a:cubicBezTo>
                  <a:cubicBezTo>
                    <a:pt x="8826" y="21550"/>
                    <a:pt x="9061" y="22191"/>
                    <a:pt x="9508" y="22191"/>
                  </a:cubicBezTo>
                  <a:cubicBezTo>
                    <a:pt x="9527" y="22191"/>
                    <a:pt x="9547" y="22190"/>
                    <a:pt x="9567" y="22188"/>
                  </a:cubicBezTo>
                  <a:cubicBezTo>
                    <a:pt x="9699" y="22114"/>
                    <a:pt x="9817" y="22055"/>
                    <a:pt x="9935" y="21938"/>
                  </a:cubicBezTo>
                  <a:cubicBezTo>
                    <a:pt x="11406" y="20716"/>
                    <a:pt x="11965" y="18803"/>
                    <a:pt x="12201" y="16905"/>
                  </a:cubicBezTo>
                  <a:cubicBezTo>
                    <a:pt x="12760" y="13358"/>
                    <a:pt x="12275" y="9488"/>
                    <a:pt x="10494" y="6294"/>
                  </a:cubicBezTo>
                  <a:cubicBezTo>
                    <a:pt x="8772" y="3115"/>
                    <a:pt x="5652" y="658"/>
                    <a:pt x="2032" y="40"/>
                  </a:cubicBezTo>
                  <a:cubicBezTo>
                    <a:pt x="1875" y="15"/>
                    <a:pt x="1707" y="0"/>
                    <a:pt x="153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0"/>
            <p:cNvSpPr/>
            <p:nvPr/>
          </p:nvSpPr>
          <p:spPr>
            <a:xfrm>
              <a:off x="-163391" y="1147895"/>
              <a:ext cx="106679" cy="119687"/>
            </a:xfrm>
            <a:custGeom>
              <a:avLst/>
              <a:gdLst/>
              <a:ahLst/>
              <a:cxnLst/>
              <a:rect l="l" t="t" r="r" b="b"/>
              <a:pathLst>
                <a:path w="3313" h="3717" extrusionOk="0">
                  <a:moveTo>
                    <a:pt x="1537" y="1"/>
                  </a:moveTo>
                  <a:cubicBezTo>
                    <a:pt x="1247" y="1"/>
                    <a:pt x="1006" y="126"/>
                    <a:pt x="796" y="324"/>
                  </a:cubicBezTo>
                  <a:cubicBezTo>
                    <a:pt x="678" y="383"/>
                    <a:pt x="604" y="515"/>
                    <a:pt x="545" y="574"/>
                  </a:cubicBezTo>
                  <a:cubicBezTo>
                    <a:pt x="369" y="824"/>
                    <a:pt x="178" y="1118"/>
                    <a:pt x="60" y="1427"/>
                  </a:cubicBezTo>
                  <a:cubicBezTo>
                    <a:pt x="1" y="1736"/>
                    <a:pt x="1" y="2104"/>
                    <a:pt x="60" y="2413"/>
                  </a:cubicBezTo>
                  <a:cubicBezTo>
                    <a:pt x="178" y="2664"/>
                    <a:pt x="310" y="2899"/>
                    <a:pt x="487" y="3090"/>
                  </a:cubicBezTo>
                  <a:cubicBezTo>
                    <a:pt x="604" y="3267"/>
                    <a:pt x="796" y="3399"/>
                    <a:pt x="972" y="3517"/>
                  </a:cubicBezTo>
                  <a:cubicBezTo>
                    <a:pt x="1190" y="3652"/>
                    <a:pt x="1441" y="3716"/>
                    <a:pt x="1691" y="3716"/>
                  </a:cubicBezTo>
                  <a:cubicBezTo>
                    <a:pt x="2014" y="3716"/>
                    <a:pt x="2335" y="3607"/>
                    <a:pt x="2576" y="3399"/>
                  </a:cubicBezTo>
                  <a:cubicBezTo>
                    <a:pt x="3062" y="3090"/>
                    <a:pt x="3312" y="2531"/>
                    <a:pt x="3312" y="1928"/>
                  </a:cubicBezTo>
                  <a:cubicBezTo>
                    <a:pt x="3312" y="1369"/>
                    <a:pt x="3003" y="824"/>
                    <a:pt x="2576" y="456"/>
                  </a:cubicBezTo>
                  <a:cubicBezTo>
                    <a:pt x="2326" y="206"/>
                    <a:pt x="2017" y="88"/>
                    <a:pt x="1708" y="15"/>
                  </a:cubicBezTo>
                  <a:cubicBezTo>
                    <a:pt x="1649" y="5"/>
                    <a:pt x="1592" y="1"/>
                    <a:pt x="153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0"/>
            <p:cNvSpPr/>
            <p:nvPr/>
          </p:nvSpPr>
          <p:spPr>
            <a:xfrm>
              <a:off x="-252458" y="1066202"/>
              <a:ext cx="104747" cy="102074"/>
            </a:xfrm>
            <a:custGeom>
              <a:avLst/>
              <a:gdLst/>
              <a:ahLst/>
              <a:cxnLst/>
              <a:rect l="l" t="t" r="r" b="b"/>
              <a:pathLst>
                <a:path w="3253" h="3170" extrusionOk="0">
                  <a:moveTo>
                    <a:pt x="1417" y="0"/>
                  </a:moveTo>
                  <a:cubicBezTo>
                    <a:pt x="1298" y="0"/>
                    <a:pt x="1177" y="18"/>
                    <a:pt x="1045" y="50"/>
                  </a:cubicBezTo>
                  <a:cubicBezTo>
                    <a:pt x="795" y="109"/>
                    <a:pt x="560" y="344"/>
                    <a:pt x="368" y="594"/>
                  </a:cubicBezTo>
                  <a:cubicBezTo>
                    <a:pt x="133" y="962"/>
                    <a:pt x="0" y="1389"/>
                    <a:pt x="59" y="1816"/>
                  </a:cubicBezTo>
                  <a:cubicBezTo>
                    <a:pt x="192" y="2375"/>
                    <a:pt x="736" y="2802"/>
                    <a:pt x="1295" y="3052"/>
                  </a:cubicBezTo>
                  <a:cubicBezTo>
                    <a:pt x="1413" y="3111"/>
                    <a:pt x="1604" y="3170"/>
                    <a:pt x="1781" y="3170"/>
                  </a:cubicBezTo>
                  <a:cubicBezTo>
                    <a:pt x="2031" y="3170"/>
                    <a:pt x="2267" y="2993"/>
                    <a:pt x="2458" y="2861"/>
                  </a:cubicBezTo>
                  <a:cubicBezTo>
                    <a:pt x="2885" y="2434"/>
                    <a:pt x="3253" y="1816"/>
                    <a:pt x="3135" y="1212"/>
                  </a:cubicBezTo>
                  <a:cubicBezTo>
                    <a:pt x="3002" y="653"/>
                    <a:pt x="2458" y="285"/>
                    <a:pt x="1899" y="109"/>
                  </a:cubicBezTo>
                  <a:cubicBezTo>
                    <a:pt x="1730" y="33"/>
                    <a:pt x="1576" y="0"/>
                    <a:pt x="1417"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0"/>
            <p:cNvSpPr/>
            <p:nvPr/>
          </p:nvSpPr>
          <p:spPr>
            <a:xfrm>
              <a:off x="-82341" y="1418928"/>
              <a:ext cx="112346" cy="98049"/>
            </a:xfrm>
            <a:custGeom>
              <a:avLst/>
              <a:gdLst/>
              <a:ahLst/>
              <a:cxnLst/>
              <a:rect l="l" t="t" r="r" b="b"/>
              <a:pathLst>
                <a:path w="3489" h="3045" extrusionOk="0">
                  <a:moveTo>
                    <a:pt x="1649" y="1"/>
                  </a:moveTo>
                  <a:cubicBezTo>
                    <a:pt x="1222" y="60"/>
                    <a:pt x="736" y="251"/>
                    <a:pt x="427" y="619"/>
                  </a:cubicBezTo>
                  <a:cubicBezTo>
                    <a:pt x="295" y="737"/>
                    <a:pt x="236" y="869"/>
                    <a:pt x="177" y="987"/>
                  </a:cubicBezTo>
                  <a:cubicBezTo>
                    <a:pt x="1" y="1472"/>
                    <a:pt x="1" y="1472"/>
                    <a:pt x="236" y="1973"/>
                  </a:cubicBezTo>
                  <a:cubicBezTo>
                    <a:pt x="427" y="2458"/>
                    <a:pt x="913" y="2885"/>
                    <a:pt x="1472" y="3003"/>
                  </a:cubicBezTo>
                  <a:cubicBezTo>
                    <a:pt x="1577" y="3031"/>
                    <a:pt x="1687" y="3045"/>
                    <a:pt x="1801" y="3045"/>
                  </a:cubicBezTo>
                  <a:cubicBezTo>
                    <a:pt x="2215" y="3045"/>
                    <a:pt x="2668" y="2865"/>
                    <a:pt x="3003" y="2576"/>
                  </a:cubicBezTo>
                  <a:cubicBezTo>
                    <a:pt x="3371" y="2149"/>
                    <a:pt x="3488" y="1531"/>
                    <a:pt x="3312" y="1046"/>
                  </a:cubicBezTo>
                  <a:cubicBezTo>
                    <a:pt x="3238" y="869"/>
                    <a:pt x="3120" y="678"/>
                    <a:pt x="3003" y="560"/>
                  </a:cubicBezTo>
                  <a:cubicBezTo>
                    <a:pt x="2635" y="192"/>
                    <a:pt x="2134" y="1"/>
                    <a:pt x="164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0"/>
            <p:cNvSpPr/>
            <p:nvPr/>
          </p:nvSpPr>
          <p:spPr>
            <a:xfrm>
              <a:off x="-100342" y="1289224"/>
              <a:ext cx="110446" cy="107645"/>
            </a:xfrm>
            <a:custGeom>
              <a:avLst/>
              <a:gdLst/>
              <a:ahLst/>
              <a:cxnLst/>
              <a:rect l="l" t="t" r="r" b="b"/>
              <a:pathLst>
                <a:path w="3430" h="3343" extrusionOk="0">
                  <a:moveTo>
                    <a:pt x="1530" y="1"/>
                  </a:moveTo>
                  <a:cubicBezTo>
                    <a:pt x="1327" y="1"/>
                    <a:pt x="1122" y="37"/>
                    <a:pt x="927" y="114"/>
                  </a:cubicBezTo>
                  <a:cubicBezTo>
                    <a:pt x="795" y="173"/>
                    <a:pt x="618" y="291"/>
                    <a:pt x="560" y="350"/>
                  </a:cubicBezTo>
                  <a:cubicBezTo>
                    <a:pt x="118" y="718"/>
                    <a:pt x="59" y="718"/>
                    <a:pt x="59" y="1277"/>
                  </a:cubicBezTo>
                  <a:cubicBezTo>
                    <a:pt x="0" y="1880"/>
                    <a:pt x="250" y="2498"/>
                    <a:pt x="677" y="2866"/>
                  </a:cubicBezTo>
                  <a:cubicBezTo>
                    <a:pt x="999" y="3188"/>
                    <a:pt x="1462" y="3342"/>
                    <a:pt x="1904" y="3342"/>
                  </a:cubicBezTo>
                  <a:cubicBezTo>
                    <a:pt x="2049" y="3342"/>
                    <a:pt x="2191" y="3326"/>
                    <a:pt x="2325" y="3293"/>
                  </a:cubicBezTo>
                  <a:cubicBezTo>
                    <a:pt x="2944" y="3116"/>
                    <a:pt x="3370" y="2557"/>
                    <a:pt x="3429" y="2013"/>
                  </a:cubicBezTo>
                  <a:cubicBezTo>
                    <a:pt x="3429" y="1762"/>
                    <a:pt x="3429" y="1586"/>
                    <a:pt x="3370" y="1394"/>
                  </a:cubicBezTo>
                  <a:cubicBezTo>
                    <a:pt x="3253" y="909"/>
                    <a:pt x="2885" y="482"/>
                    <a:pt x="2399" y="232"/>
                  </a:cubicBezTo>
                  <a:cubicBezTo>
                    <a:pt x="2135" y="82"/>
                    <a:pt x="1833" y="1"/>
                    <a:pt x="153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0"/>
            <p:cNvSpPr/>
            <p:nvPr/>
          </p:nvSpPr>
          <p:spPr>
            <a:xfrm>
              <a:off x="-70492" y="1542193"/>
              <a:ext cx="92446" cy="88131"/>
            </a:xfrm>
            <a:custGeom>
              <a:avLst/>
              <a:gdLst/>
              <a:ahLst/>
              <a:cxnLst/>
              <a:rect l="l" t="t" r="r" b="b"/>
              <a:pathLst>
                <a:path w="2871" h="2737" extrusionOk="0">
                  <a:moveTo>
                    <a:pt x="1246" y="0"/>
                  </a:moveTo>
                  <a:cubicBezTo>
                    <a:pt x="985" y="0"/>
                    <a:pt x="739" y="57"/>
                    <a:pt x="545" y="220"/>
                  </a:cubicBezTo>
                  <a:cubicBezTo>
                    <a:pt x="427" y="352"/>
                    <a:pt x="368" y="470"/>
                    <a:pt x="295" y="588"/>
                  </a:cubicBezTo>
                  <a:cubicBezTo>
                    <a:pt x="0" y="1323"/>
                    <a:pt x="368" y="2192"/>
                    <a:pt x="972" y="2560"/>
                  </a:cubicBezTo>
                  <a:cubicBezTo>
                    <a:pt x="1222" y="2677"/>
                    <a:pt x="1472" y="2736"/>
                    <a:pt x="1708" y="2736"/>
                  </a:cubicBezTo>
                  <a:cubicBezTo>
                    <a:pt x="2075" y="2736"/>
                    <a:pt x="2443" y="2486"/>
                    <a:pt x="2635" y="2192"/>
                  </a:cubicBezTo>
                  <a:cubicBezTo>
                    <a:pt x="2811" y="1883"/>
                    <a:pt x="2870" y="1456"/>
                    <a:pt x="2870" y="1088"/>
                  </a:cubicBezTo>
                  <a:cubicBezTo>
                    <a:pt x="2811" y="838"/>
                    <a:pt x="2694" y="588"/>
                    <a:pt x="2576" y="470"/>
                  </a:cubicBezTo>
                  <a:cubicBezTo>
                    <a:pt x="2384" y="279"/>
                    <a:pt x="2134" y="161"/>
                    <a:pt x="1958" y="102"/>
                  </a:cubicBezTo>
                  <a:cubicBezTo>
                    <a:pt x="1728" y="46"/>
                    <a:pt x="1481" y="0"/>
                    <a:pt x="1246"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8" name="Google Shape;2648;p20"/>
          <p:cNvSpPr/>
          <p:nvPr/>
        </p:nvSpPr>
        <p:spPr>
          <a:xfrm rot="-535529" flipH="1">
            <a:off x="8608426" y="-159051"/>
            <a:ext cx="480849" cy="893983"/>
          </a:xfrm>
          <a:custGeom>
            <a:avLst/>
            <a:gdLst/>
            <a:ahLst/>
            <a:cxnLst/>
            <a:rect l="l" t="t" r="r" b="b"/>
            <a:pathLst>
              <a:path w="19265" h="35817" extrusionOk="0">
                <a:moveTo>
                  <a:pt x="619" y="0"/>
                </a:moveTo>
                <a:cubicBezTo>
                  <a:pt x="560" y="0"/>
                  <a:pt x="501" y="0"/>
                  <a:pt x="427" y="59"/>
                </a:cubicBezTo>
                <a:cubicBezTo>
                  <a:pt x="427" y="59"/>
                  <a:pt x="368" y="118"/>
                  <a:pt x="368" y="236"/>
                </a:cubicBezTo>
                <a:cubicBezTo>
                  <a:pt x="1" y="2017"/>
                  <a:pt x="368" y="4047"/>
                  <a:pt x="1472" y="5578"/>
                </a:cubicBezTo>
                <a:cubicBezTo>
                  <a:pt x="928" y="6255"/>
                  <a:pt x="619" y="7050"/>
                  <a:pt x="427" y="7903"/>
                </a:cubicBezTo>
                <a:cubicBezTo>
                  <a:pt x="59" y="9802"/>
                  <a:pt x="501" y="11700"/>
                  <a:pt x="795" y="13672"/>
                </a:cubicBezTo>
                <a:cubicBezTo>
                  <a:pt x="795" y="13745"/>
                  <a:pt x="868" y="13795"/>
                  <a:pt x="938" y="13795"/>
                </a:cubicBezTo>
                <a:cubicBezTo>
                  <a:pt x="981" y="13795"/>
                  <a:pt x="1023" y="13776"/>
                  <a:pt x="1045" y="13731"/>
                </a:cubicBezTo>
                <a:cubicBezTo>
                  <a:pt x="1531" y="13363"/>
                  <a:pt x="1899" y="12936"/>
                  <a:pt x="2208" y="12436"/>
                </a:cubicBezTo>
                <a:cubicBezTo>
                  <a:pt x="2826" y="13540"/>
                  <a:pt x="3503" y="14643"/>
                  <a:pt x="4048" y="15821"/>
                </a:cubicBezTo>
                <a:cubicBezTo>
                  <a:pt x="5034" y="17837"/>
                  <a:pt x="5460" y="20103"/>
                  <a:pt x="5343" y="22369"/>
                </a:cubicBezTo>
                <a:cubicBezTo>
                  <a:pt x="5151" y="25681"/>
                  <a:pt x="3871" y="29183"/>
                  <a:pt x="5210" y="32244"/>
                </a:cubicBezTo>
                <a:cubicBezTo>
                  <a:pt x="6078" y="34216"/>
                  <a:pt x="8095" y="35688"/>
                  <a:pt x="10243" y="35805"/>
                </a:cubicBezTo>
                <a:cubicBezTo>
                  <a:pt x="10364" y="35813"/>
                  <a:pt x="10486" y="35817"/>
                  <a:pt x="10609" y="35817"/>
                </a:cubicBezTo>
                <a:cubicBezTo>
                  <a:pt x="13407" y="35817"/>
                  <a:pt x="16555" y="33917"/>
                  <a:pt x="17852" y="31449"/>
                </a:cubicBezTo>
                <a:cubicBezTo>
                  <a:pt x="19191" y="28874"/>
                  <a:pt x="19264" y="25813"/>
                  <a:pt x="18823" y="22929"/>
                </a:cubicBezTo>
                <a:cubicBezTo>
                  <a:pt x="17910" y="16615"/>
                  <a:pt x="13863" y="10670"/>
                  <a:pt x="8772" y="6741"/>
                </a:cubicBezTo>
                <a:cubicBezTo>
                  <a:pt x="8404" y="6432"/>
                  <a:pt x="7977" y="6181"/>
                  <a:pt x="7609" y="5946"/>
                </a:cubicBezTo>
                <a:cubicBezTo>
                  <a:pt x="8095" y="5755"/>
                  <a:pt x="8595" y="5446"/>
                  <a:pt x="9022" y="5078"/>
                </a:cubicBezTo>
                <a:cubicBezTo>
                  <a:pt x="9081" y="5019"/>
                  <a:pt x="9022" y="4842"/>
                  <a:pt x="8889" y="4842"/>
                </a:cubicBezTo>
                <a:cubicBezTo>
                  <a:pt x="7446" y="4717"/>
                  <a:pt x="6055" y="3846"/>
                  <a:pt x="4568" y="3846"/>
                </a:cubicBezTo>
                <a:cubicBezTo>
                  <a:pt x="4478" y="3846"/>
                  <a:pt x="4388" y="3849"/>
                  <a:pt x="4298" y="3856"/>
                </a:cubicBezTo>
                <a:cubicBezTo>
                  <a:pt x="3503" y="3856"/>
                  <a:pt x="2767" y="4224"/>
                  <a:pt x="2149" y="4842"/>
                </a:cubicBezTo>
                <a:cubicBezTo>
                  <a:pt x="1354" y="3370"/>
                  <a:pt x="1354" y="1531"/>
                  <a:pt x="1840"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0"/>
          <p:cNvSpPr/>
          <p:nvPr/>
        </p:nvSpPr>
        <p:spPr>
          <a:xfrm rot="-535529" flipH="1">
            <a:off x="8671553" y="-29430"/>
            <a:ext cx="425738" cy="751563"/>
          </a:xfrm>
          <a:custGeom>
            <a:avLst/>
            <a:gdLst/>
            <a:ahLst/>
            <a:cxnLst/>
            <a:rect l="l" t="t" r="r" b="b"/>
            <a:pathLst>
              <a:path w="17057" h="30111" fill="none" extrusionOk="0">
                <a:moveTo>
                  <a:pt x="0" y="6505"/>
                </a:moveTo>
                <a:cubicBezTo>
                  <a:pt x="560" y="7668"/>
                  <a:pt x="1295" y="8713"/>
                  <a:pt x="1840" y="9875"/>
                </a:cubicBezTo>
                <a:cubicBezTo>
                  <a:pt x="2767" y="11906"/>
                  <a:pt x="3253" y="14173"/>
                  <a:pt x="3135" y="16439"/>
                </a:cubicBezTo>
                <a:cubicBezTo>
                  <a:pt x="2944" y="19750"/>
                  <a:pt x="1604" y="23238"/>
                  <a:pt x="2944" y="26314"/>
                </a:cubicBezTo>
                <a:cubicBezTo>
                  <a:pt x="3871" y="28271"/>
                  <a:pt x="5887" y="29743"/>
                  <a:pt x="8036" y="29860"/>
                </a:cubicBezTo>
                <a:cubicBezTo>
                  <a:pt x="10920" y="30110"/>
                  <a:pt x="14290" y="28094"/>
                  <a:pt x="15644" y="25519"/>
                </a:cubicBezTo>
                <a:cubicBezTo>
                  <a:pt x="16924" y="22944"/>
                  <a:pt x="17057" y="19868"/>
                  <a:pt x="16630" y="16983"/>
                </a:cubicBezTo>
                <a:cubicBezTo>
                  <a:pt x="15703" y="10670"/>
                  <a:pt x="11597" y="4725"/>
                  <a:pt x="6564" y="795"/>
                </a:cubicBezTo>
                <a:cubicBezTo>
                  <a:pt x="6196" y="560"/>
                  <a:pt x="5769" y="251"/>
                  <a:pt x="5342"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0"/>
          <p:cNvSpPr/>
          <p:nvPr/>
        </p:nvSpPr>
        <p:spPr>
          <a:xfrm rot="-535529" flipH="1">
            <a:off x="8876641" y="-104678"/>
            <a:ext cx="224812" cy="252742"/>
          </a:xfrm>
          <a:custGeom>
            <a:avLst/>
            <a:gdLst/>
            <a:ahLst/>
            <a:cxnLst/>
            <a:rect l="l" t="t" r="r" b="b"/>
            <a:pathLst>
              <a:path w="9007" h="10126" fill="none" extrusionOk="0">
                <a:moveTo>
                  <a:pt x="1340" y="1840"/>
                </a:moveTo>
                <a:cubicBezTo>
                  <a:pt x="854" y="2517"/>
                  <a:pt x="486" y="3370"/>
                  <a:pt x="368" y="4180"/>
                </a:cubicBezTo>
                <a:cubicBezTo>
                  <a:pt x="1" y="6078"/>
                  <a:pt x="427" y="8035"/>
                  <a:pt x="736" y="9934"/>
                </a:cubicBezTo>
                <a:cubicBezTo>
                  <a:pt x="736" y="10066"/>
                  <a:pt x="854" y="10125"/>
                  <a:pt x="972" y="10066"/>
                </a:cubicBezTo>
                <a:cubicBezTo>
                  <a:pt x="1958" y="9257"/>
                  <a:pt x="2694" y="8035"/>
                  <a:pt x="2870" y="6814"/>
                </a:cubicBezTo>
                <a:cubicBezTo>
                  <a:pt x="2944" y="6623"/>
                  <a:pt x="3120" y="6623"/>
                  <a:pt x="3179" y="6681"/>
                </a:cubicBezTo>
                <a:cubicBezTo>
                  <a:pt x="3738" y="7300"/>
                  <a:pt x="4165" y="7976"/>
                  <a:pt x="4533" y="8712"/>
                </a:cubicBezTo>
                <a:cubicBezTo>
                  <a:pt x="4592" y="8889"/>
                  <a:pt x="4842" y="8830"/>
                  <a:pt x="4842" y="8653"/>
                </a:cubicBezTo>
                <a:cubicBezTo>
                  <a:pt x="4960" y="7241"/>
                  <a:pt x="4842" y="5828"/>
                  <a:pt x="4415" y="4474"/>
                </a:cubicBezTo>
                <a:cubicBezTo>
                  <a:pt x="4415" y="4356"/>
                  <a:pt x="4474" y="4239"/>
                  <a:pt x="4592" y="4297"/>
                </a:cubicBezTo>
                <a:cubicBezTo>
                  <a:pt x="5887" y="4474"/>
                  <a:pt x="7109" y="5283"/>
                  <a:pt x="8212" y="4974"/>
                </a:cubicBezTo>
                <a:cubicBezTo>
                  <a:pt x="8389" y="4915"/>
                  <a:pt x="8389" y="4783"/>
                  <a:pt x="8330" y="4665"/>
                </a:cubicBezTo>
                <a:lnTo>
                  <a:pt x="6255" y="2708"/>
                </a:lnTo>
                <a:cubicBezTo>
                  <a:pt x="6181" y="2576"/>
                  <a:pt x="6255" y="2399"/>
                  <a:pt x="6373" y="2399"/>
                </a:cubicBezTo>
                <a:cubicBezTo>
                  <a:pt x="7285" y="2399"/>
                  <a:pt x="8212" y="2031"/>
                  <a:pt x="8889" y="1413"/>
                </a:cubicBezTo>
                <a:cubicBezTo>
                  <a:pt x="9007" y="1295"/>
                  <a:pt x="8948" y="1104"/>
                  <a:pt x="8757" y="1104"/>
                </a:cubicBezTo>
                <a:cubicBezTo>
                  <a:pt x="7226" y="986"/>
                  <a:pt x="5814" y="0"/>
                  <a:pt x="4224" y="133"/>
                </a:cubicBezTo>
                <a:cubicBezTo>
                  <a:pt x="3429" y="191"/>
                  <a:pt x="2635" y="559"/>
                  <a:pt x="2017" y="1104"/>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0"/>
          <p:cNvSpPr/>
          <p:nvPr/>
        </p:nvSpPr>
        <p:spPr>
          <a:xfrm rot="-535529" flipH="1">
            <a:off x="9021522" y="-209542"/>
            <a:ext cx="59878" cy="151730"/>
          </a:xfrm>
          <a:custGeom>
            <a:avLst/>
            <a:gdLst/>
            <a:ahLst/>
            <a:cxnLst/>
            <a:rect l="l" t="t" r="r" b="b"/>
            <a:pathLst>
              <a:path w="2399" h="6079" fill="none" extrusionOk="0">
                <a:moveTo>
                  <a:pt x="500" y="59"/>
                </a:moveTo>
                <a:cubicBezTo>
                  <a:pt x="559" y="0"/>
                  <a:pt x="618" y="0"/>
                  <a:pt x="677" y="0"/>
                </a:cubicBezTo>
                <a:lnTo>
                  <a:pt x="1898" y="0"/>
                </a:lnTo>
                <a:cubicBezTo>
                  <a:pt x="1354" y="1722"/>
                  <a:pt x="1413" y="3738"/>
                  <a:pt x="2399" y="5269"/>
                </a:cubicBezTo>
                <a:cubicBezTo>
                  <a:pt x="2149" y="5401"/>
                  <a:pt x="1972" y="5769"/>
                  <a:pt x="1840" y="6078"/>
                </a:cubicBezTo>
                <a:cubicBezTo>
                  <a:pt x="559" y="4474"/>
                  <a:pt x="0" y="2267"/>
                  <a:pt x="427" y="250"/>
                </a:cubicBezTo>
                <a:cubicBezTo>
                  <a:pt x="427" y="192"/>
                  <a:pt x="427" y="59"/>
                  <a:pt x="500" y="5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0"/>
          <p:cNvSpPr/>
          <p:nvPr/>
        </p:nvSpPr>
        <p:spPr>
          <a:xfrm rot="-535529" flipH="1">
            <a:off x="8954547" y="496987"/>
            <a:ext cx="93324" cy="151730"/>
          </a:xfrm>
          <a:custGeom>
            <a:avLst/>
            <a:gdLst/>
            <a:ahLst/>
            <a:cxnLst/>
            <a:rect l="l" t="t" r="r" b="b"/>
            <a:pathLst>
              <a:path w="3739" h="6079" fill="none" extrusionOk="0">
                <a:moveTo>
                  <a:pt x="1781" y="560"/>
                </a:moveTo>
                <a:cubicBezTo>
                  <a:pt x="1648" y="251"/>
                  <a:pt x="1413" y="0"/>
                  <a:pt x="1104" y="0"/>
                </a:cubicBezTo>
                <a:cubicBezTo>
                  <a:pt x="795" y="0"/>
                  <a:pt x="545" y="192"/>
                  <a:pt x="427" y="368"/>
                </a:cubicBezTo>
                <a:cubicBezTo>
                  <a:pt x="236" y="618"/>
                  <a:pt x="177" y="928"/>
                  <a:pt x="177" y="1163"/>
                </a:cubicBezTo>
                <a:cubicBezTo>
                  <a:pt x="0" y="2767"/>
                  <a:pt x="545" y="4356"/>
                  <a:pt x="1707" y="5460"/>
                </a:cubicBezTo>
                <a:cubicBezTo>
                  <a:pt x="1957" y="5710"/>
                  <a:pt x="2325" y="5946"/>
                  <a:pt x="2693" y="6019"/>
                </a:cubicBezTo>
                <a:cubicBezTo>
                  <a:pt x="3061" y="6078"/>
                  <a:pt x="3488" y="5887"/>
                  <a:pt x="3620" y="5519"/>
                </a:cubicBezTo>
                <a:cubicBezTo>
                  <a:pt x="3738" y="5151"/>
                  <a:pt x="3488" y="4724"/>
                  <a:pt x="3252" y="4356"/>
                </a:cubicBezTo>
                <a:cubicBezTo>
                  <a:pt x="2884" y="3812"/>
                  <a:pt x="2517" y="3253"/>
                  <a:pt x="2325" y="2576"/>
                </a:cubicBezTo>
                <a:cubicBezTo>
                  <a:pt x="2149" y="1899"/>
                  <a:pt x="2149" y="1163"/>
                  <a:pt x="1781"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0"/>
          <p:cNvSpPr/>
          <p:nvPr/>
        </p:nvSpPr>
        <p:spPr>
          <a:xfrm rot="-535529" flipH="1">
            <a:off x="8640675" y="883545"/>
            <a:ext cx="452944" cy="734665"/>
          </a:xfrm>
          <a:custGeom>
            <a:avLst/>
            <a:gdLst/>
            <a:ahLst/>
            <a:cxnLst/>
            <a:rect l="l" t="t" r="r" b="b"/>
            <a:pathLst>
              <a:path w="18147" h="29434" fill="none" extrusionOk="0">
                <a:moveTo>
                  <a:pt x="9066" y="27344"/>
                </a:moveTo>
                <a:cubicBezTo>
                  <a:pt x="13849" y="24151"/>
                  <a:pt x="17351" y="19191"/>
                  <a:pt x="17896" y="13481"/>
                </a:cubicBezTo>
                <a:cubicBezTo>
                  <a:pt x="18146" y="11465"/>
                  <a:pt x="17719" y="8772"/>
                  <a:pt x="16424" y="7227"/>
                </a:cubicBezTo>
                <a:cubicBezTo>
                  <a:pt x="15512" y="6123"/>
                  <a:pt x="14099" y="5461"/>
                  <a:pt x="13363" y="4225"/>
                </a:cubicBezTo>
                <a:cubicBezTo>
                  <a:pt x="12627" y="3062"/>
                  <a:pt x="12627" y="1473"/>
                  <a:pt x="11774" y="428"/>
                </a:cubicBezTo>
                <a:cubicBezTo>
                  <a:pt x="10847" y="1"/>
                  <a:pt x="9993" y="1222"/>
                  <a:pt x="10170" y="2208"/>
                </a:cubicBezTo>
                <a:cubicBezTo>
                  <a:pt x="10420" y="3121"/>
                  <a:pt x="11156" y="3857"/>
                  <a:pt x="11583" y="4725"/>
                </a:cubicBezTo>
                <a:cubicBezTo>
                  <a:pt x="12377" y="6197"/>
                  <a:pt x="12318" y="7904"/>
                  <a:pt x="12142" y="9567"/>
                </a:cubicBezTo>
                <a:cubicBezTo>
                  <a:pt x="11700" y="13054"/>
                  <a:pt x="10906" y="16675"/>
                  <a:pt x="8639" y="19309"/>
                </a:cubicBezTo>
                <a:cubicBezTo>
                  <a:pt x="6373" y="22017"/>
                  <a:pt x="2753" y="23606"/>
                  <a:pt x="795" y="26358"/>
                </a:cubicBezTo>
                <a:cubicBezTo>
                  <a:pt x="1" y="27403"/>
                  <a:pt x="545" y="28875"/>
                  <a:pt x="1840" y="29184"/>
                </a:cubicBezTo>
                <a:cubicBezTo>
                  <a:pt x="2694" y="29375"/>
                  <a:pt x="3606" y="29434"/>
                  <a:pt x="4475" y="29301"/>
                </a:cubicBezTo>
                <a:cubicBezTo>
                  <a:pt x="6123" y="29007"/>
                  <a:pt x="7653" y="28271"/>
                  <a:pt x="9066" y="27344"/>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0"/>
          <p:cNvSpPr/>
          <p:nvPr/>
        </p:nvSpPr>
        <p:spPr>
          <a:xfrm rot="-535529" flipH="1">
            <a:off x="8744674" y="984825"/>
            <a:ext cx="321407" cy="583334"/>
          </a:xfrm>
          <a:custGeom>
            <a:avLst/>
            <a:gdLst/>
            <a:ahLst/>
            <a:cxnLst/>
            <a:rect l="l" t="t" r="r" b="b"/>
            <a:pathLst>
              <a:path w="12877" h="23371" fill="none" extrusionOk="0">
                <a:moveTo>
                  <a:pt x="0" y="23370"/>
                </a:moveTo>
                <a:cubicBezTo>
                  <a:pt x="986" y="23061"/>
                  <a:pt x="1781" y="22517"/>
                  <a:pt x="2575" y="21957"/>
                </a:cubicBezTo>
                <a:cubicBezTo>
                  <a:pt x="4606" y="20545"/>
                  <a:pt x="6622" y="19073"/>
                  <a:pt x="8212" y="17175"/>
                </a:cubicBezTo>
                <a:cubicBezTo>
                  <a:pt x="11655" y="13186"/>
                  <a:pt x="12877" y="8654"/>
                  <a:pt x="12082" y="3444"/>
                </a:cubicBezTo>
                <a:cubicBezTo>
                  <a:pt x="11891" y="2208"/>
                  <a:pt x="11229" y="986"/>
                  <a:pt x="10051"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5" name="Google Shape;2655;p20"/>
          <p:cNvGrpSpPr/>
          <p:nvPr/>
        </p:nvGrpSpPr>
        <p:grpSpPr>
          <a:xfrm rot="3134587" flipH="1">
            <a:off x="6883920" y="-192945"/>
            <a:ext cx="512937" cy="496434"/>
            <a:chOff x="-392127" y="843454"/>
            <a:chExt cx="512947" cy="496444"/>
          </a:xfrm>
        </p:grpSpPr>
        <p:sp>
          <p:nvSpPr>
            <p:cNvPr id="2656" name="Google Shape;2656;p20"/>
            <p:cNvSpPr/>
            <p:nvPr/>
          </p:nvSpPr>
          <p:spPr>
            <a:xfrm rot="535529">
              <a:off x="-361376" y="875862"/>
              <a:ext cx="451447" cy="431629"/>
            </a:xfrm>
            <a:custGeom>
              <a:avLst/>
              <a:gdLst/>
              <a:ahLst/>
              <a:cxnLst/>
              <a:rect l="l" t="t" r="r" b="b"/>
              <a:pathLst>
                <a:path w="18087" h="17293" fill="none" extrusionOk="0">
                  <a:moveTo>
                    <a:pt x="9139" y="17175"/>
                  </a:moveTo>
                  <a:cubicBezTo>
                    <a:pt x="11891" y="16689"/>
                    <a:pt x="14408" y="15159"/>
                    <a:pt x="16188" y="13069"/>
                  </a:cubicBezTo>
                  <a:cubicBezTo>
                    <a:pt x="17292" y="11715"/>
                    <a:pt x="18087" y="10067"/>
                    <a:pt x="18087" y="8345"/>
                  </a:cubicBezTo>
                  <a:cubicBezTo>
                    <a:pt x="18087" y="6623"/>
                    <a:pt x="17042" y="4857"/>
                    <a:pt x="15452" y="4298"/>
                  </a:cubicBezTo>
                  <a:cubicBezTo>
                    <a:pt x="14408" y="3989"/>
                    <a:pt x="13245" y="4180"/>
                    <a:pt x="12141" y="4489"/>
                  </a:cubicBezTo>
                  <a:cubicBezTo>
                    <a:pt x="11773" y="4607"/>
                    <a:pt x="11405" y="4725"/>
                    <a:pt x="11037" y="4666"/>
                  </a:cubicBezTo>
                  <a:cubicBezTo>
                    <a:pt x="10051" y="4666"/>
                    <a:pt x="10051" y="3930"/>
                    <a:pt x="9934" y="3194"/>
                  </a:cubicBezTo>
                  <a:cubicBezTo>
                    <a:pt x="9816" y="2341"/>
                    <a:pt x="9507" y="1546"/>
                    <a:pt x="8889" y="928"/>
                  </a:cubicBezTo>
                  <a:cubicBezTo>
                    <a:pt x="8094" y="192"/>
                    <a:pt x="6873" y="1"/>
                    <a:pt x="5828" y="251"/>
                  </a:cubicBezTo>
                  <a:cubicBezTo>
                    <a:pt x="4724" y="560"/>
                    <a:pt x="3871" y="1296"/>
                    <a:pt x="3061" y="2091"/>
                  </a:cubicBezTo>
                  <a:cubicBezTo>
                    <a:pt x="986" y="4357"/>
                    <a:pt x="0" y="7727"/>
                    <a:pt x="559" y="10803"/>
                  </a:cubicBezTo>
                  <a:cubicBezTo>
                    <a:pt x="795" y="12083"/>
                    <a:pt x="1354" y="13496"/>
                    <a:pt x="2575" y="14114"/>
                  </a:cubicBezTo>
                  <a:cubicBezTo>
                    <a:pt x="3561" y="14659"/>
                    <a:pt x="4724" y="14600"/>
                    <a:pt x="5636" y="15218"/>
                  </a:cubicBezTo>
                  <a:cubicBezTo>
                    <a:pt x="6446" y="15762"/>
                    <a:pt x="6873" y="16807"/>
                    <a:pt x="7785" y="17116"/>
                  </a:cubicBezTo>
                  <a:cubicBezTo>
                    <a:pt x="8212" y="17293"/>
                    <a:pt x="8712" y="17234"/>
                    <a:pt x="9139" y="1717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0"/>
            <p:cNvSpPr/>
            <p:nvPr/>
          </p:nvSpPr>
          <p:spPr>
            <a:xfrm rot="535529">
              <a:off x="-252018" y="1011128"/>
              <a:ext cx="216027" cy="208289"/>
            </a:xfrm>
            <a:custGeom>
              <a:avLst/>
              <a:gdLst/>
              <a:ahLst/>
              <a:cxnLst/>
              <a:rect l="l" t="t" r="r" b="b"/>
              <a:pathLst>
                <a:path w="8655" h="8345" fill="none" extrusionOk="0">
                  <a:moveTo>
                    <a:pt x="3135" y="251"/>
                  </a:moveTo>
                  <a:cubicBezTo>
                    <a:pt x="2282" y="1"/>
                    <a:pt x="1296" y="310"/>
                    <a:pt x="678" y="987"/>
                  </a:cubicBezTo>
                  <a:cubicBezTo>
                    <a:pt x="192" y="1664"/>
                    <a:pt x="1" y="2517"/>
                    <a:pt x="1" y="3371"/>
                  </a:cubicBezTo>
                  <a:cubicBezTo>
                    <a:pt x="74" y="4180"/>
                    <a:pt x="369" y="5034"/>
                    <a:pt x="619" y="5770"/>
                  </a:cubicBezTo>
                  <a:cubicBezTo>
                    <a:pt x="928" y="6447"/>
                    <a:pt x="1178" y="7182"/>
                    <a:pt x="1472" y="7859"/>
                  </a:cubicBezTo>
                  <a:cubicBezTo>
                    <a:pt x="1546" y="7918"/>
                    <a:pt x="1546" y="7977"/>
                    <a:pt x="1605" y="8095"/>
                  </a:cubicBezTo>
                  <a:cubicBezTo>
                    <a:pt x="1664" y="8154"/>
                    <a:pt x="1781" y="8154"/>
                    <a:pt x="1840" y="8227"/>
                  </a:cubicBezTo>
                  <a:cubicBezTo>
                    <a:pt x="2341" y="8345"/>
                    <a:pt x="2826" y="8227"/>
                    <a:pt x="3312" y="8095"/>
                  </a:cubicBezTo>
                  <a:cubicBezTo>
                    <a:pt x="4357" y="7786"/>
                    <a:pt x="5343" y="7418"/>
                    <a:pt x="6329" y="6991"/>
                  </a:cubicBezTo>
                  <a:cubicBezTo>
                    <a:pt x="6814" y="6756"/>
                    <a:pt x="7241" y="6505"/>
                    <a:pt x="7668" y="6138"/>
                  </a:cubicBezTo>
                  <a:cubicBezTo>
                    <a:pt x="8168" y="5711"/>
                    <a:pt x="8463" y="5152"/>
                    <a:pt x="8595" y="4475"/>
                  </a:cubicBezTo>
                  <a:cubicBezTo>
                    <a:pt x="8654" y="3871"/>
                    <a:pt x="8463" y="3194"/>
                    <a:pt x="7977" y="2709"/>
                  </a:cubicBezTo>
                  <a:cubicBezTo>
                    <a:pt x="7609" y="2341"/>
                    <a:pt x="7065" y="2149"/>
                    <a:pt x="6505" y="2090"/>
                  </a:cubicBezTo>
                  <a:cubicBezTo>
                    <a:pt x="6020" y="2090"/>
                    <a:pt x="5461" y="2149"/>
                    <a:pt x="4975" y="2267"/>
                  </a:cubicBezTo>
                  <a:cubicBezTo>
                    <a:pt x="4916" y="2341"/>
                    <a:pt x="4857" y="2341"/>
                    <a:pt x="4784" y="2341"/>
                  </a:cubicBezTo>
                  <a:cubicBezTo>
                    <a:pt x="4725" y="2267"/>
                    <a:pt x="4725" y="1840"/>
                    <a:pt x="4666" y="1723"/>
                  </a:cubicBezTo>
                  <a:cubicBezTo>
                    <a:pt x="4607" y="1472"/>
                    <a:pt x="4489" y="1237"/>
                    <a:pt x="4357" y="1046"/>
                  </a:cubicBezTo>
                  <a:cubicBezTo>
                    <a:pt x="4048" y="678"/>
                    <a:pt x="3621" y="369"/>
                    <a:pt x="3135" y="251"/>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0"/>
            <p:cNvSpPr/>
            <p:nvPr/>
          </p:nvSpPr>
          <p:spPr>
            <a:xfrm rot="535529">
              <a:off x="-74715" y="893782"/>
              <a:ext cx="31998" cy="107277"/>
            </a:xfrm>
            <a:custGeom>
              <a:avLst/>
              <a:gdLst/>
              <a:ahLst/>
              <a:cxnLst/>
              <a:rect l="l" t="t" r="r" b="b"/>
              <a:pathLst>
                <a:path w="1282" h="4298" fill="none" extrusionOk="0">
                  <a:moveTo>
                    <a:pt x="678" y="1413"/>
                  </a:moveTo>
                  <a:cubicBezTo>
                    <a:pt x="604" y="1045"/>
                    <a:pt x="545" y="677"/>
                    <a:pt x="310" y="368"/>
                  </a:cubicBezTo>
                  <a:cubicBezTo>
                    <a:pt x="486" y="250"/>
                    <a:pt x="737" y="132"/>
                    <a:pt x="972" y="59"/>
                  </a:cubicBezTo>
                  <a:cubicBezTo>
                    <a:pt x="1046" y="0"/>
                    <a:pt x="1105" y="0"/>
                    <a:pt x="1105" y="0"/>
                  </a:cubicBezTo>
                  <a:lnTo>
                    <a:pt x="1222" y="132"/>
                  </a:lnTo>
                  <a:cubicBezTo>
                    <a:pt x="1281" y="250"/>
                    <a:pt x="1281" y="368"/>
                    <a:pt x="1281" y="559"/>
                  </a:cubicBezTo>
                  <a:cubicBezTo>
                    <a:pt x="1281" y="1722"/>
                    <a:pt x="972" y="2884"/>
                    <a:pt x="428" y="3929"/>
                  </a:cubicBezTo>
                  <a:cubicBezTo>
                    <a:pt x="369" y="4106"/>
                    <a:pt x="177" y="4297"/>
                    <a:pt x="1" y="4179"/>
                  </a:cubicBezTo>
                  <a:cubicBezTo>
                    <a:pt x="486" y="3311"/>
                    <a:pt x="795" y="2458"/>
                    <a:pt x="678" y="141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0"/>
            <p:cNvSpPr/>
            <p:nvPr/>
          </p:nvSpPr>
          <p:spPr>
            <a:xfrm rot="535529">
              <a:off x="-187131" y="1075065"/>
              <a:ext cx="41533" cy="50344"/>
            </a:xfrm>
            <a:custGeom>
              <a:avLst/>
              <a:gdLst/>
              <a:ahLst/>
              <a:cxnLst/>
              <a:rect l="l" t="t" r="r" b="b"/>
              <a:pathLst>
                <a:path w="1664" h="2017" fill="none" extrusionOk="0">
                  <a:moveTo>
                    <a:pt x="133" y="1222"/>
                  </a:moveTo>
                  <a:cubicBezTo>
                    <a:pt x="0" y="1399"/>
                    <a:pt x="0" y="1708"/>
                    <a:pt x="192" y="1899"/>
                  </a:cubicBezTo>
                  <a:cubicBezTo>
                    <a:pt x="309" y="1958"/>
                    <a:pt x="501" y="2017"/>
                    <a:pt x="618" y="1899"/>
                  </a:cubicBezTo>
                  <a:cubicBezTo>
                    <a:pt x="795" y="1840"/>
                    <a:pt x="927" y="1708"/>
                    <a:pt x="1045" y="1590"/>
                  </a:cubicBezTo>
                  <a:cubicBezTo>
                    <a:pt x="1236" y="1340"/>
                    <a:pt x="1354" y="1031"/>
                    <a:pt x="1472" y="736"/>
                  </a:cubicBezTo>
                  <a:cubicBezTo>
                    <a:pt x="1663" y="1"/>
                    <a:pt x="309" y="854"/>
                    <a:pt x="133" y="1222"/>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0" name="Google Shape;2660;p20"/>
          <p:cNvSpPr/>
          <p:nvPr/>
        </p:nvSpPr>
        <p:spPr>
          <a:xfrm rot="-535529" flipH="1">
            <a:off x="8069660" y="-307462"/>
            <a:ext cx="47399" cy="43804"/>
          </a:xfrm>
          <a:custGeom>
            <a:avLst/>
            <a:gdLst/>
            <a:ahLst/>
            <a:cxnLst/>
            <a:rect l="l" t="t" r="r" b="b"/>
            <a:pathLst>
              <a:path w="1899" h="1755" extrusionOk="0">
                <a:moveTo>
                  <a:pt x="892" y="0"/>
                </a:moveTo>
                <a:cubicBezTo>
                  <a:pt x="495" y="0"/>
                  <a:pt x="159" y="277"/>
                  <a:pt x="59" y="703"/>
                </a:cubicBezTo>
                <a:cubicBezTo>
                  <a:pt x="0" y="1189"/>
                  <a:pt x="309" y="1615"/>
                  <a:pt x="795" y="1748"/>
                </a:cubicBezTo>
                <a:cubicBezTo>
                  <a:pt x="830" y="1753"/>
                  <a:pt x="866" y="1755"/>
                  <a:pt x="902" y="1755"/>
                </a:cubicBezTo>
                <a:cubicBezTo>
                  <a:pt x="1302" y="1755"/>
                  <a:pt x="1732" y="1462"/>
                  <a:pt x="1840" y="1071"/>
                </a:cubicBezTo>
                <a:cubicBezTo>
                  <a:pt x="1899" y="570"/>
                  <a:pt x="1590" y="85"/>
                  <a:pt x="1104" y="26"/>
                </a:cubicBezTo>
                <a:cubicBezTo>
                  <a:pt x="1032" y="9"/>
                  <a:pt x="961" y="0"/>
                  <a:pt x="89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0"/>
          <p:cNvSpPr/>
          <p:nvPr/>
        </p:nvSpPr>
        <p:spPr>
          <a:xfrm rot="-535529" flipH="1">
            <a:off x="8048048" y="-149280"/>
            <a:ext cx="48871" cy="44179"/>
          </a:xfrm>
          <a:custGeom>
            <a:avLst/>
            <a:gdLst/>
            <a:ahLst/>
            <a:cxnLst/>
            <a:rect l="l" t="t" r="r" b="b"/>
            <a:pathLst>
              <a:path w="1958" h="1770" extrusionOk="0">
                <a:moveTo>
                  <a:pt x="938" y="1"/>
                </a:moveTo>
                <a:cubicBezTo>
                  <a:pt x="546" y="1"/>
                  <a:pt x="217" y="285"/>
                  <a:pt x="118" y="694"/>
                </a:cubicBezTo>
                <a:cubicBezTo>
                  <a:pt x="0" y="1194"/>
                  <a:pt x="368" y="1621"/>
                  <a:pt x="795" y="1739"/>
                </a:cubicBezTo>
                <a:cubicBezTo>
                  <a:pt x="871" y="1760"/>
                  <a:pt x="948" y="1770"/>
                  <a:pt x="1023" y="1770"/>
                </a:cubicBezTo>
                <a:cubicBezTo>
                  <a:pt x="1427" y="1770"/>
                  <a:pt x="1790" y="1484"/>
                  <a:pt x="1840" y="1062"/>
                </a:cubicBezTo>
                <a:cubicBezTo>
                  <a:pt x="1957" y="576"/>
                  <a:pt x="1648" y="91"/>
                  <a:pt x="1163" y="32"/>
                </a:cubicBezTo>
                <a:cubicBezTo>
                  <a:pt x="1086" y="11"/>
                  <a:pt x="1011" y="1"/>
                  <a:pt x="93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0"/>
          <p:cNvSpPr/>
          <p:nvPr/>
        </p:nvSpPr>
        <p:spPr>
          <a:xfrm>
            <a:off x="54382" y="2566125"/>
            <a:ext cx="615472" cy="690232"/>
          </a:xfrm>
          <a:custGeom>
            <a:avLst/>
            <a:gdLst/>
            <a:ahLst/>
            <a:cxnLst/>
            <a:rect l="l" t="t" r="r" b="b"/>
            <a:pathLst>
              <a:path w="21520" h="24134" fill="none" extrusionOk="0">
                <a:moveTo>
                  <a:pt x="20258" y="15198"/>
                </a:moveTo>
                <a:cubicBezTo>
                  <a:pt x="21520" y="10517"/>
                  <a:pt x="20076" y="8237"/>
                  <a:pt x="17979" y="6976"/>
                </a:cubicBezTo>
                <a:cubicBezTo>
                  <a:pt x="15821" y="5639"/>
                  <a:pt x="13921" y="8359"/>
                  <a:pt x="13161" y="7295"/>
                </a:cubicBezTo>
                <a:cubicBezTo>
                  <a:pt x="12402" y="6216"/>
                  <a:pt x="11140" y="1"/>
                  <a:pt x="5563" y="5396"/>
                </a:cubicBezTo>
                <a:cubicBezTo>
                  <a:pt x="5563" y="5396"/>
                  <a:pt x="1840" y="10198"/>
                  <a:pt x="5821" y="11018"/>
                </a:cubicBezTo>
                <a:cubicBezTo>
                  <a:pt x="5821" y="11018"/>
                  <a:pt x="7083" y="10958"/>
                  <a:pt x="6900" y="12097"/>
                </a:cubicBezTo>
                <a:cubicBezTo>
                  <a:pt x="6703" y="13176"/>
                  <a:pt x="6140" y="13116"/>
                  <a:pt x="6140" y="13116"/>
                </a:cubicBezTo>
                <a:cubicBezTo>
                  <a:pt x="6140" y="13116"/>
                  <a:pt x="1" y="12994"/>
                  <a:pt x="3359" y="17675"/>
                </a:cubicBezTo>
                <a:cubicBezTo>
                  <a:pt x="6642" y="22355"/>
                  <a:pt x="12599" y="23754"/>
                  <a:pt x="12599" y="23754"/>
                </a:cubicBezTo>
                <a:cubicBezTo>
                  <a:pt x="16459" y="24133"/>
                  <a:pt x="14939" y="18115"/>
                  <a:pt x="14939" y="18115"/>
                </a:cubicBezTo>
                <a:cubicBezTo>
                  <a:pt x="14939" y="18115"/>
                  <a:pt x="14438" y="16337"/>
                  <a:pt x="15639" y="16596"/>
                </a:cubicBezTo>
                <a:cubicBezTo>
                  <a:pt x="16778" y="16854"/>
                  <a:pt x="19058" y="19954"/>
                  <a:pt x="20258" y="15198"/>
                </a:cubicBezTo>
                <a:close/>
                <a:moveTo>
                  <a:pt x="17979" y="15456"/>
                </a:moveTo>
                <a:cubicBezTo>
                  <a:pt x="17918" y="15395"/>
                  <a:pt x="17796" y="15334"/>
                  <a:pt x="17721" y="15334"/>
                </a:cubicBezTo>
                <a:cubicBezTo>
                  <a:pt x="17599" y="15198"/>
                  <a:pt x="17538" y="15137"/>
                  <a:pt x="17417" y="15076"/>
                </a:cubicBezTo>
                <a:cubicBezTo>
                  <a:pt x="17037" y="14894"/>
                  <a:pt x="16581" y="14635"/>
                  <a:pt x="16079" y="14514"/>
                </a:cubicBezTo>
                <a:cubicBezTo>
                  <a:pt x="15061" y="14316"/>
                  <a:pt x="14119" y="14575"/>
                  <a:pt x="13420" y="15274"/>
                </a:cubicBezTo>
                <a:cubicBezTo>
                  <a:pt x="12402" y="16413"/>
                  <a:pt x="12721" y="17994"/>
                  <a:pt x="12918" y="18693"/>
                </a:cubicBezTo>
                <a:cubicBezTo>
                  <a:pt x="13161" y="19757"/>
                  <a:pt x="13161" y="21216"/>
                  <a:pt x="12979" y="21656"/>
                </a:cubicBezTo>
                <a:lnTo>
                  <a:pt x="12918" y="21656"/>
                </a:lnTo>
                <a:cubicBezTo>
                  <a:pt x="12402" y="21535"/>
                  <a:pt x="10699" y="20972"/>
                  <a:pt x="8861" y="19833"/>
                </a:cubicBezTo>
                <a:cubicBezTo>
                  <a:pt x="7280" y="18875"/>
                  <a:pt x="6019" y="17736"/>
                  <a:pt x="5061" y="16413"/>
                </a:cubicBezTo>
                <a:cubicBezTo>
                  <a:pt x="4742" y="15957"/>
                  <a:pt x="4621" y="15654"/>
                  <a:pt x="4560" y="15456"/>
                </a:cubicBezTo>
                <a:cubicBezTo>
                  <a:pt x="4879" y="15334"/>
                  <a:pt x="5563" y="15198"/>
                  <a:pt x="6080" y="15198"/>
                </a:cubicBezTo>
                <a:cubicBezTo>
                  <a:pt x="7280" y="15274"/>
                  <a:pt x="8678" y="14438"/>
                  <a:pt x="8982" y="12417"/>
                </a:cubicBezTo>
                <a:cubicBezTo>
                  <a:pt x="9180" y="11155"/>
                  <a:pt x="8678" y="10015"/>
                  <a:pt x="7599" y="9377"/>
                </a:cubicBezTo>
                <a:lnTo>
                  <a:pt x="7599" y="9377"/>
                </a:lnTo>
                <a:cubicBezTo>
                  <a:pt x="7083" y="9058"/>
                  <a:pt x="6520" y="8936"/>
                  <a:pt x="6140" y="8876"/>
                </a:cubicBezTo>
                <a:cubicBezTo>
                  <a:pt x="6201" y="8435"/>
                  <a:pt x="6642" y="7478"/>
                  <a:pt x="7159" y="6779"/>
                </a:cubicBezTo>
                <a:cubicBezTo>
                  <a:pt x="8542" y="5517"/>
                  <a:pt x="9362" y="5259"/>
                  <a:pt x="9620" y="5396"/>
                </a:cubicBezTo>
                <a:cubicBezTo>
                  <a:pt x="10122" y="5700"/>
                  <a:pt x="10578" y="6779"/>
                  <a:pt x="10821" y="7356"/>
                </a:cubicBezTo>
                <a:cubicBezTo>
                  <a:pt x="11019" y="7797"/>
                  <a:pt x="11201" y="8177"/>
                  <a:pt x="11459" y="8496"/>
                </a:cubicBezTo>
                <a:cubicBezTo>
                  <a:pt x="11642" y="8815"/>
                  <a:pt x="11961" y="9119"/>
                  <a:pt x="12280" y="9316"/>
                </a:cubicBezTo>
                <a:cubicBezTo>
                  <a:pt x="13617" y="10137"/>
                  <a:pt x="14939" y="9499"/>
                  <a:pt x="15699" y="9119"/>
                </a:cubicBezTo>
                <a:cubicBezTo>
                  <a:pt x="16459" y="8739"/>
                  <a:pt x="16718" y="8678"/>
                  <a:pt x="16839" y="8739"/>
                </a:cubicBezTo>
                <a:cubicBezTo>
                  <a:pt x="17660" y="9256"/>
                  <a:pt x="19377" y="10335"/>
                  <a:pt x="18237" y="14696"/>
                </a:cubicBezTo>
                <a:cubicBezTo>
                  <a:pt x="18100" y="15015"/>
                  <a:pt x="18040" y="15274"/>
                  <a:pt x="17979" y="15456"/>
                </a:cubicBezTo>
                <a:close/>
              </a:path>
            </a:pathLst>
          </a:custGeom>
          <a:noFill/>
          <a:ln w="6450" cap="flat" cmpd="sng">
            <a:solidFill>
              <a:srgbClr val="28481F"/>
            </a:solidFill>
            <a:prstDash val="solid"/>
            <a:miter lim="15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0"/>
          <p:cNvSpPr/>
          <p:nvPr/>
        </p:nvSpPr>
        <p:spPr>
          <a:xfrm>
            <a:off x="-594081" y="3210777"/>
            <a:ext cx="708050" cy="605348"/>
          </a:xfrm>
          <a:custGeom>
            <a:avLst/>
            <a:gdLst/>
            <a:ahLst/>
            <a:cxnLst/>
            <a:rect l="l" t="t" r="r" b="b"/>
            <a:pathLst>
              <a:path w="24757" h="21166" extrusionOk="0">
                <a:moveTo>
                  <a:pt x="6207" y="0"/>
                </a:moveTo>
                <a:cubicBezTo>
                  <a:pt x="6165" y="0"/>
                  <a:pt x="6122" y="4"/>
                  <a:pt x="6080" y="12"/>
                </a:cubicBezTo>
                <a:cubicBezTo>
                  <a:pt x="5760" y="73"/>
                  <a:pt x="5578" y="392"/>
                  <a:pt x="5381" y="635"/>
                </a:cubicBezTo>
                <a:cubicBezTo>
                  <a:pt x="5320" y="772"/>
                  <a:pt x="5259" y="893"/>
                  <a:pt x="5259" y="1015"/>
                </a:cubicBezTo>
                <a:cubicBezTo>
                  <a:pt x="5320" y="1213"/>
                  <a:pt x="5578" y="1334"/>
                  <a:pt x="5760" y="1395"/>
                </a:cubicBezTo>
                <a:cubicBezTo>
                  <a:pt x="7037" y="1851"/>
                  <a:pt x="8101" y="2793"/>
                  <a:pt x="8739" y="3994"/>
                </a:cubicBezTo>
                <a:cubicBezTo>
                  <a:pt x="6900" y="4571"/>
                  <a:pt x="5061" y="5073"/>
                  <a:pt x="3238" y="5453"/>
                </a:cubicBezTo>
                <a:cubicBezTo>
                  <a:pt x="3618" y="6030"/>
                  <a:pt x="4119" y="6471"/>
                  <a:pt x="4681" y="6714"/>
                </a:cubicBezTo>
                <a:cubicBezTo>
                  <a:pt x="4621" y="6851"/>
                  <a:pt x="4499" y="6972"/>
                  <a:pt x="4438" y="7170"/>
                </a:cubicBezTo>
                <a:cubicBezTo>
                  <a:pt x="3800" y="7610"/>
                  <a:pt x="3238" y="8112"/>
                  <a:pt x="2782" y="8613"/>
                </a:cubicBezTo>
                <a:cubicBezTo>
                  <a:pt x="2539" y="8811"/>
                  <a:pt x="2220" y="8933"/>
                  <a:pt x="1961" y="9069"/>
                </a:cubicBezTo>
                <a:cubicBezTo>
                  <a:pt x="2098" y="9130"/>
                  <a:pt x="2220" y="9130"/>
                  <a:pt x="2341" y="9130"/>
                </a:cubicBezTo>
                <a:cubicBezTo>
                  <a:pt x="1581" y="10072"/>
                  <a:pt x="1019" y="11091"/>
                  <a:pt x="700" y="12230"/>
                </a:cubicBezTo>
                <a:cubicBezTo>
                  <a:pt x="1" y="14829"/>
                  <a:pt x="1019" y="17808"/>
                  <a:pt x="3101" y="19570"/>
                </a:cubicBezTo>
                <a:cubicBezTo>
                  <a:pt x="4377" y="20615"/>
                  <a:pt x="6024" y="21165"/>
                  <a:pt x="7673" y="21165"/>
                </a:cubicBezTo>
                <a:cubicBezTo>
                  <a:pt x="8734" y="21165"/>
                  <a:pt x="9796" y="20937"/>
                  <a:pt x="10760" y="20467"/>
                </a:cubicBezTo>
                <a:cubicBezTo>
                  <a:pt x="12158" y="19768"/>
                  <a:pt x="13359" y="18628"/>
                  <a:pt x="14696" y="17808"/>
                </a:cubicBezTo>
                <a:cubicBezTo>
                  <a:pt x="17538" y="16030"/>
                  <a:pt x="21337" y="15650"/>
                  <a:pt x="23298" y="12929"/>
                </a:cubicBezTo>
                <a:cubicBezTo>
                  <a:pt x="24757" y="10969"/>
                  <a:pt x="24696" y="8112"/>
                  <a:pt x="23435" y="6091"/>
                </a:cubicBezTo>
                <a:cubicBezTo>
                  <a:pt x="22158" y="3994"/>
                  <a:pt x="19757" y="2732"/>
                  <a:pt x="17295" y="2535"/>
                </a:cubicBezTo>
                <a:cubicBezTo>
                  <a:pt x="16459" y="2535"/>
                  <a:pt x="15639" y="2611"/>
                  <a:pt x="14757" y="2732"/>
                </a:cubicBezTo>
                <a:cubicBezTo>
                  <a:pt x="14818" y="2671"/>
                  <a:pt x="14879" y="2611"/>
                  <a:pt x="14879" y="2535"/>
                </a:cubicBezTo>
                <a:cubicBezTo>
                  <a:pt x="15456" y="1912"/>
                  <a:pt x="15775" y="1015"/>
                  <a:pt x="15517" y="194"/>
                </a:cubicBezTo>
                <a:lnTo>
                  <a:pt x="15517" y="194"/>
                </a:lnTo>
                <a:cubicBezTo>
                  <a:pt x="14180" y="1912"/>
                  <a:pt x="12098" y="2793"/>
                  <a:pt x="10076" y="3492"/>
                </a:cubicBezTo>
                <a:cubicBezTo>
                  <a:pt x="9879" y="3553"/>
                  <a:pt x="9696" y="3614"/>
                  <a:pt x="9560" y="3674"/>
                </a:cubicBezTo>
                <a:cubicBezTo>
                  <a:pt x="9119" y="2671"/>
                  <a:pt x="8617" y="1653"/>
                  <a:pt x="7797" y="954"/>
                </a:cubicBezTo>
                <a:cubicBezTo>
                  <a:pt x="7538" y="711"/>
                  <a:pt x="7219" y="513"/>
                  <a:pt x="6961" y="331"/>
                </a:cubicBezTo>
                <a:cubicBezTo>
                  <a:pt x="6750" y="160"/>
                  <a:pt x="6482" y="0"/>
                  <a:pt x="6207"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0"/>
          <p:cNvSpPr/>
          <p:nvPr/>
        </p:nvSpPr>
        <p:spPr>
          <a:xfrm>
            <a:off x="-574090" y="3205457"/>
            <a:ext cx="706334" cy="547232"/>
          </a:xfrm>
          <a:custGeom>
            <a:avLst/>
            <a:gdLst/>
            <a:ahLst/>
            <a:cxnLst/>
            <a:rect l="l" t="t" r="r" b="b"/>
            <a:pathLst>
              <a:path w="24697" h="19134" fill="none" extrusionOk="0">
                <a:moveTo>
                  <a:pt x="14757" y="198"/>
                </a:moveTo>
                <a:cubicBezTo>
                  <a:pt x="15578" y="61"/>
                  <a:pt x="16398" y="0"/>
                  <a:pt x="17280" y="61"/>
                </a:cubicBezTo>
                <a:cubicBezTo>
                  <a:pt x="19696" y="198"/>
                  <a:pt x="22097" y="1459"/>
                  <a:pt x="23359" y="3557"/>
                </a:cubicBezTo>
                <a:cubicBezTo>
                  <a:pt x="24696" y="5578"/>
                  <a:pt x="24696" y="8420"/>
                  <a:pt x="23298" y="10395"/>
                </a:cubicBezTo>
                <a:cubicBezTo>
                  <a:pt x="21277" y="13115"/>
                  <a:pt x="17477" y="13495"/>
                  <a:pt x="14620" y="15258"/>
                </a:cubicBezTo>
                <a:cubicBezTo>
                  <a:pt x="13298" y="16094"/>
                  <a:pt x="12098" y="17234"/>
                  <a:pt x="10700" y="17918"/>
                </a:cubicBezTo>
                <a:cubicBezTo>
                  <a:pt x="8238" y="19133"/>
                  <a:pt x="5122" y="18753"/>
                  <a:pt x="3040" y="17036"/>
                </a:cubicBezTo>
                <a:cubicBezTo>
                  <a:pt x="943" y="15334"/>
                  <a:pt x="1" y="12356"/>
                  <a:pt x="700" y="9696"/>
                </a:cubicBezTo>
                <a:cubicBezTo>
                  <a:pt x="943" y="8556"/>
                  <a:pt x="1521" y="7538"/>
                  <a:pt x="2280" y="6657"/>
                </a:cubicBezTo>
              </a:path>
            </a:pathLst>
          </a:custGeom>
          <a:noFill/>
          <a:ln w="6450" cap="flat" cmpd="sng">
            <a:solidFill>
              <a:srgbClr val="28481F"/>
            </a:solidFill>
            <a:prstDash val="solid"/>
            <a:miter lim="15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0"/>
          <p:cNvSpPr/>
          <p:nvPr/>
        </p:nvSpPr>
        <p:spPr>
          <a:xfrm>
            <a:off x="-519751" y="3138535"/>
            <a:ext cx="418161" cy="299042"/>
          </a:xfrm>
          <a:custGeom>
            <a:avLst/>
            <a:gdLst/>
            <a:ahLst/>
            <a:cxnLst/>
            <a:rect l="l" t="t" r="r" b="b"/>
            <a:pathLst>
              <a:path w="14621" h="10456" fill="none" extrusionOk="0">
                <a:moveTo>
                  <a:pt x="2782" y="6520"/>
                </a:moveTo>
                <a:cubicBezTo>
                  <a:pt x="2158" y="6276"/>
                  <a:pt x="1642" y="5821"/>
                  <a:pt x="1323" y="5258"/>
                </a:cubicBezTo>
                <a:cubicBezTo>
                  <a:pt x="3602" y="4757"/>
                  <a:pt x="5882" y="4118"/>
                  <a:pt x="8161" y="3359"/>
                </a:cubicBezTo>
                <a:cubicBezTo>
                  <a:pt x="10198" y="2599"/>
                  <a:pt x="12280" y="1717"/>
                  <a:pt x="13556" y="0"/>
                </a:cubicBezTo>
                <a:cubicBezTo>
                  <a:pt x="13799" y="821"/>
                  <a:pt x="13480" y="1717"/>
                  <a:pt x="12979" y="2401"/>
                </a:cubicBezTo>
                <a:cubicBezTo>
                  <a:pt x="12416" y="3039"/>
                  <a:pt x="11717" y="3541"/>
                  <a:pt x="11018" y="3997"/>
                </a:cubicBezTo>
                <a:cubicBezTo>
                  <a:pt x="12219" y="4179"/>
                  <a:pt x="13480" y="3997"/>
                  <a:pt x="14620" y="3480"/>
                </a:cubicBezTo>
                <a:cubicBezTo>
                  <a:pt x="13419" y="5137"/>
                  <a:pt x="11398" y="6140"/>
                  <a:pt x="9377" y="6079"/>
                </a:cubicBezTo>
                <a:cubicBezTo>
                  <a:pt x="9879" y="6778"/>
                  <a:pt x="10638" y="7340"/>
                  <a:pt x="11520" y="7659"/>
                </a:cubicBezTo>
                <a:cubicBezTo>
                  <a:pt x="10319" y="7857"/>
                  <a:pt x="9119" y="7538"/>
                  <a:pt x="8161" y="6778"/>
                </a:cubicBezTo>
                <a:cubicBezTo>
                  <a:pt x="7219" y="7979"/>
                  <a:pt x="6338" y="9240"/>
                  <a:pt x="5441" y="10456"/>
                </a:cubicBezTo>
                <a:cubicBezTo>
                  <a:pt x="5502" y="9437"/>
                  <a:pt x="5319" y="8419"/>
                  <a:pt x="5000" y="7477"/>
                </a:cubicBezTo>
                <a:cubicBezTo>
                  <a:pt x="3739" y="8738"/>
                  <a:pt x="1779" y="9316"/>
                  <a:pt x="0" y="8936"/>
                </a:cubicBezTo>
                <a:cubicBezTo>
                  <a:pt x="1140" y="8358"/>
                  <a:pt x="2082" y="7538"/>
                  <a:pt x="2782" y="6520"/>
                </a:cubicBezTo>
                <a:close/>
              </a:path>
            </a:pathLst>
          </a:custGeom>
          <a:no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0"/>
          <p:cNvSpPr/>
          <p:nvPr/>
        </p:nvSpPr>
        <p:spPr>
          <a:xfrm>
            <a:off x="-45144" y="3247183"/>
            <a:ext cx="132161" cy="195595"/>
          </a:xfrm>
          <a:custGeom>
            <a:avLst/>
            <a:gdLst/>
            <a:ahLst/>
            <a:cxnLst/>
            <a:rect l="l" t="t" r="r" b="b"/>
            <a:pathLst>
              <a:path w="4621" h="6839" fill="none" extrusionOk="0">
                <a:moveTo>
                  <a:pt x="3921" y="6657"/>
                </a:moveTo>
                <a:cubicBezTo>
                  <a:pt x="3800" y="6778"/>
                  <a:pt x="3602" y="6839"/>
                  <a:pt x="3420" y="6778"/>
                </a:cubicBezTo>
                <a:cubicBezTo>
                  <a:pt x="3222" y="6717"/>
                  <a:pt x="3101" y="6520"/>
                  <a:pt x="3040" y="6337"/>
                </a:cubicBezTo>
                <a:cubicBezTo>
                  <a:pt x="2341" y="5137"/>
                  <a:pt x="2341" y="3617"/>
                  <a:pt x="1384" y="2599"/>
                </a:cubicBezTo>
                <a:cubicBezTo>
                  <a:pt x="1064" y="2280"/>
                  <a:pt x="624" y="2022"/>
                  <a:pt x="381" y="1642"/>
                </a:cubicBezTo>
                <a:cubicBezTo>
                  <a:pt x="122" y="1338"/>
                  <a:pt x="1" y="760"/>
                  <a:pt x="305" y="380"/>
                </a:cubicBezTo>
                <a:cubicBezTo>
                  <a:pt x="760" y="0"/>
                  <a:pt x="1444" y="319"/>
                  <a:pt x="1961" y="699"/>
                </a:cubicBezTo>
                <a:cubicBezTo>
                  <a:pt x="3040" y="1581"/>
                  <a:pt x="3921" y="2781"/>
                  <a:pt x="4362" y="4180"/>
                </a:cubicBezTo>
                <a:cubicBezTo>
                  <a:pt x="4484" y="4620"/>
                  <a:pt x="4621" y="5061"/>
                  <a:pt x="4560" y="5517"/>
                </a:cubicBezTo>
                <a:cubicBezTo>
                  <a:pt x="4560" y="5958"/>
                  <a:pt x="4301" y="6459"/>
                  <a:pt x="3921" y="6657"/>
                </a:cubicBezTo>
                <a:close/>
              </a:path>
            </a:pathLst>
          </a:custGeom>
          <a:noFill/>
          <a:ln w="6450" cap="flat" cmpd="sng">
            <a:solidFill>
              <a:srgbClr val="28481F"/>
            </a:solidFill>
            <a:prstDash val="solid"/>
            <a:miter lim="15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0"/>
          <p:cNvSpPr/>
          <p:nvPr/>
        </p:nvSpPr>
        <p:spPr>
          <a:xfrm>
            <a:off x="316895" y="3381570"/>
            <a:ext cx="585042" cy="651851"/>
          </a:xfrm>
          <a:custGeom>
            <a:avLst/>
            <a:gdLst/>
            <a:ahLst/>
            <a:cxnLst/>
            <a:rect l="l" t="t" r="r" b="b"/>
            <a:pathLst>
              <a:path w="20456" h="22792" extrusionOk="0">
                <a:moveTo>
                  <a:pt x="2379" y="1"/>
                </a:moveTo>
                <a:cubicBezTo>
                  <a:pt x="2174" y="1"/>
                  <a:pt x="1969" y="20"/>
                  <a:pt x="1779" y="58"/>
                </a:cubicBezTo>
                <a:cubicBezTo>
                  <a:pt x="639" y="362"/>
                  <a:pt x="1" y="1578"/>
                  <a:pt x="1" y="2717"/>
                </a:cubicBezTo>
                <a:cubicBezTo>
                  <a:pt x="1" y="3857"/>
                  <a:pt x="502" y="4997"/>
                  <a:pt x="1080" y="5939"/>
                </a:cubicBezTo>
                <a:cubicBezTo>
                  <a:pt x="1581" y="6957"/>
                  <a:pt x="2220" y="7960"/>
                  <a:pt x="2402" y="9100"/>
                </a:cubicBezTo>
                <a:cubicBezTo>
                  <a:pt x="2599" y="10118"/>
                  <a:pt x="2402" y="11197"/>
                  <a:pt x="2402" y="12216"/>
                </a:cubicBezTo>
                <a:cubicBezTo>
                  <a:pt x="2280" y="15255"/>
                  <a:pt x="3420" y="18477"/>
                  <a:pt x="5700" y="20498"/>
                </a:cubicBezTo>
                <a:cubicBezTo>
                  <a:pt x="7279" y="21951"/>
                  <a:pt x="9406" y="22791"/>
                  <a:pt x="11533" y="22791"/>
                </a:cubicBezTo>
                <a:cubicBezTo>
                  <a:pt x="12477" y="22791"/>
                  <a:pt x="13420" y="22626"/>
                  <a:pt x="14316" y="22276"/>
                </a:cubicBezTo>
                <a:cubicBezTo>
                  <a:pt x="15380" y="21835"/>
                  <a:pt x="16338" y="21136"/>
                  <a:pt x="17219" y="20376"/>
                </a:cubicBezTo>
                <a:cubicBezTo>
                  <a:pt x="17857" y="19875"/>
                  <a:pt x="18420" y="19358"/>
                  <a:pt x="18936" y="18735"/>
                </a:cubicBezTo>
                <a:cubicBezTo>
                  <a:pt x="20258" y="16835"/>
                  <a:pt x="20456" y="14237"/>
                  <a:pt x="19559" y="12079"/>
                </a:cubicBezTo>
                <a:cubicBezTo>
                  <a:pt x="18678" y="9936"/>
                  <a:pt x="16839" y="8219"/>
                  <a:pt x="14696" y="7277"/>
                </a:cubicBezTo>
                <a:cubicBezTo>
                  <a:pt x="13298" y="6638"/>
                  <a:pt x="11718" y="6319"/>
                  <a:pt x="10320" y="5499"/>
                </a:cubicBezTo>
                <a:cubicBezTo>
                  <a:pt x="8997" y="4739"/>
                  <a:pt x="7979" y="3538"/>
                  <a:pt x="6900" y="2459"/>
                </a:cubicBezTo>
                <a:cubicBezTo>
                  <a:pt x="5760" y="1380"/>
                  <a:pt x="4499" y="362"/>
                  <a:pt x="2979" y="58"/>
                </a:cubicBezTo>
                <a:cubicBezTo>
                  <a:pt x="2789" y="20"/>
                  <a:pt x="2584" y="1"/>
                  <a:pt x="2379"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0"/>
          <p:cNvSpPr/>
          <p:nvPr/>
        </p:nvSpPr>
        <p:spPr>
          <a:xfrm>
            <a:off x="260840" y="3448406"/>
            <a:ext cx="585042" cy="671528"/>
          </a:xfrm>
          <a:custGeom>
            <a:avLst/>
            <a:gdLst/>
            <a:ahLst/>
            <a:cxnLst/>
            <a:rect l="l" t="t" r="r" b="b"/>
            <a:pathLst>
              <a:path w="20456" h="23480" fill="none" extrusionOk="0">
                <a:moveTo>
                  <a:pt x="18936" y="18799"/>
                </a:moveTo>
                <a:cubicBezTo>
                  <a:pt x="18480" y="19437"/>
                  <a:pt x="17857" y="19939"/>
                  <a:pt x="17279" y="20440"/>
                </a:cubicBezTo>
                <a:cubicBezTo>
                  <a:pt x="16398" y="21200"/>
                  <a:pt x="15380" y="21899"/>
                  <a:pt x="14301" y="22340"/>
                </a:cubicBezTo>
                <a:cubicBezTo>
                  <a:pt x="11459" y="23480"/>
                  <a:pt x="7979" y="22659"/>
                  <a:pt x="5699" y="20577"/>
                </a:cubicBezTo>
                <a:cubicBezTo>
                  <a:pt x="3420" y="18541"/>
                  <a:pt x="2280" y="15319"/>
                  <a:pt x="2401" y="12280"/>
                </a:cubicBezTo>
                <a:cubicBezTo>
                  <a:pt x="2462" y="11201"/>
                  <a:pt x="2599" y="10183"/>
                  <a:pt x="2401" y="9180"/>
                </a:cubicBezTo>
                <a:cubicBezTo>
                  <a:pt x="2219" y="8040"/>
                  <a:pt x="1642" y="7022"/>
                  <a:pt x="1079" y="6003"/>
                </a:cubicBezTo>
                <a:cubicBezTo>
                  <a:pt x="502" y="5000"/>
                  <a:pt x="0" y="3921"/>
                  <a:pt x="0" y="2782"/>
                </a:cubicBezTo>
                <a:cubicBezTo>
                  <a:pt x="0" y="1642"/>
                  <a:pt x="699" y="441"/>
                  <a:pt x="1763" y="122"/>
                </a:cubicBezTo>
                <a:cubicBezTo>
                  <a:pt x="2143" y="1"/>
                  <a:pt x="2599" y="61"/>
                  <a:pt x="3040" y="122"/>
                </a:cubicBezTo>
                <a:cubicBezTo>
                  <a:pt x="4499" y="441"/>
                  <a:pt x="5821" y="1444"/>
                  <a:pt x="6900" y="2523"/>
                </a:cubicBezTo>
                <a:cubicBezTo>
                  <a:pt x="8040" y="3602"/>
                  <a:pt x="9058" y="4803"/>
                  <a:pt x="10380" y="5563"/>
                </a:cubicBezTo>
                <a:cubicBezTo>
                  <a:pt x="11717" y="6383"/>
                  <a:pt x="13298" y="6702"/>
                  <a:pt x="14757" y="7341"/>
                </a:cubicBezTo>
                <a:cubicBezTo>
                  <a:pt x="16839" y="8283"/>
                  <a:pt x="18738" y="10000"/>
                  <a:pt x="19559" y="12158"/>
                </a:cubicBezTo>
                <a:cubicBezTo>
                  <a:pt x="20456" y="14301"/>
                  <a:pt x="20319" y="16900"/>
                  <a:pt x="18936" y="18799"/>
                </a:cubicBezTo>
                <a:close/>
              </a:path>
            </a:pathLst>
          </a:custGeom>
          <a:noFill/>
          <a:ln w="6450" cap="flat" cmpd="sng">
            <a:solidFill>
              <a:srgbClr val="28481F"/>
            </a:solidFill>
            <a:prstDash val="solid"/>
            <a:miter lim="15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0"/>
          <p:cNvSpPr/>
          <p:nvPr/>
        </p:nvSpPr>
        <p:spPr>
          <a:xfrm>
            <a:off x="441646" y="3716122"/>
            <a:ext cx="269927" cy="277334"/>
          </a:xfrm>
          <a:custGeom>
            <a:avLst/>
            <a:gdLst/>
            <a:ahLst/>
            <a:cxnLst/>
            <a:rect l="l" t="t" r="r" b="b"/>
            <a:pathLst>
              <a:path w="9438" h="9697" fill="none" extrusionOk="0">
                <a:moveTo>
                  <a:pt x="1520" y="7979"/>
                </a:moveTo>
                <a:cubicBezTo>
                  <a:pt x="699" y="7159"/>
                  <a:pt x="0" y="6019"/>
                  <a:pt x="76" y="4818"/>
                </a:cubicBezTo>
                <a:cubicBezTo>
                  <a:pt x="76" y="3998"/>
                  <a:pt x="380" y="3177"/>
                  <a:pt x="836" y="2539"/>
                </a:cubicBezTo>
                <a:cubicBezTo>
                  <a:pt x="1976" y="897"/>
                  <a:pt x="4119" y="1"/>
                  <a:pt x="6079" y="518"/>
                </a:cubicBezTo>
                <a:cubicBezTo>
                  <a:pt x="7979" y="1019"/>
                  <a:pt x="9438" y="2979"/>
                  <a:pt x="9255" y="5001"/>
                </a:cubicBezTo>
                <a:cubicBezTo>
                  <a:pt x="9119" y="6019"/>
                  <a:pt x="8617" y="6976"/>
                  <a:pt x="7857" y="7736"/>
                </a:cubicBezTo>
                <a:cubicBezTo>
                  <a:pt x="6596" y="9058"/>
                  <a:pt x="4438" y="9697"/>
                  <a:pt x="2797" y="8876"/>
                </a:cubicBezTo>
                <a:cubicBezTo>
                  <a:pt x="2356" y="8678"/>
                  <a:pt x="1900" y="8359"/>
                  <a:pt x="1520" y="7979"/>
                </a:cubicBezTo>
                <a:close/>
              </a:path>
            </a:pathLst>
          </a:custGeom>
          <a:noFill/>
          <a:ln w="6450" cap="flat" cmpd="sng">
            <a:solidFill>
              <a:srgbClr val="28481F"/>
            </a:solidFill>
            <a:prstDash val="solid"/>
            <a:miter lim="15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0"/>
          <p:cNvSpPr/>
          <p:nvPr/>
        </p:nvSpPr>
        <p:spPr>
          <a:xfrm>
            <a:off x="726324" y="2871620"/>
            <a:ext cx="57829" cy="52281"/>
          </a:xfrm>
          <a:custGeom>
            <a:avLst/>
            <a:gdLst/>
            <a:ahLst/>
            <a:cxnLst/>
            <a:rect l="l" t="t" r="r" b="b"/>
            <a:pathLst>
              <a:path w="2022" h="1828" extrusionOk="0">
                <a:moveTo>
                  <a:pt x="1052" y="1"/>
                </a:moveTo>
                <a:cubicBezTo>
                  <a:pt x="977" y="1"/>
                  <a:pt x="900" y="11"/>
                  <a:pt x="821" y="33"/>
                </a:cubicBezTo>
                <a:cubicBezTo>
                  <a:pt x="304" y="93"/>
                  <a:pt x="0" y="595"/>
                  <a:pt x="122" y="1096"/>
                </a:cubicBezTo>
                <a:cubicBezTo>
                  <a:pt x="173" y="1532"/>
                  <a:pt x="538" y="1827"/>
                  <a:pt x="960" y="1827"/>
                </a:cubicBezTo>
                <a:cubicBezTo>
                  <a:pt x="1039" y="1827"/>
                  <a:pt x="1120" y="1817"/>
                  <a:pt x="1201" y="1795"/>
                </a:cubicBezTo>
                <a:cubicBezTo>
                  <a:pt x="1702" y="1735"/>
                  <a:pt x="2022" y="1233"/>
                  <a:pt x="1900" y="716"/>
                </a:cubicBezTo>
                <a:cubicBezTo>
                  <a:pt x="1785" y="294"/>
                  <a:pt x="1454" y="1"/>
                  <a:pt x="1052" y="1"/>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0"/>
          <p:cNvSpPr/>
          <p:nvPr/>
        </p:nvSpPr>
        <p:spPr>
          <a:xfrm>
            <a:off x="780663" y="2690531"/>
            <a:ext cx="56085" cy="51852"/>
          </a:xfrm>
          <a:custGeom>
            <a:avLst/>
            <a:gdLst/>
            <a:ahLst/>
            <a:cxnLst/>
            <a:rect l="l" t="t" r="r" b="b"/>
            <a:pathLst>
              <a:path w="1961" h="1813" extrusionOk="0">
                <a:moveTo>
                  <a:pt x="1039" y="1"/>
                </a:moveTo>
                <a:cubicBezTo>
                  <a:pt x="968" y="1"/>
                  <a:pt x="895" y="9"/>
                  <a:pt x="821" y="27"/>
                </a:cubicBezTo>
                <a:cubicBezTo>
                  <a:pt x="304" y="88"/>
                  <a:pt x="0" y="590"/>
                  <a:pt x="61" y="1106"/>
                </a:cubicBezTo>
                <a:cubicBezTo>
                  <a:pt x="172" y="1511"/>
                  <a:pt x="604" y="1813"/>
                  <a:pt x="1074" y="1813"/>
                </a:cubicBezTo>
                <a:cubicBezTo>
                  <a:pt x="1116" y="1813"/>
                  <a:pt x="1158" y="1810"/>
                  <a:pt x="1201" y="1805"/>
                </a:cubicBezTo>
                <a:cubicBezTo>
                  <a:pt x="1641" y="1669"/>
                  <a:pt x="1960" y="1228"/>
                  <a:pt x="1900" y="726"/>
                </a:cubicBezTo>
                <a:cubicBezTo>
                  <a:pt x="1783" y="286"/>
                  <a:pt x="1446" y="1"/>
                  <a:pt x="1039" y="1"/>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0"/>
          <p:cNvSpPr/>
          <p:nvPr/>
        </p:nvSpPr>
        <p:spPr>
          <a:xfrm>
            <a:off x="-210306" y="4186005"/>
            <a:ext cx="264722" cy="207007"/>
          </a:xfrm>
          <a:custGeom>
            <a:avLst/>
            <a:gdLst/>
            <a:ahLst/>
            <a:cxnLst/>
            <a:rect l="l" t="t" r="r" b="b"/>
            <a:pathLst>
              <a:path w="9256" h="7238" extrusionOk="0">
                <a:moveTo>
                  <a:pt x="2708" y="0"/>
                </a:moveTo>
                <a:cubicBezTo>
                  <a:pt x="2317" y="0"/>
                  <a:pt x="1921" y="419"/>
                  <a:pt x="2037" y="804"/>
                </a:cubicBezTo>
                <a:cubicBezTo>
                  <a:pt x="2159" y="1367"/>
                  <a:pt x="3040" y="1564"/>
                  <a:pt x="3177" y="2187"/>
                </a:cubicBezTo>
                <a:cubicBezTo>
                  <a:pt x="3238" y="2446"/>
                  <a:pt x="3116" y="2765"/>
                  <a:pt x="3359" y="2886"/>
                </a:cubicBezTo>
                <a:cubicBezTo>
                  <a:pt x="3458" y="2947"/>
                  <a:pt x="3553" y="2962"/>
                  <a:pt x="3648" y="2962"/>
                </a:cubicBezTo>
                <a:cubicBezTo>
                  <a:pt x="3743" y="2962"/>
                  <a:pt x="3838" y="2947"/>
                  <a:pt x="3937" y="2947"/>
                </a:cubicBezTo>
                <a:cubicBezTo>
                  <a:pt x="4256" y="3008"/>
                  <a:pt x="4378" y="3327"/>
                  <a:pt x="4317" y="3585"/>
                </a:cubicBezTo>
                <a:cubicBezTo>
                  <a:pt x="4317" y="3904"/>
                  <a:pt x="4119" y="4148"/>
                  <a:pt x="3998" y="4345"/>
                </a:cubicBezTo>
                <a:cubicBezTo>
                  <a:pt x="3725" y="4722"/>
                  <a:pt x="3318" y="5143"/>
                  <a:pt x="2883" y="5143"/>
                </a:cubicBezTo>
                <a:cubicBezTo>
                  <a:pt x="2809" y="5143"/>
                  <a:pt x="2735" y="5131"/>
                  <a:pt x="2660" y="5105"/>
                </a:cubicBezTo>
                <a:cubicBezTo>
                  <a:pt x="2309" y="4993"/>
                  <a:pt x="2075" y="4595"/>
                  <a:pt x="1742" y="4595"/>
                </a:cubicBezTo>
                <a:cubicBezTo>
                  <a:pt x="1714" y="4595"/>
                  <a:pt x="1686" y="4598"/>
                  <a:pt x="1657" y="4603"/>
                </a:cubicBezTo>
                <a:cubicBezTo>
                  <a:pt x="1019" y="4725"/>
                  <a:pt x="1277" y="6047"/>
                  <a:pt x="639" y="6047"/>
                </a:cubicBezTo>
                <a:cubicBezTo>
                  <a:pt x="517" y="6047"/>
                  <a:pt x="362" y="5993"/>
                  <a:pt x="236" y="5993"/>
                </a:cubicBezTo>
                <a:cubicBezTo>
                  <a:pt x="173" y="5993"/>
                  <a:pt x="117" y="6007"/>
                  <a:pt x="77" y="6047"/>
                </a:cubicBezTo>
                <a:cubicBezTo>
                  <a:pt x="1" y="6123"/>
                  <a:pt x="1" y="6245"/>
                  <a:pt x="1" y="6366"/>
                </a:cubicBezTo>
                <a:cubicBezTo>
                  <a:pt x="138" y="6807"/>
                  <a:pt x="639" y="7126"/>
                  <a:pt x="1141" y="7126"/>
                </a:cubicBezTo>
                <a:cubicBezTo>
                  <a:pt x="1399" y="7065"/>
                  <a:pt x="1718" y="6944"/>
                  <a:pt x="2037" y="6944"/>
                </a:cubicBezTo>
                <a:cubicBezTo>
                  <a:pt x="2447" y="6944"/>
                  <a:pt x="2857" y="7238"/>
                  <a:pt x="3274" y="7238"/>
                </a:cubicBezTo>
                <a:cubicBezTo>
                  <a:pt x="3368" y="7238"/>
                  <a:pt x="3462" y="7223"/>
                  <a:pt x="3557" y="7187"/>
                </a:cubicBezTo>
                <a:cubicBezTo>
                  <a:pt x="3937" y="7005"/>
                  <a:pt x="4058" y="6427"/>
                  <a:pt x="4378" y="6184"/>
                </a:cubicBezTo>
                <a:cubicBezTo>
                  <a:pt x="4605" y="5988"/>
                  <a:pt x="4885" y="5958"/>
                  <a:pt x="5179" y="5958"/>
                </a:cubicBezTo>
                <a:cubicBezTo>
                  <a:pt x="5311" y="5958"/>
                  <a:pt x="5446" y="5964"/>
                  <a:pt x="5580" y="5964"/>
                </a:cubicBezTo>
                <a:cubicBezTo>
                  <a:pt x="5728" y="5964"/>
                  <a:pt x="5876" y="5957"/>
                  <a:pt x="6019" y="5926"/>
                </a:cubicBezTo>
                <a:cubicBezTo>
                  <a:pt x="6459" y="5865"/>
                  <a:pt x="6779" y="5606"/>
                  <a:pt x="7219" y="5485"/>
                </a:cubicBezTo>
                <a:cubicBezTo>
                  <a:pt x="7311" y="5456"/>
                  <a:pt x="7414" y="5440"/>
                  <a:pt x="7518" y="5440"/>
                </a:cubicBezTo>
                <a:cubicBezTo>
                  <a:pt x="7848" y="5440"/>
                  <a:pt x="8191" y="5591"/>
                  <a:pt x="8238" y="5926"/>
                </a:cubicBezTo>
                <a:cubicBezTo>
                  <a:pt x="8359" y="5667"/>
                  <a:pt x="8678" y="5485"/>
                  <a:pt x="8997" y="5485"/>
                </a:cubicBezTo>
                <a:cubicBezTo>
                  <a:pt x="9058" y="5424"/>
                  <a:pt x="9195" y="5424"/>
                  <a:pt x="9256" y="5363"/>
                </a:cubicBezTo>
                <a:lnTo>
                  <a:pt x="9256" y="5227"/>
                </a:lnTo>
                <a:cubicBezTo>
                  <a:pt x="9119" y="4406"/>
                  <a:pt x="8435" y="3707"/>
                  <a:pt x="7675" y="3585"/>
                </a:cubicBezTo>
                <a:cubicBezTo>
                  <a:pt x="7356" y="3524"/>
                  <a:pt x="7098" y="3524"/>
                  <a:pt x="6779" y="3464"/>
                </a:cubicBezTo>
                <a:cubicBezTo>
                  <a:pt x="6535" y="3388"/>
                  <a:pt x="6277" y="3266"/>
                  <a:pt x="6216" y="2947"/>
                </a:cubicBezTo>
                <a:cubicBezTo>
                  <a:pt x="6080" y="2704"/>
                  <a:pt x="6277" y="2385"/>
                  <a:pt x="6216" y="2066"/>
                </a:cubicBezTo>
                <a:cubicBezTo>
                  <a:pt x="6080" y="1686"/>
                  <a:pt x="5639" y="1488"/>
                  <a:pt x="5198" y="1488"/>
                </a:cubicBezTo>
                <a:cubicBezTo>
                  <a:pt x="4757" y="1427"/>
                  <a:pt x="4317" y="1488"/>
                  <a:pt x="3937" y="1245"/>
                </a:cubicBezTo>
                <a:cubicBezTo>
                  <a:pt x="3557" y="926"/>
                  <a:pt x="3420" y="227"/>
                  <a:pt x="2919" y="44"/>
                </a:cubicBezTo>
                <a:cubicBezTo>
                  <a:pt x="2851" y="14"/>
                  <a:pt x="2780" y="0"/>
                  <a:pt x="2708" y="0"/>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0"/>
          <p:cNvSpPr/>
          <p:nvPr/>
        </p:nvSpPr>
        <p:spPr>
          <a:xfrm>
            <a:off x="-175529" y="4035402"/>
            <a:ext cx="300357" cy="264436"/>
          </a:xfrm>
          <a:custGeom>
            <a:avLst/>
            <a:gdLst/>
            <a:ahLst/>
            <a:cxnLst/>
            <a:rect l="l" t="t" r="r" b="b"/>
            <a:pathLst>
              <a:path w="10502" h="9246" extrusionOk="0">
                <a:moveTo>
                  <a:pt x="1083" y="1"/>
                </a:moveTo>
                <a:cubicBezTo>
                  <a:pt x="724" y="1"/>
                  <a:pt x="365" y="147"/>
                  <a:pt x="122" y="432"/>
                </a:cubicBezTo>
                <a:cubicBezTo>
                  <a:pt x="1" y="615"/>
                  <a:pt x="122" y="873"/>
                  <a:pt x="304" y="1055"/>
                </a:cubicBezTo>
                <a:cubicBezTo>
                  <a:pt x="502" y="1192"/>
                  <a:pt x="760" y="1253"/>
                  <a:pt x="943" y="1435"/>
                </a:cubicBezTo>
                <a:cubicBezTo>
                  <a:pt x="1140" y="1633"/>
                  <a:pt x="1201" y="1952"/>
                  <a:pt x="1004" y="2073"/>
                </a:cubicBezTo>
                <a:cubicBezTo>
                  <a:pt x="821" y="2195"/>
                  <a:pt x="563" y="2134"/>
                  <a:pt x="380" y="2332"/>
                </a:cubicBezTo>
                <a:cubicBezTo>
                  <a:pt x="183" y="2514"/>
                  <a:pt x="441" y="2833"/>
                  <a:pt x="684" y="2894"/>
                </a:cubicBezTo>
                <a:cubicBezTo>
                  <a:pt x="771" y="2914"/>
                  <a:pt x="857" y="2921"/>
                  <a:pt x="945" y="2921"/>
                </a:cubicBezTo>
                <a:cubicBezTo>
                  <a:pt x="1122" y="2921"/>
                  <a:pt x="1307" y="2894"/>
                  <a:pt x="1520" y="2894"/>
                </a:cubicBezTo>
                <a:cubicBezTo>
                  <a:pt x="1550" y="2887"/>
                  <a:pt x="1582" y="2883"/>
                  <a:pt x="1614" y="2883"/>
                </a:cubicBezTo>
                <a:cubicBezTo>
                  <a:pt x="1839" y="2883"/>
                  <a:pt x="2090" y="3061"/>
                  <a:pt x="2143" y="3274"/>
                </a:cubicBezTo>
                <a:cubicBezTo>
                  <a:pt x="1900" y="3472"/>
                  <a:pt x="1642" y="3654"/>
                  <a:pt x="1581" y="3912"/>
                </a:cubicBezTo>
                <a:cubicBezTo>
                  <a:pt x="1444" y="4171"/>
                  <a:pt x="1444" y="4475"/>
                  <a:pt x="1642" y="4672"/>
                </a:cubicBezTo>
                <a:cubicBezTo>
                  <a:pt x="1756" y="4765"/>
                  <a:pt x="1878" y="4799"/>
                  <a:pt x="2005" y="4799"/>
                </a:cubicBezTo>
                <a:cubicBezTo>
                  <a:pt x="2233" y="4799"/>
                  <a:pt x="2477" y="4689"/>
                  <a:pt x="2721" y="4611"/>
                </a:cubicBezTo>
                <a:cubicBezTo>
                  <a:pt x="2802" y="4598"/>
                  <a:pt x="2888" y="4591"/>
                  <a:pt x="2975" y="4591"/>
                </a:cubicBezTo>
                <a:cubicBezTo>
                  <a:pt x="3294" y="4591"/>
                  <a:pt x="3615" y="4692"/>
                  <a:pt x="3663" y="4991"/>
                </a:cubicBezTo>
                <a:cubicBezTo>
                  <a:pt x="3663" y="5174"/>
                  <a:pt x="3541" y="5310"/>
                  <a:pt x="3481" y="5493"/>
                </a:cubicBezTo>
                <a:cubicBezTo>
                  <a:pt x="3283" y="5933"/>
                  <a:pt x="3541" y="6450"/>
                  <a:pt x="3982" y="6633"/>
                </a:cubicBezTo>
                <a:cubicBezTo>
                  <a:pt x="4085" y="6661"/>
                  <a:pt x="4191" y="6673"/>
                  <a:pt x="4300" y="6673"/>
                </a:cubicBezTo>
                <a:cubicBezTo>
                  <a:pt x="4659" y="6673"/>
                  <a:pt x="5042" y="6543"/>
                  <a:pt x="5380" y="6450"/>
                </a:cubicBezTo>
                <a:cubicBezTo>
                  <a:pt x="5557" y="6371"/>
                  <a:pt x="5766" y="6323"/>
                  <a:pt x="5968" y="6323"/>
                </a:cubicBezTo>
                <a:cubicBezTo>
                  <a:pt x="6269" y="6323"/>
                  <a:pt x="6557" y="6429"/>
                  <a:pt x="6702" y="6693"/>
                </a:cubicBezTo>
                <a:cubicBezTo>
                  <a:pt x="6900" y="7073"/>
                  <a:pt x="6642" y="7590"/>
                  <a:pt x="6961" y="7894"/>
                </a:cubicBezTo>
                <a:cubicBezTo>
                  <a:pt x="7059" y="7974"/>
                  <a:pt x="7181" y="7998"/>
                  <a:pt x="7314" y="7998"/>
                </a:cubicBezTo>
                <a:cubicBezTo>
                  <a:pt x="7528" y="7998"/>
                  <a:pt x="7770" y="7934"/>
                  <a:pt x="7987" y="7934"/>
                </a:cubicBezTo>
                <a:cubicBezTo>
                  <a:pt x="8070" y="7934"/>
                  <a:pt x="8149" y="7944"/>
                  <a:pt x="8222" y="7970"/>
                </a:cubicBezTo>
                <a:cubicBezTo>
                  <a:pt x="8800" y="8152"/>
                  <a:pt x="8921" y="8912"/>
                  <a:pt x="9423" y="9170"/>
                </a:cubicBezTo>
                <a:cubicBezTo>
                  <a:pt x="9520" y="9222"/>
                  <a:pt x="9625" y="9246"/>
                  <a:pt x="9730" y="9246"/>
                </a:cubicBezTo>
                <a:cubicBezTo>
                  <a:pt x="10116" y="9246"/>
                  <a:pt x="10502" y="8927"/>
                  <a:pt x="10502" y="8532"/>
                </a:cubicBezTo>
                <a:cubicBezTo>
                  <a:pt x="10000" y="8532"/>
                  <a:pt x="9423" y="8213"/>
                  <a:pt x="9240" y="7772"/>
                </a:cubicBezTo>
                <a:cubicBezTo>
                  <a:pt x="9043" y="7392"/>
                  <a:pt x="9043" y="7012"/>
                  <a:pt x="8739" y="6830"/>
                </a:cubicBezTo>
                <a:cubicBezTo>
                  <a:pt x="8480" y="6633"/>
                  <a:pt x="8101" y="6693"/>
                  <a:pt x="7781" y="6633"/>
                </a:cubicBezTo>
                <a:cubicBezTo>
                  <a:pt x="7280" y="6572"/>
                  <a:pt x="6763" y="6070"/>
                  <a:pt x="6702" y="5554"/>
                </a:cubicBezTo>
                <a:cubicBezTo>
                  <a:pt x="6642" y="5174"/>
                  <a:pt x="6763" y="4733"/>
                  <a:pt x="6520" y="4414"/>
                </a:cubicBezTo>
                <a:cubicBezTo>
                  <a:pt x="6079" y="3851"/>
                  <a:pt x="4940" y="4292"/>
                  <a:pt x="4560" y="3654"/>
                </a:cubicBezTo>
                <a:cubicBezTo>
                  <a:pt x="4180" y="3092"/>
                  <a:pt x="4803" y="2134"/>
                  <a:pt x="4240" y="1754"/>
                </a:cubicBezTo>
                <a:cubicBezTo>
                  <a:pt x="4127" y="1690"/>
                  <a:pt x="3999" y="1671"/>
                  <a:pt x="3863" y="1671"/>
                </a:cubicBezTo>
                <a:cubicBezTo>
                  <a:pt x="3675" y="1671"/>
                  <a:pt x="3474" y="1707"/>
                  <a:pt x="3281" y="1707"/>
                </a:cubicBezTo>
                <a:cubicBezTo>
                  <a:pt x="3220" y="1707"/>
                  <a:pt x="3160" y="1703"/>
                  <a:pt x="3101" y="1694"/>
                </a:cubicBezTo>
                <a:cubicBezTo>
                  <a:pt x="2462" y="1572"/>
                  <a:pt x="2341" y="751"/>
                  <a:pt x="1900" y="295"/>
                </a:cubicBezTo>
                <a:cubicBezTo>
                  <a:pt x="1668" y="98"/>
                  <a:pt x="1375" y="1"/>
                  <a:pt x="1083" y="1"/>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0"/>
          <p:cNvSpPr/>
          <p:nvPr/>
        </p:nvSpPr>
        <p:spPr>
          <a:xfrm>
            <a:off x="-14715" y="3949748"/>
            <a:ext cx="210382" cy="370942"/>
          </a:xfrm>
          <a:custGeom>
            <a:avLst/>
            <a:gdLst/>
            <a:ahLst/>
            <a:cxnLst/>
            <a:rect l="l" t="t" r="r" b="b"/>
            <a:pathLst>
              <a:path w="7356" h="12970" extrusionOk="0">
                <a:moveTo>
                  <a:pt x="5055" y="0"/>
                </a:moveTo>
                <a:cubicBezTo>
                  <a:pt x="4996" y="0"/>
                  <a:pt x="4938" y="3"/>
                  <a:pt x="4879" y="8"/>
                </a:cubicBezTo>
                <a:cubicBezTo>
                  <a:pt x="4316" y="69"/>
                  <a:pt x="3739" y="449"/>
                  <a:pt x="3557" y="950"/>
                </a:cubicBezTo>
                <a:cubicBezTo>
                  <a:pt x="3420" y="1330"/>
                  <a:pt x="3496" y="1847"/>
                  <a:pt x="3237" y="2227"/>
                </a:cubicBezTo>
                <a:cubicBezTo>
                  <a:pt x="3116" y="2348"/>
                  <a:pt x="2979" y="2470"/>
                  <a:pt x="2797" y="2470"/>
                </a:cubicBezTo>
                <a:cubicBezTo>
                  <a:pt x="2763" y="2476"/>
                  <a:pt x="2729" y="2480"/>
                  <a:pt x="2697" y="2480"/>
                </a:cubicBezTo>
                <a:cubicBezTo>
                  <a:pt x="2111" y="2480"/>
                  <a:pt x="1793" y="1447"/>
                  <a:pt x="1219" y="1447"/>
                </a:cubicBezTo>
                <a:cubicBezTo>
                  <a:pt x="1174" y="1447"/>
                  <a:pt x="1128" y="1453"/>
                  <a:pt x="1079" y="1467"/>
                </a:cubicBezTo>
                <a:cubicBezTo>
                  <a:pt x="760" y="1588"/>
                  <a:pt x="578" y="1968"/>
                  <a:pt x="699" y="2227"/>
                </a:cubicBezTo>
                <a:cubicBezTo>
                  <a:pt x="897" y="2789"/>
                  <a:pt x="1399" y="2986"/>
                  <a:pt x="1839" y="3169"/>
                </a:cubicBezTo>
                <a:cubicBezTo>
                  <a:pt x="2098" y="3290"/>
                  <a:pt x="2356" y="3427"/>
                  <a:pt x="2538" y="3610"/>
                </a:cubicBezTo>
                <a:cubicBezTo>
                  <a:pt x="2736" y="3807"/>
                  <a:pt x="2660" y="4126"/>
                  <a:pt x="2417" y="4187"/>
                </a:cubicBezTo>
                <a:cubicBezTo>
                  <a:pt x="1778" y="4369"/>
                  <a:pt x="836" y="4126"/>
                  <a:pt x="639" y="4689"/>
                </a:cubicBezTo>
                <a:cubicBezTo>
                  <a:pt x="578" y="5008"/>
                  <a:pt x="699" y="5327"/>
                  <a:pt x="1019" y="5448"/>
                </a:cubicBezTo>
                <a:cubicBezTo>
                  <a:pt x="1211" y="5555"/>
                  <a:pt x="1402" y="5590"/>
                  <a:pt x="1592" y="5590"/>
                </a:cubicBezTo>
                <a:cubicBezTo>
                  <a:pt x="1973" y="5590"/>
                  <a:pt x="2351" y="5448"/>
                  <a:pt x="2736" y="5448"/>
                </a:cubicBezTo>
                <a:cubicBezTo>
                  <a:pt x="3040" y="5448"/>
                  <a:pt x="3359" y="5570"/>
                  <a:pt x="3557" y="5767"/>
                </a:cubicBezTo>
                <a:cubicBezTo>
                  <a:pt x="3678" y="5950"/>
                  <a:pt x="3617" y="6147"/>
                  <a:pt x="3420" y="6208"/>
                </a:cubicBezTo>
                <a:lnTo>
                  <a:pt x="2417" y="6527"/>
                </a:lnTo>
                <a:cubicBezTo>
                  <a:pt x="2158" y="6588"/>
                  <a:pt x="1900" y="6786"/>
                  <a:pt x="1900" y="6968"/>
                </a:cubicBezTo>
                <a:cubicBezTo>
                  <a:pt x="1976" y="7090"/>
                  <a:pt x="2037" y="7166"/>
                  <a:pt x="2098" y="7226"/>
                </a:cubicBezTo>
                <a:cubicBezTo>
                  <a:pt x="2234" y="7314"/>
                  <a:pt x="2379" y="7346"/>
                  <a:pt x="2528" y="7346"/>
                </a:cubicBezTo>
                <a:cubicBezTo>
                  <a:pt x="2795" y="7346"/>
                  <a:pt x="3077" y="7243"/>
                  <a:pt x="3359" y="7166"/>
                </a:cubicBezTo>
                <a:cubicBezTo>
                  <a:pt x="3420" y="7166"/>
                  <a:pt x="3557" y="7090"/>
                  <a:pt x="3617" y="7090"/>
                </a:cubicBezTo>
                <a:cubicBezTo>
                  <a:pt x="4058" y="7090"/>
                  <a:pt x="4256" y="7667"/>
                  <a:pt x="3800" y="7925"/>
                </a:cubicBezTo>
                <a:lnTo>
                  <a:pt x="2918" y="8366"/>
                </a:lnTo>
                <a:cubicBezTo>
                  <a:pt x="2478" y="8609"/>
                  <a:pt x="2660" y="9308"/>
                  <a:pt x="3177" y="9308"/>
                </a:cubicBezTo>
                <a:lnTo>
                  <a:pt x="3237" y="9308"/>
                </a:lnTo>
                <a:cubicBezTo>
                  <a:pt x="3420" y="9308"/>
                  <a:pt x="3617" y="9369"/>
                  <a:pt x="3800" y="9445"/>
                </a:cubicBezTo>
                <a:cubicBezTo>
                  <a:pt x="4316" y="9825"/>
                  <a:pt x="3936" y="10448"/>
                  <a:pt x="3496" y="10707"/>
                </a:cubicBezTo>
                <a:cubicBezTo>
                  <a:pt x="3312" y="10835"/>
                  <a:pt x="3068" y="10902"/>
                  <a:pt x="2835" y="10902"/>
                </a:cubicBezTo>
                <a:cubicBezTo>
                  <a:pt x="2491" y="10902"/>
                  <a:pt x="2170" y="10756"/>
                  <a:pt x="2098" y="10448"/>
                </a:cubicBezTo>
                <a:cubicBezTo>
                  <a:pt x="2037" y="10266"/>
                  <a:pt x="2098" y="10068"/>
                  <a:pt x="2037" y="9886"/>
                </a:cubicBezTo>
                <a:cubicBezTo>
                  <a:pt x="1960" y="9637"/>
                  <a:pt x="1684" y="9505"/>
                  <a:pt x="1426" y="9505"/>
                </a:cubicBezTo>
                <a:cubicBezTo>
                  <a:pt x="1226" y="9505"/>
                  <a:pt x="1037" y="9584"/>
                  <a:pt x="958" y="9749"/>
                </a:cubicBezTo>
                <a:cubicBezTo>
                  <a:pt x="897" y="10068"/>
                  <a:pt x="1140" y="10327"/>
                  <a:pt x="1399" y="10509"/>
                </a:cubicBezTo>
                <a:cubicBezTo>
                  <a:pt x="1596" y="10767"/>
                  <a:pt x="1778" y="11147"/>
                  <a:pt x="1520" y="11345"/>
                </a:cubicBezTo>
                <a:cubicBezTo>
                  <a:pt x="1451" y="11400"/>
                  <a:pt x="1374" y="11420"/>
                  <a:pt x="1291" y="11420"/>
                </a:cubicBezTo>
                <a:cubicBezTo>
                  <a:pt x="1074" y="11420"/>
                  <a:pt x="822" y="11282"/>
                  <a:pt x="588" y="11282"/>
                </a:cubicBezTo>
                <a:cubicBezTo>
                  <a:pt x="423" y="11282"/>
                  <a:pt x="266" y="11351"/>
                  <a:pt x="137" y="11588"/>
                </a:cubicBezTo>
                <a:cubicBezTo>
                  <a:pt x="76" y="11785"/>
                  <a:pt x="0" y="12029"/>
                  <a:pt x="137" y="12226"/>
                </a:cubicBezTo>
                <a:cubicBezTo>
                  <a:pt x="262" y="12444"/>
                  <a:pt x="570" y="12570"/>
                  <a:pt x="874" y="12570"/>
                </a:cubicBezTo>
                <a:cubicBezTo>
                  <a:pt x="1016" y="12570"/>
                  <a:pt x="1156" y="12542"/>
                  <a:pt x="1277" y="12485"/>
                </a:cubicBezTo>
                <a:cubicBezTo>
                  <a:pt x="1657" y="12348"/>
                  <a:pt x="1900" y="11907"/>
                  <a:pt x="2356" y="11785"/>
                </a:cubicBezTo>
                <a:cubicBezTo>
                  <a:pt x="2538" y="11785"/>
                  <a:pt x="2736" y="11785"/>
                  <a:pt x="2918" y="11907"/>
                </a:cubicBezTo>
                <a:cubicBezTo>
                  <a:pt x="3298" y="12165"/>
                  <a:pt x="2918" y="12545"/>
                  <a:pt x="3237" y="12789"/>
                </a:cubicBezTo>
                <a:cubicBezTo>
                  <a:pt x="3330" y="12920"/>
                  <a:pt x="3459" y="12969"/>
                  <a:pt x="3589" y="12969"/>
                </a:cubicBezTo>
                <a:cubicBezTo>
                  <a:pt x="3714" y="12969"/>
                  <a:pt x="3840" y="12924"/>
                  <a:pt x="3936" y="12864"/>
                </a:cubicBezTo>
                <a:cubicBezTo>
                  <a:pt x="4377" y="12485"/>
                  <a:pt x="4316" y="11846"/>
                  <a:pt x="4560" y="11406"/>
                </a:cubicBezTo>
                <a:cubicBezTo>
                  <a:pt x="4711" y="11182"/>
                  <a:pt x="4947" y="11043"/>
                  <a:pt x="5155" y="11043"/>
                </a:cubicBezTo>
                <a:cubicBezTo>
                  <a:pt x="5302" y="11043"/>
                  <a:pt x="5435" y="11112"/>
                  <a:pt x="5517" y="11269"/>
                </a:cubicBezTo>
                <a:cubicBezTo>
                  <a:pt x="5699" y="10965"/>
                  <a:pt x="6155" y="10707"/>
                  <a:pt x="6596" y="10646"/>
                </a:cubicBezTo>
                <a:cubicBezTo>
                  <a:pt x="6079" y="10387"/>
                  <a:pt x="6079" y="9567"/>
                  <a:pt x="6277" y="9126"/>
                </a:cubicBezTo>
                <a:cubicBezTo>
                  <a:pt x="6459" y="8685"/>
                  <a:pt x="6718" y="8108"/>
                  <a:pt x="6338" y="7728"/>
                </a:cubicBezTo>
                <a:cubicBezTo>
                  <a:pt x="6155" y="7470"/>
                  <a:pt x="5775" y="7348"/>
                  <a:pt x="5775" y="7029"/>
                </a:cubicBezTo>
                <a:cubicBezTo>
                  <a:pt x="5836" y="6786"/>
                  <a:pt x="6018" y="6588"/>
                  <a:pt x="6277" y="6588"/>
                </a:cubicBezTo>
                <a:cubicBezTo>
                  <a:pt x="6657" y="6527"/>
                  <a:pt x="7356" y="6147"/>
                  <a:pt x="6915" y="5707"/>
                </a:cubicBezTo>
                <a:cubicBezTo>
                  <a:pt x="6837" y="5628"/>
                  <a:pt x="6723" y="5595"/>
                  <a:pt x="6604" y="5595"/>
                </a:cubicBezTo>
                <a:cubicBezTo>
                  <a:pt x="6515" y="5595"/>
                  <a:pt x="6422" y="5613"/>
                  <a:pt x="6338" y="5646"/>
                </a:cubicBezTo>
                <a:cubicBezTo>
                  <a:pt x="6216" y="5707"/>
                  <a:pt x="6018" y="5707"/>
                  <a:pt x="5897" y="5707"/>
                </a:cubicBezTo>
                <a:cubicBezTo>
                  <a:pt x="5639" y="5646"/>
                  <a:pt x="5578" y="5266"/>
                  <a:pt x="5836" y="5129"/>
                </a:cubicBezTo>
                <a:lnTo>
                  <a:pt x="6216" y="4947"/>
                </a:lnTo>
                <a:cubicBezTo>
                  <a:pt x="6535" y="4689"/>
                  <a:pt x="6398" y="4187"/>
                  <a:pt x="6018" y="4187"/>
                </a:cubicBezTo>
                <a:cubicBezTo>
                  <a:pt x="5836" y="4187"/>
                  <a:pt x="5699" y="4187"/>
                  <a:pt x="5517" y="4248"/>
                </a:cubicBezTo>
                <a:cubicBezTo>
                  <a:pt x="5450" y="4257"/>
                  <a:pt x="5377" y="4262"/>
                  <a:pt x="5304" y="4262"/>
                </a:cubicBezTo>
                <a:cubicBezTo>
                  <a:pt x="4896" y="4262"/>
                  <a:pt x="4438" y="4108"/>
                  <a:pt x="4438" y="3670"/>
                </a:cubicBezTo>
                <a:cubicBezTo>
                  <a:pt x="4438" y="3169"/>
                  <a:pt x="5076" y="2789"/>
                  <a:pt x="5578" y="2667"/>
                </a:cubicBezTo>
                <a:cubicBezTo>
                  <a:pt x="6155" y="2470"/>
                  <a:pt x="6839" y="2287"/>
                  <a:pt x="6915" y="1588"/>
                </a:cubicBezTo>
                <a:cubicBezTo>
                  <a:pt x="6976" y="1330"/>
                  <a:pt x="6839" y="1011"/>
                  <a:pt x="6657" y="828"/>
                </a:cubicBezTo>
                <a:cubicBezTo>
                  <a:pt x="6309" y="300"/>
                  <a:pt x="5693" y="0"/>
                  <a:pt x="5055" y="0"/>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0"/>
          <p:cNvSpPr/>
          <p:nvPr/>
        </p:nvSpPr>
        <p:spPr>
          <a:xfrm>
            <a:off x="-10796" y="4304548"/>
            <a:ext cx="450736" cy="842327"/>
          </a:xfrm>
          <a:custGeom>
            <a:avLst/>
            <a:gdLst/>
            <a:ahLst/>
            <a:cxnLst/>
            <a:rect l="l" t="t" r="r" b="b"/>
            <a:pathLst>
              <a:path w="15760" h="29452" extrusionOk="0">
                <a:moveTo>
                  <a:pt x="3071" y="0"/>
                </a:moveTo>
                <a:cubicBezTo>
                  <a:pt x="2552" y="0"/>
                  <a:pt x="2042" y="117"/>
                  <a:pt x="1581" y="383"/>
                </a:cubicBezTo>
                <a:cubicBezTo>
                  <a:pt x="502" y="1082"/>
                  <a:pt x="0" y="2480"/>
                  <a:pt x="0" y="3802"/>
                </a:cubicBezTo>
                <a:cubicBezTo>
                  <a:pt x="61" y="5078"/>
                  <a:pt x="562" y="6340"/>
                  <a:pt x="1079" y="7540"/>
                </a:cubicBezTo>
                <a:cubicBezTo>
                  <a:pt x="4362" y="15017"/>
                  <a:pt x="8541" y="22038"/>
                  <a:pt x="13480" y="28497"/>
                </a:cubicBezTo>
                <a:cubicBezTo>
                  <a:pt x="13848" y="28980"/>
                  <a:pt x="14312" y="29452"/>
                  <a:pt x="14783" y="29452"/>
                </a:cubicBezTo>
                <a:cubicBezTo>
                  <a:pt x="14875" y="29452"/>
                  <a:pt x="14968" y="29433"/>
                  <a:pt x="15060" y="29394"/>
                </a:cubicBezTo>
                <a:cubicBezTo>
                  <a:pt x="15638" y="29196"/>
                  <a:pt x="15760" y="28436"/>
                  <a:pt x="15760" y="27813"/>
                </a:cubicBezTo>
                <a:cubicBezTo>
                  <a:pt x="15638" y="24075"/>
                  <a:pt x="14377" y="20518"/>
                  <a:pt x="13100" y="17038"/>
                </a:cubicBezTo>
                <a:cubicBezTo>
                  <a:pt x="11641" y="12859"/>
                  <a:pt x="10121" y="8741"/>
                  <a:pt x="8298" y="4759"/>
                </a:cubicBezTo>
                <a:cubicBezTo>
                  <a:pt x="7660" y="3361"/>
                  <a:pt x="6960" y="1978"/>
                  <a:pt x="5821" y="1021"/>
                </a:cubicBezTo>
                <a:cubicBezTo>
                  <a:pt x="5039" y="407"/>
                  <a:pt x="4039" y="0"/>
                  <a:pt x="3071" y="0"/>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0"/>
          <p:cNvSpPr/>
          <p:nvPr/>
        </p:nvSpPr>
        <p:spPr>
          <a:xfrm>
            <a:off x="52637" y="4437162"/>
            <a:ext cx="112169" cy="48706"/>
          </a:xfrm>
          <a:custGeom>
            <a:avLst/>
            <a:gdLst/>
            <a:ahLst/>
            <a:cxnLst/>
            <a:rect l="l" t="t" r="r" b="b"/>
            <a:pathLst>
              <a:path w="3922" h="1703" fill="none" extrusionOk="0">
                <a:moveTo>
                  <a:pt x="3922" y="1"/>
                </a:moveTo>
                <a:cubicBezTo>
                  <a:pt x="2524" y="441"/>
                  <a:pt x="1262" y="1004"/>
                  <a:pt x="1" y="1703"/>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0"/>
          <p:cNvSpPr/>
          <p:nvPr/>
        </p:nvSpPr>
        <p:spPr>
          <a:xfrm>
            <a:off x="96108" y="4569290"/>
            <a:ext cx="46961" cy="25225"/>
          </a:xfrm>
          <a:custGeom>
            <a:avLst/>
            <a:gdLst/>
            <a:ahLst/>
            <a:cxnLst/>
            <a:rect l="l" t="t" r="r" b="b"/>
            <a:pathLst>
              <a:path w="1642" h="882" fill="none" extrusionOk="0">
                <a:moveTo>
                  <a:pt x="1642" y="1"/>
                </a:moveTo>
                <a:cubicBezTo>
                  <a:pt x="1064" y="244"/>
                  <a:pt x="502" y="563"/>
                  <a:pt x="1" y="882"/>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0"/>
          <p:cNvSpPr/>
          <p:nvPr/>
        </p:nvSpPr>
        <p:spPr>
          <a:xfrm>
            <a:off x="177387" y="4726613"/>
            <a:ext cx="81739" cy="40011"/>
          </a:xfrm>
          <a:custGeom>
            <a:avLst/>
            <a:gdLst/>
            <a:ahLst/>
            <a:cxnLst/>
            <a:rect l="l" t="t" r="r" b="b"/>
            <a:pathLst>
              <a:path w="2858" h="1399" fill="none" extrusionOk="0">
                <a:moveTo>
                  <a:pt x="2858" y="1"/>
                </a:moveTo>
                <a:cubicBezTo>
                  <a:pt x="1961" y="320"/>
                  <a:pt x="1080" y="700"/>
                  <a:pt x="320" y="1201"/>
                </a:cubicBezTo>
                <a:cubicBezTo>
                  <a:pt x="198" y="1277"/>
                  <a:pt x="122" y="1338"/>
                  <a:pt x="1" y="1399"/>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0"/>
          <p:cNvSpPr/>
          <p:nvPr/>
        </p:nvSpPr>
        <p:spPr>
          <a:xfrm>
            <a:off x="239105" y="4850047"/>
            <a:ext cx="52624" cy="23509"/>
          </a:xfrm>
          <a:custGeom>
            <a:avLst/>
            <a:gdLst/>
            <a:ahLst/>
            <a:cxnLst/>
            <a:rect l="l" t="t" r="r" b="b"/>
            <a:pathLst>
              <a:path w="1840" h="822" fill="none" extrusionOk="0">
                <a:moveTo>
                  <a:pt x="1839" y="1"/>
                </a:moveTo>
                <a:cubicBezTo>
                  <a:pt x="1201" y="244"/>
                  <a:pt x="563" y="502"/>
                  <a:pt x="1" y="821"/>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0"/>
          <p:cNvSpPr/>
          <p:nvPr/>
        </p:nvSpPr>
        <p:spPr>
          <a:xfrm>
            <a:off x="327763" y="4976541"/>
            <a:ext cx="36122" cy="16531"/>
          </a:xfrm>
          <a:custGeom>
            <a:avLst/>
            <a:gdLst/>
            <a:ahLst/>
            <a:cxnLst/>
            <a:rect l="l" t="t" r="r" b="b"/>
            <a:pathLst>
              <a:path w="1263" h="578" fill="none" extrusionOk="0">
                <a:moveTo>
                  <a:pt x="1262" y="0"/>
                </a:moveTo>
                <a:cubicBezTo>
                  <a:pt x="821" y="198"/>
                  <a:pt x="441" y="380"/>
                  <a:pt x="1" y="578"/>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0"/>
          <p:cNvSpPr/>
          <p:nvPr/>
        </p:nvSpPr>
        <p:spPr>
          <a:xfrm>
            <a:off x="269964" y="4804431"/>
            <a:ext cx="28714" cy="18275"/>
          </a:xfrm>
          <a:custGeom>
            <a:avLst/>
            <a:gdLst/>
            <a:ahLst/>
            <a:cxnLst/>
            <a:rect l="l" t="t" r="r" b="b"/>
            <a:pathLst>
              <a:path w="1004" h="639" fill="none" extrusionOk="0">
                <a:moveTo>
                  <a:pt x="1004" y="0"/>
                </a:moveTo>
                <a:cubicBezTo>
                  <a:pt x="684" y="198"/>
                  <a:pt x="304" y="380"/>
                  <a:pt x="0" y="638"/>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0"/>
          <p:cNvSpPr/>
          <p:nvPr/>
        </p:nvSpPr>
        <p:spPr>
          <a:xfrm>
            <a:off x="180877" y="4712285"/>
            <a:ext cx="34778" cy="14357"/>
          </a:xfrm>
          <a:custGeom>
            <a:avLst/>
            <a:gdLst/>
            <a:ahLst/>
            <a:cxnLst/>
            <a:rect l="l" t="t" r="r" b="b"/>
            <a:pathLst>
              <a:path w="1216" h="502" fill="none" extrusionOk="0">
                <a:moveTo>
                  <a:pt x="1216" y="0"/>
                </a:moveTo>
                <a:cubicBezTo>
                  <a:pt x="760" y="122"/>
                  <a:pt x="380" y="259"/>
                  <a:pt x="0" y="502"/>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0"/>
          <p:cNvSpPr/>
          <p:nvPr/>
        </p:nvSpPr>
        <p:spPr>
          <a:xfrm>
            <a:off x="300393" y="4954805"/>
            <a:ext cx="21765" cy="12613"/>
          </a:xfrm>
          <a:custGeom>
            <a:avLst/>
            <a:gdLst/>
            <a:ahLst/>
            <a:cxnLst/>
            <a:rect l="l" t="t" r="r" b="b"/>
            <a:pathLst>
              <a:path w="761" h="441" fill="none" extrusionOk="0">
                <a:moveTo>
                  <a:pt x="760" y="0"/>
                </a:moveTo>
                <a:cubicBezTo>
                  <a:pt x="517" y="137"/>
                  <a:pt x="259" y="259"/>
                  <a:pt x="0" y="441"/>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0"/>
          <p:cNvSpPr/>
          <p:nvPr/>
        </p:nvSpPr>
        <p:spPr>
          <a:xfrm>
            <a:off x="63505" y="4485838"/>
            <a:ext cx="106535" cy="54369"/>
          </a:xfrm>
          <a:custGeom>
            <a:avLst/>
            <a:gdLst/>
            <a:ahLst/>
            <a:cxnLst/>
            <a:rect l="l" t="t" r="r" b="b"/>
            <a:pathLst>
              <a:path w="3725" h="1901" fill="none" extrusionOk="0">
                <a:moveTo>
                  <a:pt x="3724" y="1"/>
                </a:moveTo>
                <a:cubicBezTo>
                  <a:pt x="2402" y="502"/>
                  <a:pt x="1065" y="1019"/>
                  <a:pt x="1" y="1900"/>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0"/>
          <p:cNvSpPr/>
          <p:nvPr/>
        </p:nvSpPr>
        <p:spPr>
          <a:xfrm>
            <a:off x="90474" y="4404559"/>
            <a:ext cx="76076" cy="32633"/>
          </a:xfrm>
          <a:custGeom>
            <a:avLst/>
            <a:gdLst/>
            <a:ahLst/>
            <a:cxnLst/>
            <a:rect l="l" t="t" r="r" b="b"/>
            <a:pathLst>
              <a:path w="2660" h="1141" fill="none" extrusionOk="0">
                <a:moveTo>
                  <a:pt x="2660" y="1"/>
                </a:moveTo>
                <a:cubicBezTo>
                  <a:pt x="1717" y="244"/>
                  <a:pt x="821" y="624"/>
                  <a:pt x="0" y="1141"/>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0"/>
          <p:cNvSpPr/>
          <p:nvPr/>
        </p:nvSpPr>
        <p:spPr>
          <a:xfrm>
            <a:off x="124793" y="4241602"/>
            <a:ext cx="786300" cy="568454"/>
          </a:xfrm>
          <a:custGeom>
            <a:avLst/>
            <a:gdLst/>
            <a:ahLst/>
            <a:cxnLst/>
            <a:rect l="l" t="t" r="r" b="b"/>
            <a:pathLst>
              <a:path w="27493" h="19876" extrusionOk="0">
                <a:moveTo>
                  <a:pt x="3780" y="1"/>
                </a:moveTo>
                <a:cubicBezTo>
                  <a:pt x="2473" y="1"/>
                  <a:pt x="1168" y="586"/>
                  <a:pt x="578" y="1702"/>
                </a:cubicBezTo>
                <a:cubicBezTo>
                  <a:pt x="1" y="2842"/>
                  <a:pt x="259" y="4301"/>
                  <a:pt x="958" y="5441"/>
                </a:cubicBezTo>
                <a:cubicBezTo>
                  <a:pt x="1718" y="6520"/>
                  <a:pt x="2797" y="7279"/>
                  <a:pt x="3800" y="8039"/>
                </a:cubicBezTo>
                <a:cubicBezTo>
                  <a:pt x="10517" y="12720"/>
                  <a:pt x="17736" y="16641"/>
                  <a:pt x="25334" y="19619"/>
                </a:cubicBezTo>
                <a:cubicBezTo>
                  <a:pt x="25637" y="19759"/>
                  <a:pt x="26019" y="19876"/>
                  <a:pt x="26367" y="19876"/>
                </a:cubicBezTo>
                <a:cubicBezTo>
                  <a:pt x="26665" y="19876"/>
                  <a:pt x="26937" y="19790"/>
                  <a:pt x="27112" y="19559"/>
                </a:cubicBezTo>
                <a:cubicBezTo>
                  <a:pt x="27492" y="19057"/>
                  <a:pt x="27173" y="18358"/>
                  <a:pt x="26854" y="17856"/>
                </a:cubicBezTo>
                <a:cubicBezTo>
                  <a:pt x="24833" y="14741"/>
                  <a:pt x="21915" y="12340"/>
                  <a:pt x="18997" y="10000"/>
                </a:cubicBezTo>
                <a:cubicBezTo>
                  <a:pt x="15578" y="7219"/>
                  <a:pt x="12158" y="4422"/>
                  <a:pt x="8557" y="1960"/>
                </a:cubicBezTo>
                <a:cubicBezTo>
                  <a:pt x="7280" y="1140"/>
                  <a:pt x="6019" y="243"/>
                  <a:pt x="4499" y="61"/>
                </a:cubicBezTo>
                <a:cubicBezTo>
                  <a:pt x="4262" y="21"/>
                  <a:pt x="4021" y="1"/>
                  <a:pt x="3780" y="1"/>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0"/>
          <p:cNvSpPr/>
          <p:nvPr/>
        </p:nvSpPr>
        <p:spPr>
          <a:xfrm>
            <a:off x="327763" y="4355455"/>
            <a:ext cx="70442" cy="99557"/>
          </a:xfrm>
          <a:custGeom>
            <a:avLst/>
            <a:gdLst/>
            <a:ahLst/>
            <a:cxnLst/>
            <a:rect l="l" t="t" r="r" b="b"/>
            <a:pathLst>
              <a:path w="2463" h="3481" fill="none" extrusionOk="0">
                <a:moveTo>
                  <a:pt x="2463" y="1"/>
                </a:moveTo>
                <a:cubicBezTo>
                  <a:pt x="1581" y="1080"/>
                  <a:pt x="700" y="2219"/>
                  <a:pt x="1" y="3481"/>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0"/>
          <p:cNvSpPr/>
          <p:nvPr/>
        </p:nvSpPr>
        <p:spPr>
          <a:xfrm>
            <a:off x="336886" y="4451519"/>
            <a:ext cx="28714" cy="45217"/>
          </a:xfrm>
          <a:custGeom>
            <a:avLst/>
            <a:gdLst/>
            <a:ahLst/>
            <a:cxnLst/>
            <a:rect l="l" t="t" r="r" b="b"/>
            <a:pathLst>
              <a:path w="1004" h="1581" fill="none" extrusionOk="0">
                <a:moveTo>
                  <a:pt x="1004" y="0"/>
                </a:moveTo>
                <a:cubicBezTo>
                  <a:pt x="624" y="502"/>
                  <a:pt x="320" y="1018"/>
                  <a:pt x="1" y="1581"/>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0"/>
          <p:cNvSpPr/>
          <p:nvPr/>
        </p:nvSpPr>
        <p:spPr>
          <a:xfrm>
            <a:off x="456432" y="4476715"/>
            <a:ext cx="48706" cy="74360"/>
          </a:xfrm>
          <a:custGeom>
            <a:avLst/>
            <a:gdLst/>
            <a:ahLst/>
            <a:cxnLst/>
            <a:rect l="l" t="t" r="r" b="b"/>
            <a:pathLst>
              <a:path w="1703" h="2600" fill="none" extrusionOk="0">
                <a:moveTo>
                  <a:pt x="1702" y="1"/>
                </a:moveTo>
                <a:cubicBezTo>
                  <a:pt x="1140" y="700"/>
                  <a:pt x="562" y="1459"/>
                  <a:pt x="122" y="2280"/>
                </a:cubicBezTo>
                <a:cubicBezTo>
                  <a:pt x="122" y="2417"/>
                  <a:pt x="61" y="2538"/>
                  <a:pt x="0" y="2599"/>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0"/>
          <p:cNvSpPr/>
          <p:nvPr/>
        </p:nvSpPr>
        <p:spPr>
          <a:xfrm>
            <a:off x="602889" y="4614505"/>
            <a:ext cx="34349" cy="46961"/>
          </a:xfrm>
          <a:custGeom>
            <a:avLst/>
            <a:gdLst/>
            <a:ahLst/>
            <a:cxnLst/>
            <a:rect l="l" t="t" r="r" b="b"/>
            <a:pathLst>
              <a:path w="1201" h="1642" fill="none" extrusionOk="0">
                <a:moveTo>
                  <a:pt x="1201" y="0"/>
                </a:moveTo>
                <a:cubicBezTo>
                  <a:pt x="760" y="502"/>
                  <a:pt x="380" y="1079"/>
                  <a:pt x="0" y="1641"/>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0"/>
          <p:cNvSpPr/>
          <p:nvPr/>
        </p:nvSpPr>
        <p:spPr>
          <a:xfrm>
            <a:off x="742397" y="4687061"/>
            <a:ext cx="21765" cy="30459"/>
          </a:xfrm>
          <a:custGeom>
            <a:avLst/>
            <a:gdLst/>
            <a:ahLst/>
            <a:cxnLst/>
            <a:rect l="l" t="t" r="r" b="b"/>
            <a:pathLst>
              <a:path w="761" h="1065" fill="none" extrusionOk="0">
                <a:moveTo>
                  <a:pt x="761" y="1"/>
                </a:moveTo>
                <a:cubicBezTo>
                  <a:pt x="502" y="305"/>
                  <a:pt x="259" y="685"/>
                  <a:pt x="1" y="1065"/>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0"/>
          <p:cNvSpPr/>
          <p:nvPr/>
        </p:nvSpPr>
        <p:spPr>
          <a:xfrm>
            <a:off x="604634" y="4572779"/>
            <a:ext cx="14786" cy="29143"/>
          </a:xfrm>
          <a:custGeom>
            <a:avLst/>
            <a:gdLst/>
            <a:ahLst/>
            <a:cxnLst/>
            <a:rect l="l" t="t" r="r" b="b"/>
            <a:pathLst>
              <a:path w="517" h="1019" fill="none" extrusionOk="0">
                <a:moveTo>
                  <a:pt x="517" y="0"/>
                </a:moveTo>
                <a:cubicBezTo>
                  <a:pt x="319" y="319"/>
                  <a:pt x="137" y="638"/>
                  <a:pt x="0" y="1018"/>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0"/>
          <p:cNvSpPr/>
          <p:nvPr/>
        </p:nvSpPr>
        <p:spPr>
          <a:xfrm>
            <a:off x="478139" y="4534942"/>
            <a:ext cx="21765" cy="30459"/>
          </a:xfrm>
          <a:custGeom>
            <a:avLst/>
            <a:gdLst/>
            <a:ahLst/>
            <a:cxnLst/>
            <a:rect l="l" t="t" r="r" b="b"/>
            <a:pathLst>
              <a:path w="761" h="1065" fill="none" extrusionOk="0">
                <a:moveTo>
                  <a:pt x="761" y="1"/>
                </a:moveTo>
                <a:cubicBezTo>
                  <a:pt x="502" y="305"/>
                  <a:pt x="183" y="685"/>
                  <a:pt x="1" y="1065"/>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0"/>
          <p:cNvSpPr/>
          <p:nvPr/>
        </p:nvSpPr>
        <p:spPr>
          <a:xfrm>
            <a:off x="780663" y="4706623"/>
            <a:ext cx="12613" cy="20020"/>
          </a:xfrm>
          <a:custGeom>
            <a:avLst/>
            <a:gdLst/>
            <a:ahLst/>
            <a:cxnLst/>
            <a:rect l="l" t="t" r="r" b="b"/>
            <a:pathLst>
              <a:path w="441" h="700" fill="none" extrusionOk="0">
                <a:moveTo>
                  <a:pt x="441" y="1"/>
                </a:moveTo>
                <a:cubicBezTo>
                  <a:pt x="304" y="198"/>
                  <a:pt x="182" y="457"/>
                  <a:pt x="0" y="700"/>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0"/>
          <p:cNvSpPr/>
          <p:nvPr/>
        </p:nvSpPr>
        <p:spPr>
          <a:xfrm>
            <a:off x="506824" y="4484093"/>
            <a:ext cx="63492" cy="103046"/>
          </a:xfrm>
          <a:custGeom>
            <a:avLst/>
            <a:gdLst/>
            <a:ahLst/>
            <a:cxnLst/>
            <a:rect l="l" t="t" r="r" b="b"/>
            <a:pathLst>
              <a:path w="2220" h="3603" fill="none" extrusionOk="0">
                <a:moveTo>
                  <a:pt x="2220" y="1"/>
                </a:moveTo>
                <a:cubicBezTo>
                  <a:pt x="1399" y="1141"/>
                  <a:pt x="518" y="2280"/>
                  <a:pt x="1" y="3603"/>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0"/>
          <p:cNvSpPr/>
          <p:nvPr/>
        </p:nvSpPr>
        <p:spPr>
          <a:xfrm>
            <a:off x="251717" y="4297656"/>
            <a:ext cx="46961" cy="66953"/>
          </a:xfrm>
          <a:custGeom>
            <a:avLst/>
            <a:gdLst/>
            <a:ahLst/>
            <a:cxnLst/>
            <a:rect l="l" t="t" r="r" b="b"/>
            <a:pathLst>
              <a:path w="1642" h="2341" fill="none" extrusionOk="0">
                <a:moveTo>
                  <a:pt x="1642" y="0"/>
                </a:moveTo>
                <a:cubicBezTo>
                  <a:pt x="1018" y="699"/>
                  <a:pt x="441" y="1520"/>
                  <a:pt x="0" y="2341"/>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0"/>
          <p:cNvSpPr/>
          <p:nvPr/>
        </p:nvSpPr>
        <p:spPr>
          <a:xfrm>
            <a:off x="88729" y="4271202"/>
            <a:ext cx="617646" cy="742141"/>
          </a:xfrm>
          <a:custGeom>
            <a:avLst/>
            <a:gdLst/>
            <a:ahLst/>
            <a:cxnLst/>
            <a:rect l="l" t="t" r="r" b="b"/>
            <a:pathLst>
              <a:path w="21596" h="25949" extrusionOk="0">
                <a:moveTo>
                  <a:pt x="3375" y="0"/>
                </a:moveTo>
                <a:cubicBezTo>
                  <a:pt x="2546" y="0"/>
                  <a:pt x="1738" y="267"/>
                  <a:pt x="1140" y="865"/>
                </a:cubicBezTo>
                <a:cubicBezTo>
                  <a:pt x="183" y="1807"/>
                  <a:pt x="0" y="3266"/>
                  <a:pt x="380" y="4527"/>
                </a:cubicBezTo>
                <a:cubicBezTo>
                  <a:pt x="760" y="5804"/>
                  <a:pt x="1520" y="6867"/>
                  <a:pt x="2341" y="7886"/>
                </a:cubicBezTo>
                <a:cubicBezTo>
                  <a:pt x="7280" y="14344"/>
                  <a:pt x="12979" y="20241"/>
                  <a:pt x="19377" y="25362"/>
                </a:cubicBezTo>
                <a:cubicBezTo>
                  <a:pt x="19742" y="25639"/>
                  <a:pt x="20213" y="25948"/>
                  <a:pt x="20635" y="25948"/>
                </a:cubicBezTo>
                <a:cubicBezTo>
                  <a:pt x="20792" y="25948"/>
                  <a:pt x="20943" y="25906"/>
                  <a:pt x="21079" y="25803"/>
                </a:cubicBezTo>
                <a:cubicBezTo>
                  <a:pt x="21595" y="25484"/>
                  <a:pt x="21535" y="24724"/>
                  <a:pt x="21398" y="24101"/>
                </a:cubicBezTo>
                <a:cubicBezTo>
                  <a:pt x="20395" y="20545"/>
                  <a:pt x="18298" y="17384"/>
                  <a:pt x="16216" y="14284"/>
                </a:cubicBezTo>
                <a:cubicBezTo>
                  <a:pt x="13799" y="10606"/>
                  <a:pt x="11398" y="6943"/>
                  <a:pt x="8678" y="3524"/>
                </a:cubicBezTo>
                <a:cubicBezTo>
                  <a:pt x="7720" y="2308"/>
                  <a:pt x="6717" y="1108"/>
                  <a:pt x="5319" y="485"/>
                </a:cubicBezTo>
                <a:cubicBezTo>
                  <a:pt x="4723" y="173"/>
                  <a:pt x="4042" y="0"/>
                  <a:pt x="3375" y="0"/>
                </a:cubicBezTo>
                <a:close/>
              </a:path>
            </a:pathLst>
          </a:custGeom>
          <a:solidFill>
            <a:srgbClr val="F7D79F"/>
          </a:solidFill>
          <a:ln w="64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0"/>
          <p:cNvSpPr/>
          <p:nvPr/>
        </p:nvSpPr>
        <p:spPr>
          <a:xfrm>
            <a:off x="280831" y="4460642"/>
            <a:ext cx="97812" cy="74331"/>
          </a:xfrm>
          <a:custGeom>
            <a:avLst/>
            <a:gdLst/>
            <a:ahLst/>
            <a:cxnLst/>
            <a:rect l="l" t="t" r="r" b="b"/>
            <a:pathLst>
              <a:path w="3420" h="2599" fill="none" extrusionOk="0">
                <a:moveTo>
                  <a:pt x="3420" y="0"/>
                </a:moveTo>
                <a:cubicBezTo>
                  <a:pt x="2204" y="760"/>
                  <a:pt x="1064" y="1642"/>
                  <a:pt x="0" y="2599"/>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0"/>
          <p:cNvSpPr/>
          <p:nvPr/>
        </p:nvSpPr>
        <p:spPr>
          <a:xfrm>
            <a:off x="295160" y="4524103"/>
            <a:ext cx="41756" cy="36093"/>
          </a:xfrm>
          <a:custGeom>
            <a:avLst/>
            <a:gdLst/>
            <a:ahLst/>
            <a:cxnLst/>
            <a:rect l="l" t="t" r="r" b="b"/>
            <a:pathLst>
              <a:path w="1460" h="1262" fill="none" extrusionOk="0">
                <a:moveTo>
                  <a:pt x="1460" y="0"/>
                </a:moveTo>
                <a:cubicBezTo>
                  <a:pt x="943" y="380"/>
                  <a:pt x="442" y="821"/>
                  <a:pt x="1" y="1261"/>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0"/>
          <p:cNvSpPr/>
          <p:nvPr/>
        </p:nvSpPr>
        <p:spPr>
          <a:xfrm>
            <a:off x="430778" y="4715746"/>
            <a:ext cx="69126" cy="58287"/>
          </a:xfrm>
          <a:custGeom>
            <a:avLst/>
            <a:gdLst/>
            <a:ahLst/>
            <a:cxnLst/>
            <a:rect l="l" t="t" r="r" b="b"/>
            <a:pathLst>
              <a:path w="2417" h="2038" fill="none" extrusionOk="0">
                <a:moveTo>
                  <a:pt x="2417" y="1"/>
                </a:moveTo>
                <a:cubicBezTo>
                  <a:pt x="1657" y="518"/>
                  <a:pt x="836" y="1019"/>
                  <a:pt x="198" y="1718"/>
                </a:cubicBezTo>
                <a:cubicBezTo>
                  <a:pt x="137" y="1840"/>
                  <a:pt x="76" y="1901"/>
                  <a:pt x="0" y="2037"/>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0"/>
          <p:cNvSpPr/>
          <p:nvPr/>
        </p:nvSpPr>
        <p:spPr>
          <a:xfrm>
            <a:off x="450769" y="4754011"/>
            <a:ext cx="45217" cy="34349"/>
          </a:xfrm>
          <a:custGeom>
            <a:avLst/>
            <a:gdLst/>
            <a:ahLst/>
            <a:cxnLst/>
            <a:rect l="l" t="t" r="r" b="b"/>
            <a:pathLst>
              <a:path w="1581" h="1201" fill="none" extrusionOk="0">
                <a:moveTo>
                  <a:pt x="1581" y="0"/>
                </a:moveTo>
                <a:cubicBezTo>
                  <a:pt x="1019" y="319"/>
                  <a:pt x="517" y="760"/>
                  <a:pt x="0" y="1201"/>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0"/>
          <p:cNvSpPr/>
          <p:nvPr/>
        </p:nvSpPr>
        <p:spPr>
          <a:xfrm>
            <a:off x="508997" y="4828312"/>
            <a:ext cx="30459" cy="23509"/>
          </a:xfrm>
          <a:custGeom>
            <a:avLst/>
            <a:gdLst/>
            <a:ahLst/>
            <a:cxnLst/>
            <a:rect l="l" t="t" r="r" b="b"/>
            <a:pathLst>
              <a:path w="1065" h="822" fill="none" extrusionOk="0">
                <a:moveTo>
                  <a:pt x="1065" y="1"/>
                </a:moveTo>
                <a:cubicBezTo>
                  <a:pt x="685" y="244"/>
                  <a:pt x="381" y="502"/>
                  <a:pt x="1" y="822"/>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0"/>
          <p:cNvSpPr/>
          <p:nvPr/>
        </p:nvSpPr>
        <p:spPr>
          <a:xfrm>
            <a:off x="398175" y="4710541"/>
            <a:ext cx="23938" cy="23509"/>
          </a:xfrm>
          <a:custGeom>
            <a:avLst/>
            <a:gdLst/>
            <a:ahLst/>
            <a:cxnLst/>
            <a:rect l="l" t="t" r="r" b="b"/>
            <a:pathLst>
              <a:path w="837" h="822" fill="none" extrusionOk="0">
                <a:moveTo>
                  <a:pt x="836" y="1"/>
                </a:moveTo>
                <a:cubicBezTo>
                  <a:pt x="578" y="244"/>
                  <a:pt x="259" y="502"/>
                  <a:pt x="1" y="821"/>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0"/>
          <p:cNvSpPr/>
          <p:nvPr/>
        </p:nvSpPr>
        <p:spPr>
          <a:xfrm>
            <a:off x="405553" y="4596230"/>
            <a:ext cx="30888" cy="21765"/>
          </a:xfrm>
          <a:custGeom>
            <a:avLst/>
            <a:gdLst/>
            <a:ahLst/>
            <a:cxnLst/>
            <a:rect l="l" t="t" r="r" b="b"/>
            <a:pathLst>
              <a:path w="1080" h="761" fill="none" extrusionOk="0">
                <a:moveTo>
                  <a:pt x="1080" y="1"/>
                </a:moveTo>
                <a:cubicBezTo>
                  <a:pt x="700" y="198"/>
                  <a:pt x="320" y="441"/>
                  <a:pt x="1" y="761"/>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0"/>
          <p:cNvSpPr/>
          <p:nvPr/>
        </p:nvSpPr>
        <p:spPr>
          <a:xfrm>
            <a:off x="617675" y="4875271"/>
            <a:ext cx="17846" cy="16102"/>
          </a:xfrm>
          <a:custGeom>
            <a:avLst/>
            <a:gdLst/>
            <a:ahLst/>
            <a:cxnLst/>
            <a:rect l="l" t="t" r="r" b="b"/>
            <a:pathLst>
              <a:path w="624" h="563" fill="none" extrusionOk="0">
                <a:moveTo>
                  <a:pt x="623" y="0"/>
                </a:moveTo>
                <a:cubicBezTo>
                  <a:pt x="380" y="183"/>
                  <a:pt x="182" y="380"/>
                  <a:pt x="0" y="562"/>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0"/>
          <p:cNvSpPr/>
          <p:nvPr/>
        </p:nvSpPr>
        <p:spPr>
          <a:xfrm>
            <a:off x="229982" y="4453235"/>
            <a:ext cx="92178" cy="79565"/>
          </a:xfrm>
          <a:custGeom>
            <a:avLst/>
            <a:gdLst/>
            <a:ahLst/>
            <a:cxnLst/>
            <a:rect l="l" t="t" r="r" b="b"/>
            <a:pathLst>
              <a:path w="3223" h="2782" fill="none" extrusionOk="0">
                <a:moveTo>
                  <a:pt x="3222" y="1"/>
                </a:moveTo>
                <a:cubicBezTo>
                  <a:pt x="2022" y="822"/>
                  <a:pt x="882" y="1642"/>
                  <a:pt x="0" y="2782"/>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0"/>
          <p:cNvSpPr/>
          <p:nvPr/>
        </p:nvSpPr>
        <p:spPr>
          <a:xfrm>
            <a:off x="204757" y="4350250"/>
            <a:ext cx="63063" cy="50450"/>
          </a:xfrm>
          <a:custGeom>
            <a:avLst/>
            <a:gdLst/>
            <a:ahLst/>
            <a:cxnLst/>
            <a:rect l="l" t="t" r="r" b="b"/>
            <a:pathLst>
              <a:path w="2205" h="1764" fill="none" extrusionOk="0">
                <a:moveTo>
                  <a:pt x="2205" y="0"/>
                </a:moveTo>
                <a:cubicBezTo>
                  <a:pt x="1384" y="441"/>
                  <a:pt x="624" y="1064"/>
                  <a:pt x="1" y="1763"/>
                </a:cubicBezTo>
              </a:path>
            </a:pathLst>
          </a:custGeom>
          <a:noFill/>
          <a:ln w="49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878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132"/>
        <p:cNvGrpSpPr/>
        <p:nvPr/>
      </p:nvGrpSpPr>
      <p:grpSpPr>
        <a:xfrm>
          <a:off x="0" y="0"/>
          <a:ext cx="0" cy="0"/>
          <a:chOff x="0" y="0"/>
          <a:chExt cx="0" cy="0"/>
        </a:xfrm>
      </p:grpSpPr>
      <p:sp>
        <p:nvSpPr>
          <p:cNvPr id="2133" name="Google Shape;2133;p17"/>
          <p:cNvSpPr txBox="1">
            <a:spLocks noGrp="1"/>
          </p:cNvSpPr>
          <p:nvPr>
            <p:ph type="title"/>
          </p:nvPr>
        </p:nvSpPr>
        <p:spPr>
          <a:xfrm>
            <a:off x="1096400" y="3228974"/>
            <a:ext cx="1614300" cy="3735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None/>
              <a:defRPr sz="1800" i="0"/>
            </a:lvl1pPr>
            <a:lvl2pPr lvl="1" algn="ctr" rtl="0">
              <a:spcBef>
                <a:spcPts val="0"/>
              </a:spcBef>
              <a:spcAft>
                <a:spcPts val="0"/>
              </a:spcAft>
              <a:buSzPts val="2200"/>
              <a:buFont typeface="Signika"/>
              <a:buNone/>
              <a:defRPr sz="2200">
                <a:latin typeface="Signika"/>
                <a:ea typeface="Signika"/>
                <a:cs typeface="Signika"/>
                <a:sym typeface="Signika"/>
              </a:defRPr>
            </a:lvl2pPr>
            <a:lvl3pPr lvl="2" algn="ctr" rtl="0">
              <a:spcBef>
                <a:spcPts val="0"/>
              </a:spcBef>
              <a:spcAft>
                <a:spcPts val="0"/>
              </a:spcAft>
              <a:buSzPts val="2200"/>
              <a:buFont typeface="Signika"/>
              <a:buNone/>
              <a:defRPr sz="2200">
                <a:latin typeface="Signika"/>
                <a:ea typeface="Signika"/>
                <a:cs typeface="Signika"/>
                <a:sym typeface="Signika"/>
              </a:defRPr>
            </a:lvl3pPr>
            <a:lvl4pPr lvl="3" algn="ctr" rtl="0">
              <a:spcBef>
                <a:spcPts val="0"/>
              </a:spcBef>
              <a:spcAft>
                <a:spcPts val="0"/>
              </a:spcAft>
              <a:buSzPts val="2200"/>
              <a:buFont typeface="Signika"/>
              <a:buNone/>
              <a:defRPr sz="2200">
                <a:latin typeface="Signika"/>
                <a:ea typeface="Signika"/>
                <a:cs typeface="Signika"/>
                <a:sym typeface="Signika"/>
              </a:defRPr>
            </a:lvl4pPr>
            <a:lvl5pPr lvl="4" algn="ctr" rtl="0">
              <a:spcBef>
                <a:spcPts val="0"/>
              </a:spcBef>
              <a:spcAft>
                <a:spcPts val="0"/>
              </a:spcAft>
              <a:buSzPts val="2200"/>
              <a:buFont typeface="Signika"/>
              <a:buNone/>
              <a:defRPr sz="2200">
                <a:latin typeface="Signika"/>
                <a:ea typeface="Signika"/>
                <a:cs typeface="Signika"/>
                <a:sym typeface="Signika"/>
              </a:defRPr>
            </a:lvl5pPr>
            <a:lvl6pPr lvl="5" algn="ctr" rtl="0">
              <a:spcBef>
                <a:spcPts val="0"/>
              </a:spcBef>
              <a:spcAft>
                <a:spcPts val="0"/>
              </a:spcAft>
              <a:buSzPts val="2200"/>
              <a:buFont typeface="Signika"/>
              <a:buNone/>
              <a:defRPr sz="2200">
                <a:latin typeface="Signika"/>
                <a:ea typeface="Signika"/>
                <a:cs typeface="Signika"/>
                <a:sym typeface="Signika"/>
              </a:defRPr>
            </a:lvl6pPr>
            <a:lvl7pPr lvl="6" algn="ctr" rtl="0">
              <a:spcBef>
                <a:spcPts val="0"/>
              </a:spcBef>
              <a:spcAft>
                <a:spcPts val="0"/>
              </a:spcAft>
              <a:buSzPts val="2200"/>
              <a:buFont typeface="Signika"/>
              <a:buNone/>
              <a:defRPr sz="2200">
                <a:latin typeface="Signika"/>
                <a:ea typeface="Signika"/>
                <a:cs typeface="Signika"/>
                <a:sym typeface="Signika"/>
              </a:defRPr>
            </a:lvl7pPr>
            <a:lvl8pPr lvl="7" algn="ctr" rtl="0">
              <a:spcBef>
                <a:spcPts val="0"/>
              </a:spcBef>
              <a:spcAft>
                <a:spcPts val="0"/>
              </a:spcAft>
              <a:buSzPts val="2200"/>
              <a:buFont typeface="Signika"/>
              <a:buNone/>
              <a:defRPr sz="2200">
                <a:latin typeface="Signika"/>
                <a:ea typeface="Signika"/>
                <a:cs typeface="Signika"/>
                <a:sym typeface="Signika"/>
              </a:defRPr>
            </a:lvl8pPr>
            <a:lvl9pPr lvl="8" algn="ctr" rtl="0">
              <a:spcBef>
                <a:spcPts val="0"/>
              </a:spcBef>
              <a:spcAft>
                <a:spcPts val="0"/>
              </a:spcAft>
              <a:buSzPts val="2200"/>
              <a:buFont typeface="Signika"/>
              <a:buNone/>
              <a:defRPr sz="2200">
                <a:latin typeface="Signika"/>
                <a:ea typeface="Signika"/>
                <a:cs typeface="Signika"/>
                <a:sym typeface="Signika"/>
              </a:defRPr>
            </a:lvl9pPr>
          </a:lstStyle>
          <a:p>
            <a:endParaRPr/>
          </a:p>
        </p:txBody>
      </p:sp>
      <p:sp>
        <p:nvSpPr>
          <p:cNvPr id="2134" name="Google Shape;2134;p17"/>
          <p:cNvSpPr txBox="1">
            <a:spLocks noGrp="1"/>
          </p:cNvSpPr>
          <p:nvPr>
            <p:ph type="subTitle" idx="1"/>
          </p:nvPr>
        </p:nvSpPr>
        <p:spPr>
          <a:xfrm>
            <a:off x="719300" y="3630450"/>
            <a:ext cx="2368500" cy="83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2"/>
                </a:solidFill>
              </a:defRPr>
            </a:lvl1pPr>
            <a:lvl2pPr lvl="1" algn="ctr" rtl="0">
              <a:lnSpc>
                <a:spcPct val="100000"/>
              </a:lnSpc>
              <a:spcBef>
                <a:spcPts val="1600"/>
              </a:spcBef>
              <a:spcAft>
                <a:spcPts val="0"/>
              </a:spcAft>
              <a:buNone/>
              <a:defRPr sz="1400">
                <a:solidFill>
                  <a:schemeClr val="dk2"/>
                </a:solidFill>
              </a:defRPr>
            </a:lvl2pPr>
            <a:lvl3pPr lvl="2" algn="ctr" rtl="0">
              <a:lnSpc>
                <a:spcPct val="100000"/>
              </a:lnSpc>
              <a:spcBef>
                <a:spcPts val="1600"/>
              </a:spcBef>
              <a:spcAft>
                <a:spcPts val="0"/>
              </a:spcAft>
              <a:buNone/>
              <a:defRPr sz="1400">
                <a:solidFill>
                  <a:schemeClr val="dk2"/>
                </a:solidFill>
              </a:defRPr>
            </a:lvl3pPr>
            <a:lvl4pPr lvl="3" algn="ctr" rtl="0">
              <a:lnSpc>
                <a:spcPct val="100000"/>
              </a:lnSpc>
              <a:spcBef>
                <a:spcPts val="1600"/>
              </a:spcBef>
              <a:spcAft>
                <a:spcPts val="0"/>
              </a:spcAft>
              <a:buNone/>
              <a:defRPr sz="1400">
                <a:solidFill>
                  <a:schemeClr val="dk2"/>
                </a:solidFill>
              </a:defRPr>
            </a:lvl4pPr>
            <a:lvl5pPr lvl="4" algn="ctr" rtl="0">
              <a:lnSpc>
                <a:spcPct val="100000"/>
              </a:lnSpc>
              <a:spcBef>
                <a:spcPts val="1600"/>
              </a:spcBef>
              <a:spcAft>
                <a:spcPts val="0"/>
              </a:spcAft>
              <a:buNone/>
              <a:defRPr sz="1400">
                <a:solidFill>
                  <a:schemeClr val="dk2"/>
                </a:solidFill>
              </a:defRPr>
            </a:lvl5pPr>
            <a:lvl6pPr lvl="5" algn="ctr" rtl="0">
              <a:lnSpc>
                <a:spcPct val="100000"/>
              </a:lnSpc>
              <a:spcBef>
                <a:spcPts val="1600"/>
              </a:spcBef>
              <a:spcAft>
                <a:spcPts val="0"/>
              </a:spcAft>
              <a:buNone/>
              <a:defRPr sz="1400">
                <a:solidFill>
                  <a:schemeClr val="dk2"/>
                </a:solidFill>
              </a:defRPr>
            </a:lvl6pPr>
            <a:lvl7pPr lvl="6" algn="ctr" rtl="0">
              <a:lnSpc>
                <a:spcPct val="100000"/>
              </a:lnSpc>
              <a:spcBef>
                <a:spcPts val="1600"/>
              </a:spcBef>
              <a:spcAft>
                <a:spcPts val="0"/>
              </a:spcAft>
              <a:buNone/>
              <a:defRPr sz="1400">
                <a:solidFill>
                  <a:schemeClr val="dk2"/>
                </a:solidFill>
              </a:defRPr>
            </a:lvl7pPr>
            <a:lvl8pPr lvl="7" algn="ctr" rtl="0">
              <a:lnSpc>
                <a:spcPct val="100000"/>
              </a:lnSpc>
              <a:spcBef>
                <a:spcPts val="1600"/>
              </a:spcBef>
              <a:spcAft>
                <a:spcPts val="0"/>
              </a:spcAft>
              <a:buNone/>
              <a:defRPr sz="1400">
                <a:solidFill>
                  <a:schemeClr val="dk2"/>
                </a:solidFill>
              </a:defRPr>
            </a:lvl8pPr>
            <a:lvl9pPr lvl="8" algn="ctr" rtl="0">
              <a:lnSpc>
                <a:spcPct val="100000"/>
              </a:lnSpc>
              <a:spcBef>
                <a:spcPts val="1600"/>
              </a:spcBef>
              <a:spcAft>
                <a:spcPts val="1600"/>
              </a:spcAft>
              <a:buNone/>
              <a:defRPr sz="1400">
                <a:solidFill>
                  <a:schemeClr val="dk2"/>
                </a:solidFill>
              </a:defRPr>
            </a:lvl9pPr>
          </a:lstStyle>
          <a:p>
            <a:endParaRPr/>
          </a:p>
        </p:txBody>
      </p:sp>
      <p:sp>
        <p:nvSpPr>
          <p:cNvPr id="2135" name="Google Shape;2135;p17"/>
          <p:cNvSpPr txBox="1">
            <a:spLocks noGrp="1"/>
          </p:cNvSpPr>
          <p:nvPr>
            <p:ph type="title" idx="2"/>
          </p:nvPr>
        </p:nvSpPr>
        <p:spPr>
          <a:xfrm>
            <a:off x="6438050" y="3228999"/>
            <a:ext cx="1614300" cy="3735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None/>
              <a:defRPr sz="1800" i="0"/>
            </a:lvl1pPr>
            <a:lvl2pPr lvl="1" algn="ctr" rtl="0">
              <a:spcBef>
                <a:spcPts val="0"/>
              </a:spcBef>
              <a:spcAft>
                <a:spcPts val="0"/>
              </a:spcAft>
              <a:buSzPts val="2200"/>
              <a:buFont typeface="Signika"/>
              <a:buNone/>
              <a:defRPr sz="2200">
                <a:latin typeface="Signika"/>
                <a:ea typeface="Signika"/>
                <a:cs typeface="Signika"/>
                <a:sym typeface="Signika"/>
              </a:defRPr>
            </a:lvl2pPr>
            <a:lvl3pPr lvl="2" algn="ctr" rtl="0">
              <a:spcBef>
                <a:spcPts val="0"/>
              </a:spcBef>
              <a:spcAft>
                <a:spcPts val="0"/>
              </a:spcAft>
              <a:buSzPts val="2200"/>
              <a:buFont typeface="Signika"/>
              <a:buNone/>
              <a:defRPr sz="2200">
                <a:latin typeface="Signika"/>
                <a:ea typeface="Signika"/>
                <a:cs typeface="Signika"/>
                <a:sym typeface="Signika"/>
              </a:defRPr>
            </a:lvl3pPr>
            <a:lvl4pPr lvl="3" algn="ctr" rtl="0">
              <a:spcBef>
                <a:spcPts val="0"/>
              </a:spcBef>
              <a:spcAft>
                <a:spcPts val="0"/>
              </a:spcAft>
              <a:buSzPts val="2200"/>
              <a:buFont typeface="Signika"/>
              <a:buNone/>
              <a:defRPr sz="2200">
                <a:latin typeface="Signika"/>
                <a:ea typeface="Signika"/>
                <a:cs typeface="Signika"/>
                <a:sym typeface="Signika"/>
              </a:defRPr>
            </a:lvl4pPr>
            <a:lvl5pPr lvl="4" algn="ctr" rtl="0">
              <a:spcBef>
                <a:spcPts val="0"/>
              </a:spcBef>
              <a:spcAft>
                <a:spcPts val="0"/>
              </a:spcAft>
              <a:buSzPts val="2200"/>
              <a:buFont typeface="Signika"/>
              <a:buNone/>
              <a:defRPr sz="2200">
                <a:latin typeface="Signika"/>
                <a:ea typeface="Signika"/>
                <a:cs typeface="Signika"/>
                <a:sym typeface="Signika"/>
              </a:defRPr>
            </a:lvl5pPr>
            <a:lvl6pPr lvl="5" algn="ctr" rtl="0">
              <a:spcBef>
                <a:spcPts val="0"/>
              </a:spcBef>
              <a:spcAft>
                <a:spcPts val="0"/>
              </a:spcAft>
              <a:buSzPts val="2200"/>
              <a:buFont typeface="Signika"/>
              <a:buNone/>
              <a:defRPr sz="2200">
                <a:latin typeface="Signika"/>
                <a:ea typeface="Signika"/>
                <a:cs typeface="Signika"/>
                <a:sym typeface="Signika"/>
              </a:defRPr>
            </a:lvl6pPr>
            <a:lvl7pPr lvl="6" algn="ctr" rtl="0">
              <a:spcBef>
                <a:spcPts val="0"/>
              </a:spcBef>
              <a:spcAft>
                <a:spcPts val="0"/>
              </a:spcAft>
              <a:buSzPts val="2200"/>
              <a:buFont typeface="Signika"/>
              <a:buNone/>
              <a:defRPr sz="2200">
                <a:latin typeface="Signika"/>
                <a:ea typeface="Signika"/>
                <a:cs typeface="Signika"/>
                <a:sym typeface="Signika"/>
              </a:defRPr>
            </a:lvl7pPr>
            <a:lvl8pPr lvl="7" algn="ctr" rtl="0">
              <a:spcBef>
                <a:spcPts val="0"/>
              </a:spcBef>
              <a:spcAft>
                <a:spcPts val="0"/>
              </a:spcAft>
              <a:buSzPts val="2200"/>
              <a:buFont typeface="Signika"/>
              <a:buNone/>
              <a:defRPr sz="2200">
                <a:latin typeface="Signika"/>
                <a:ea typeface="Signika"/>
                <a:cs typeface="Signika"/>
                <a:sym typeface="Signika"/>
              </a:defRPr>
            </a:lvl8pPr>
            <a:lvl9pPr lvl="8" algn="ctr" rtl="0">
              <a:spcBef>
                <a:spcPts val="0"/>
              </a:spcBef>
              <a:spcAft>
                <a:spcPts val="0"/>
              </a:spcAft>
              <a:buSzPts val="2200"/>
              <a:buFont typeface="Signika"/>
              <a:buNone/>
              <a:defRPr sz="2200">
                <a:latin typeface="Signika"/>
                <a:ea typeface="Signika"/>
                <a:cs typeface="Signika"/>
                <a:sym typeface="Signika"/>
              </a:defRPr>
            </a:lvl9pPr>
          </a:lstStyle>
          <a:p>
            <a:endParaRPr/>
          </a:p>
        </p:txBody>
      </p:sp>
      <p:sp>
        <p:nvSpPr>
          <p:cNvPr id="2136" name="Google Shape;2136;p17"/>
          <p:cNvSpPr txBox="1">
            <a:spLocks noGrp="1"/>
          </p:cNvSpPr>
          <p:nvPr>
            <p:ph type="subTitle" idx="3"/>
          </p:nvPr>
        </p:nvSpPr>
        <p:spPr>
          <a:xfrm>
            <a:off x="6060948" y="3630450"/>
            <a:ext cx="2368500" cy="83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2"/>
                </a:solidFill>
              </a:defRPr>
            </a:lvl1pPr>
            <a:lvl2pPr lvl="1" algn="ctr" rtl="0">
              <a:lnSpc>
                <a:spcPct val="100000"/>
              </a:lnSpc>
              <a:spcBef>
                <a:spcPts val="1600"/>
              </a:spcBef>
              <a:spcAft>
                <a:spcPts val="0"/>
              </a:spcAft>
              <a:buNone/>
              <a:defRPr sz="1400">
                <a:solidFill>
                  <a:schemeClr val="dk2"/>
                </a:solidFill>
              </a:defRPr>
            </a:lvl2pPr>
            <a:lvl3pPr lvl="2" algn="ctr" rtl="0">
              <a:lnSpc>
                <a:spcPct val="100000"/>
              </a:lnSpc>
              <a:spcBef>
                <a:spcPts val="1600"/>
              </a:spcBef>
              <a:spcAft>
                <a:spcPts val="0"/>
              </a:spcAft>
              <a:buNone/>
              <a:defRPr sz="1400">
                <a:solidFill>
                  <a:schemeClr val="dk2"/>
                </a:solidFill>
              </a:defRPr>
            </a:lvl3pPr>
            <a:lvl4pPr lvl="3" algn="ctr" rtl="0">
              <a:lnSpc>
                <a:spcPct val="100000"/>
              </a:lnSpc>
              <a:spcBef>
                <a:spcPts val="1600"/>
              </a:spcBef>
              <a:spcAft>
                <a:spcPts val="0"/>
              </a:spcAft>
              <a:buNone/>
              <a:defRPr sz="1400">
                <a:solidFill>
                  <a:schemeClr val="dk2"/>
                </a:solidFill>
              </a:defRPr>
            </a:lvl4pPr>
            <a:lvl5pPr lvl="4" algn="ctr" rtl="0">
              <a:lnSpc>
                <a:spcPct val="100000"/>
              </a:lnSpc>
              <a:spcBef>
                <a:spcPts val="1600"/>
              </a:spcBef>
              <a:spcAft>
                <a:spcPts val="0"/>
              </a:spcAft>
              <a:buNone/>
              <a:defRPr sz="1400">
                <a:solidFill>
                  <a:schemeClr val="dk2"/>
                </a:solidFill>
              </a:defRPr>
            </a:lvl5pPr>
            <a:lvl6pPr lvl="5" algn="ctr" rtl="0">
              <a:lnSpc>
                <a:spcPct val="100000"/>
              </a:lnSpc>
              <a:spcBef>
                <a:spcPts val="1600"/>
              </a:spcBef>
              <a:spcAft>
                <a:spcPts val="0"/>
              </a:spcAft>
              <a:buNone/>
              <a:defRPr sz="1400">
                <a:solidFill>
                  <a:schemeClr val="dk2"/>
                </a:solidFill>
              </a:defRPr>
            </a:lvl6pPr>
            <a:lvl7pPr lvl="6" algn="ctr" rtl="0">
              <a:lnSpc>
                <a:spcPct val="100000"/>
              </a:lnSpc>
              <a:spcBef>
                <a:spcPts val="1600"/>
              </a:spcBef>
              <a:spcAft>
                <a:spcPts val="0"/>
              </a:spcAft>
              <a:buNone/>
              <a:defRPr sz="1400">
                <a:solidFill>
                  <a:schemeClr val="dk2"/>
                </a:solidFill>
              </a:defRPr>
            </a:lvl7pPr>
            <a:lvl8pPr lvl="7" algn="ctr" rtl="0">
              <a:lnSpc>
                <a:spcPct val="100000"/>
              </a:lnSpc>
              <a:spcBef>
                <a:spcPts val="1600"/>
              </a:spcBef>
              <a:spcAft>
                <a:spcPts val="0"/>
              </a:spcAft>
              <a:buNone/>
              <a:defRPr sz="1400">
                <a:solidFill>
                  <a:schemeClr val="dk2"/>
                </a:solidFill>
              </a:defRPr>
            </a:lvl8pPr>
            <a:lvl9pPr lvl="8" algn="ctr" rtl="0">
              <a:lnSpc>
                <a:spcPct val="100000"/>
              </a:lnSpc>
              <a:spcBef>
                <a:spcPts val="1600"/>
              </a:spcBef>
              <a:spcAft>
                <a:spcPts val="1600"/>
              </a:spcAft>
              <a:buNone/>
              <a:defRPr sz="1400">
                <a:solidFill>
                  <a:schemeClr val="dk2"/>
                </a:solidFill>
              </a:defRPr>
            </a:lvl9pPr>
          </a:lstStyle>
          <a:p>
            <a:endParaRPr/>
          </a:p>
        </p:txBody>
      </p:sp>
      <p:sp>
        <p:nvSpPr>
          <p:cNvPr id="2137" name="Google Shape;2137;p17"/>
          <p:cNvSpPr txBox="1">
            <a:spLocks noGrp="1"/>
          </p:cNvSpPr>
          <p:nvPr>
            <p:ph type="title" idx="4"/>
          </p:nvPr>
        </p:nvSpPr>
        <p:spPr>
          <a:xfrm>
            <a:off x="3767225" y="3228974"/>
            <a:ext cx="1614300" cy="3735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None/>
              <a:defRPr sz="1800" i="0"/>
            </a:lvl1pPr>
            <a:lvl2pPr lvl="1" algn="ctr" rtl="0">
              <a:spcBef>
                <a:spcPts val="0"/>
              </a:spcBef>
              <a:spcAft>
                <a:spcPts val="0"/>
              </a:spcAft>
              <a:buSzPts val="2200"/>
              <a:buFont typeface="Signika"/>
              <a:buNone/>
              <a:defRPr sz="2200">
                <a:latin typeface="Signika"/>
                <a:ea typeface="Signika"/>
                <a:cs typeface="Signika"/>
                <a:sym typeface="Signika"/>
              </a:defRPr>
            </a:lvl2pPr>
            <a:lvl3pPr lvl="2" algn="ctr" rtl="0">
              <a:spcBef>
                <a:spcPts val="0"/>
              </a:spcBef>
              <a:spcAft>
                <a:spcPts val="0"/>
              </a:spcAft>
              <a:buSzPts val="2200"/>
              <a:buFont typeface="Signika"/>
              <a:buNone/>
              <a:defRPr sz="2200">
                <a:latin typeface="Signika"/>
                <a:ea typeface="Signika"/>
                <a:cs typeface="Signika"/>
                <a:sym typeface="Signika"/>
              </a:defRPr>
            </a:lvl3pPr>
            <a:lvl4pPr lvl="3" algn="ctr" rtl="0">
              <a:spcBef>
                <a:spcPts val="0"/>
              </a:spcBef>
              <a:spcAft>
                <a:spcPts val="0"/>
              </a:spcAft>
              <a:buSzPts val="2200"/>
              <a:buFont typeface="Signika"/>
              <a:buNone/>
              <a:defRPr sz="2200">
                <a:latin typeface="Signika"/>
                <a:ea typeface="Signika"/>
                <a:cs typeface="Signika"/>
                <a:sym typeface="Signika"/>
              </a:defRPr>
            </a:lvl4pPr>
            <a:lvl5pPr lvl="4" algn="ctr" rtl="0">
              <a:spcBef>
                <a:spcPts val="0"/>
              </a:spcBef>
              <a:spcAft>
                <a:spcPts val="0"/>
              </a:spcAft>
              <a:buSzPts val="2200"/>
              <a:buFont typeface="Signika"/>
              <a:buNone/>
              <a:defRPr sz="2200">
                <a:latin typeface="Signika"/>
                <a:ea typeface="Signika"/>
                <a:cs typeface="Signika"/>
                <a:sym typeface="Signika"/>
              </a:defRPr>
            </a:lvl5pPr>
            <a:lvl6pPr lvl="5" algn="ctr" rtl="0">
              <a:spcBef>
                <a:spcPts val="0"/>
              </a:spcBef>
              <a:spcAft>
                <a:spcPts val="0"/>
              </a:spcAft>
              <a:buSzPts val="2200"/>
              <a:buFont typeface="Signika"/>
              <a:buNone/>
              <a:defRPr sz="2200">
                <a:latin typeface="Signika"/>
                <a:ea typeface="Signika"/>
                <a:cs typeface="Signika"/>
                <a:sym typeface="Signika"/>
              </a:defRPr>
            </a:lvl6pPr>
            <a:lvl7pPr lvl="6" algn="ctr" rtl="0">
              <a:spcBef>
                <a:spcPts val="0"/>
              </a:spcBef>
              <a:spcAft>
                <a:spcPts val="0"/>
              </a:spcAft>
              <a:buSzPts val="2200"/>
              <a:buFont typeface="Signika"/>
              <a:buNone/>
              <a:defRPr sz="2200">
                <a:latin typeface="Signika"/>
                <a:ea typeface="Signika"/>
                <a:cs typeface="Signika"/>
                <a:sym typeface="Signika"/>
              </a:defRPr>
            </a:lvl7pPr>
            <a:lvl8pPr lvl="7" algn="ctr" rtl="0">
              <a:spcBef>
                <a:spcPts val="0"/>
              </a:spcBef>
              <a:spcAft>
                <a:spcPts val="0"/>
              </a:spcAft>
              <a:buSzPts val="2200"/>
              <a:buFont typeface="Signika"/>
              <a:buNone/>
              <a:defRPr sz="2200">
                <a:latin typeface="Signika"/>
                <a:ea typeface="Signika"/>
                <a:cs typeface="Signika"/>
                <a:sym typeface="Signika"/>
              </a:defRPr>
            </a:lvl8pPr>
            <a:lvl9pPr lvl="8" algn="ctr" rtl="0">
              <a:spcBef>
                <a:spcPts val="0"/>
              </a:spcBef>
              <a:spcAft>
                <a:spcPts val="0"/>
              </a:spcAft>
              <a:buSzPts val="2200"/>
              <a:buFont typeface="Signika"/>
              <a:buNone/>
              <a:defRPr sz="2200">
                <a:latin typeface="Signika"/>
                <a:ea typeface="Signika"/>
                <a:cs typeface="Signika"/>
                <a:sym typeface="Signika"/>
              </a:defRPr>
            </a:lvl9pPr>
          </a:lstStyle>
          <a:p>
            <a:endParaRPr/>
          </a:p>
        </p:txBody>
      </p:sp>
      <p:sp>
        <p:nvSpPr>
          <p:cNvPr id="2138" name="Google Shape;2138;p17"/>
          <p:cNvSpPr txBox="1">
            <a:spLocks noGrp="1"/>
          </p:cNvSpPr>
          <p:nvPr>
            <p:ph type="subTitle" idx="5"/>
          </p:nvPr>
        </p:nvSpPr>
        <p:spPr>
          <a:xfrm>
            <a:off x="3390124" y="3630450"/>
            <a:ext cx="2368500" cy="83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2"/>
                </a:solidFill>
              </a:defRPr>
            </a:lvl1pPr>
            <a:lvl2pPr lvl="1" algn="ctr" rtl="0">
              <a:lnSpc>
                <a:spcPct val="100000"/>
              </a:lnSpc>
              <a:spcBef>
                <a:spcPts val="1600"/>
              </a:spcBef>
              <a:spcAft>
                <a:spcPts val="0"/>
              </a:spcAft>
              <a:buNone/>
              <a:defRPr sz="1400">
                <a:solidFill>
                  <a:schemeClr val="dk2"/>
                </a:solidFill>
              </a:defRPr>
            </a:lvl2pPr>
            <a:lvl3pPr lvl="2" algn="ctr" rtl="0">
              <a:lnSpc>
                <a:spcPct val="100000"/>
              </a:lnSpc>
              <a:spcBef>
                <a:spcPts val="1600"/>
              </a:spcBef>
              <a:spcAft>
                <a:spcPts val="0"/>
              </a:spcAft>
              <a:buNone/>
              <a:defRPr sz="1400">
                <a:solidFill>
                  <a:schemeClr val="dk2"/>
                </a:solidFill>
              </a:defRPr>
            </a:lvl3pPr>
            <a:lvl4pPr lvl="3" algn="ctr" rtl="0">
              <a:lnSpc>
                <a:spcPct val="100000"/>
              </a:lnSpc>
              <a:spcBef>
                <a:spcPts val="1600"/>
              </a:spcBef>
              <a:spcAft>
                <a:spcPts val="0"/>
              </a:spcAft>
              <a:buNone/>
              <a:defRPr sz="1400">
                <a:solidFill>
                  <a:schemeClr val="dk2"/>
                </a:solidFill>
              </a:defRPr>
            </a:lvl4pPr>
            <a:lvl5pPr lvl="4" algn="ctr" rtl="0">
              <a:lnSpc>
                <a:spcPct val="100000"/>
              </a:lnSpc>
              <a:spcBef>
                <a:spcPts val="1600"/>
              </a:spcBef>
              <a:spcAft>
                <a:spcPts val="0"/>
              </a:spcAft>
              <a:buNone/>
              <a:defRPr sz="1400">
                <a:solidFill>
                  <a:schemeClr val="dk2"/>
                </a:solidFill>
              </a:defRPr>
            </a:lvl5pPr>
            <a:lvl6pPr lvl="5" algn="ctr" rtl="0">
              <a:lnSpc>
                <a:spcPct val="100000"/>
              </a:lnSpc>
              <a:spcBef>
                <a:spcPts val="1600"/>
              </a:spcBef>
              <a:spcAft>
                <a:spcPts val="0"/>
              </a:spcAft>
              <a:buNone/>
              <a:defRPr sz="1400">
                <a:solidFill>
                  <a:schemeClr val="dk2"/>
                </a:solidFill>
              </a:defRPr>
            </a:lvl6pPr>
            <a:lvl7pPr lvl="6" algn="ctr" rtl="0">
              <a:lnSpc>
                <a:spcPct val="100000"/>
              </a:lnSpc>
              <a:spcBef>
                <a:spcPts val="1600"/>
              </a:spcBef>
              <a:spcAft>
                <a:spcPts val="0"/>
              </a:spcAft>
              <a:buNone/>
              <a:defRPr sz="1400">
                <a:solidFill>
                  <a:schemeClr val="dk2"/>
                </a:solidFill>
              </a:defRPr>
            </a:lvl7pPr>
            <a:lvl8pPr lvl="7" algn="ctr" rtl="0">
              <a:lnSpc>
                <a:spcPct val="100000"/>
              </a:lnSpc>
              <a:spcBef>
                <a:spcPts val="1600"/>
              </a:spcBef>
              <a:spcAft>
                <a:spcPts val="0"/>
              </a:spcAft>
              <a:buNone/>
              <a:defRPr sz="1400">
                <a:solidFill>
                  <a:schemeClr val="dk2"/>
                </a:solidFill>
              </a:defRPr>
            </a:lvl8pPr>
            <a:lvl9pPr lvl="8" algn="ctr" rtl="0">
              <a:lnSpc>
                <a:spcPct val="100000"/>
              </a:lnSpc>
              <a:spcBef>
                <a:spcPts val="1600"/>
              </a:spcBef>
              <a:spcAft>
                <a:spcPts val="1600"/>
              </a:spcAft>
              <a:buNone/>
              <a:defRPr sz="1400">
                <a:solidFill>
                  <a:schemeClr val="dk2"/>
                </a:solidFill>
              </a:defRPr>
            </a:lvl9pPr>
          </a:lstStyle>
          <a:p>
            <a:endParaRPr/>
          </a:p>
        </p:txBody>
      </p:sp>
      <p:sp>
        <p:nvSpPr>
          <p:cNvPr id="2139" name="Google Shape;2139;p17"/>
          <p:cNvSpPr txBox="1">
            <a:spLocks noGrp="1"/>
          </p:cNvSpPr>
          <p:nvPr>
            <p:ph type="title" idx="6"/>
          </p:nvPr>
        </p:nvSpPr>
        <p:spPr>
          <a:xfrm>
            <a:off x="727550" y="368825"/>
            <a:ext cx="7691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40" name="Google Shape;2140;p17"/>
          <p:cNvSpPr/>
          <p:nvPr/>
        </p:nvSpPr>
        <p:spPr>
          <a:xfrm rot="1701038" flipH="1">
            <a:off x="399258" y="1633870"/>
            <a:ext cx="50994" cy="47586"/>
          </a:xfrm>
          <a:custGeom>
            <a:avLst/>
            <a:gdLst/>
            <a:ahLst/>
            <a:cxnLst/>
            <a:rect l="l" t="t" r="r" b="b"/>
            <a:pathLst>
              <a:path w="1900" h="1773" extrusionOk="0">
                <a:moveTo>
                  <a:pt x="899" y="0"/>
                </a:moveTo>
                <a:cubicBezTo>
                  <a:pt x="502" y="0"/>
                  <a:pt x="173" y="286"/>
                  <a:pt x="60" y="702"/>
                </a:cubicBezTo>
                <a:cubicBezTo>
                  <a:pt x="1" y="1188"/>
                  <a:pt x="310" y="1688"/>
                  <a:pt x="795" y="1747"/>
                </a:cubicBezTo>
                <a:cubicBezTo>
                  <a:pt x="857" y="1764"/>
                  <a:pt x="920" y="1772"/>
                  <a:pt x="983" y="1772"/>
                </a:cubicBezTo>
                <a:cubicBezTo>
                  <a:pt x="1358" y="1772"/>
                  <a:pt x="1740" y="1486"/>
                  <a:pt x="1840" y="1070"/>
                </a:cubicBezTo>
                <a:cubicBezTo>
                  <a:pt x="1899" y="584"/>
                  <a:pt x="1590" y="143"/>
                  <a:pt x="1104" y="25"/>
                </a:cubicBezTo>
                <a:cubicBezTo>
                  <a:pt x="1035" y="8"/>
                  <a:pt x="966" y="0"/>
                  <a:pt x="89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7"/>
          <p:cNvSpPr/>
          <p:nvPr/>
        </p:nvSpPr>
        <p:spPr>
          <a:xfrm rot="1701038" flipH="1">
            <a:off x="543409" y="1616304"/>
            <a:ext cx="50994" cy="47505"/>
          </a:xfrm>
          <a:custGeom>
            <a:avLst/>
            <a:gdLst/>
            <a:ahLst/>
            <a:cxnLst/>
            <a:rect l="l" t="t" r="r" b="b"/>
            <a:pathLst>
              <a:path w="1900" h="1770" extrusionOk="0">
                <a:moveTo>
                  <a:pt x="880" y="1"/>
                </a:moveTo>
                <a:cubicBezTo>
                  <a:pt x="492" y="1"/>
                  <a:pt x="171" y="284"/>
                  <a:pt x="60" y="694"/>
                </a:cubicBezTo>
                <a:cubicBezTo>
                  <a:pt x="1" y="1194"/>
                  <a:pt x="310" y="1680"/>
                  <a:pt x="795" y="1738"/>
                </a:cubicBezTo>
                <a:cubicBezTo>
                  <a:pt x="862" y="1759"/>
                  <a:pt x="931" y="1769"/>
                  <a:pt x="1000" y="1769"/>
                </a:cubicBezTo>
                <a:cubicBezTo>
                  <a:pt x="1370" y="1769"/>
                  <a:pt x="1741" y="1483"/>
                  <a:pt x="1840" y="1061"/>
                </a:cubicBezTo>
                <a:cubicBezTo>
                  <a:pt x="1899" y="576"/>
                  <a:pt x="1590" y="149"/>
                  <a:pt x="1105" y="31"/>
                </a:cubicBezTo>
                <a:cubicBezTo>
                  <a:pt x="1028" y="10"/>
                  <a:pt x="953" y="1"/>
                  <a:pt x="88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2" name="Google Shape;2142;p17"/>
          <p:cNvGrpSpPr/>
          <p:nvPr/>
        </p:nvGrpSpPr>
        <p:grpSpPr>
          <a:xfrm rot="2700000" flipH="1">
            <a:off x="8590328" y="3842849"/>
            <a:ext cx="682200" cy="644327"/>
            <a:chOff x="9113685" y="609518"/>
            <a:chExt cx="682207" cy="644333"/>
          </a:xfrm>
        </p:grpSpPr>
        <p:sp>
          <p:nvSpPr>
            <p:cNvPr id="2143" name="Google Shape;2143;p17"/>
            <p:cNvSpPr/>
            <p:nvPr/>
          </p:nvSpPr>
          <p:spPr>
            <a:xfrm rot="-1701038">
              <a:off x="9616969" y="611732"/>
              <a:ext cx="36367" cy="107061"/>
            </a:xfrm>
            <a:custGeom>
              <a:avLst/>
              <a:gdLst/>
              <a:ahLst/>
              <a:cxnLst/>
              <a:rect l="l" t="t" r="r" b="b"/>
              <a:pathLst>
                <a:path w="1355" h="3989" extrusionOk="0">
                  <a:moveTo>
                    <a:pt x="677" y="0"/>
                  </a:moveTo>
                  <a:cubicBezTo>
                    <a:pt x="677" y="1222"/>
                    <a:pt x="427" y="2517"/>
                    <a:pt x="0" y="3738"/>
                  </a:cubicBezTo>
                  <a:cubicBezTo>
                    <a:pt x="177" y="3797"/>
                    <a:pt x="368" y="3929"/>
                    <a:pt x="618" y="3988"/>
                  </a:cubicBezTo>
                  <a:cubicBezTo>
                    <a:pt x="986" y="3120"/>
                    <a:pt x="1222" y="2149"/>
                    <a:pt x="1281" y="1163"/>
                  </a:cubicBezTo>
                  <a:cubicBezTo>
                    <a:pt x="1354" y="677"/>
                    <a:pt x="1222" y="0"/>
                    <a:pt x="677"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7"/>
            <p:cNvSpPr/>
            <p:nvPr/>
          </p:nvSpPr>
          <p:spPr>
            <a:xfrm rot="-1701038">
              <a:off x="9145320" y="834693"/>
              <a:ext cx="618937" cy="289567"/>
            </a:xfrm>
            <a:custGeom>
              <a:avLst/>
              <a:gdLst/>
              <a:ahLst/>
              <a:cxnLst/>
              <a:rect l="l" t="t" r="r" b="b"/>
              <a:pathLst>
                <a:path w="23061" h="10789" extrusionOk="0">
                  <a:moveTo>
                    <a:pt x="22162" y="0"/>
                  </a:moveTo>
                  <a:cubicBezTo>
                    <a:pt x="21734" y="0"/>
                    <a:pt x="21275" y="261"/>
                    <a:pt x="20912" y="512"/>
                  </a:cubicBezTo>
                  <a:cubicBezTo>
                    <a:pt x="19382" y="1748"/>
                    <a:pt x="17792" y="2911"/>
                    <a:pt x="16071" y="3823"/>
                  </a:cubicBezTo>
                  <a:cubicBezTo>
                    <a:pt x="11538" y="6104"/>
                    <a:pt x="6255" y="6104"/>
                    <a:pt x="1163" y="6222"/>
                  </a:cubicBezTo>
                  <a:cubicBezTo>
                    <a:pt x="677" y="6222"/>
                    <a:pt x="0" y="6398"/>
                    <a:pt x="59" y="6899"/>
                  </a:cubicBezTo>
                  <a:cubicBezTo>
                    <a:pt x="59" y="7016"/>
                    <a:pt x="133" y="7208"/>
                    <a:pt x="250" y="7325"/>
                  </a:cubicBezTo>
                  <a:cubicBezTo>
                    <a:pt x="1236" y="8856"/>
                    <a:pt x="3135" y="9651"/>
                    <a:pt x="4916" y="10151"/>
                  </a:cubicBezTo>
                  <a:cubicBezTo>
                    <a:pt x="6515" y="10562"/>
                    <a:pt x="8167" y="10788"/>
                    <a:pt x="9809" y="10788"/>
                  </a:cubicBezTo>
                  <a:cubicBezTo>
                    <a:pt x="11809" y="10788"/>
                    <a:pt x="13793" y="10453"/>
                    <a:pt x="15644" y="9710"/>
                  </a:cubicBezTo>
                  <a:cubicBezTo>
                    <a:pt x="19014" y="8311"/>
                    <a:pt x="21898" y="5486"/>
                    <a:pt x="22870" y="1983"/>
                  </a:cubicBezTo>
                  <a:cubicBezTo>
                    <a:pt x="23061" y="1321"/>
                    <a:pt x="23061" y="276"/>
                    <a:pt x="22384" y="26"/>
                  </a:cubicBezTo>
                  <a:cubicBezTo>
                    <a:pt x="22311" y="9"/>
                    <a:pt x="22237" y="0"/>
                    <a:pt x="2216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7"/>
            <p:cNvSpPr/>
            <p:nvPr/>
          </p:nvSpPr>
          <p:spPr>
            <a:xfrm rot="-1701038">
              <a:off x="9533798" y="901996"/>
              <a:ext cx="103492" cy="88059"/>
            </a:xfrm>
            <a:custGeom>
              <a:avLst/>
              <a:gdLst/>
              <a:ahLst/>
              <a:cxnLst/>
              <a:rect l="l" t="t" r="r" b="b"/>
              <a:pathLst>
                <a:path w="3856" h="3281" extrusionOk="0">
                  <a:moveTo>
                    <a:pt x="1857" y="1"/>
                  </a:moveTo>
                  <a:cubicBezTo>
                    <a:pt x="1765" y="1"/>
                    <a:pt x="1675" y="10"/>
                    <a:pt x="1590" y="30"/>
                  </a:cubicBezTo>
                  <a:cubicBezTo>
                    <a:pt x="1339" y="89"/>
                    <a:pt x="1104" y="207"/>
                    <a:pt x="854" y="325"/>
                  </a:cubicBezTo>
                  <a:cubicBezTo>
                    <a:pt x="663" y="457"/>
                    <a:pt x="486" y="634"/>
                    <a:pt x="368" y="766"/>
                  </a:cubicBezTo>
                  <a:cubicBezTo>
                    <a:pt x="0" y="1252"/>
                    <a:pt x="0" y="1929"/>
                    <a:pt x="236" y="2414"/>
                  </a:cubicBezTo>
                  <a:cubicBezTo>
                    <a:pt x="545" y="2900"/>
                    <a:pt x="1104" y="3209"/>
                    <a:pt x="1649" y="3268"/>
                  </a:cubicBezTo>
                  <a:cubicBezTo>
                    <a:pt x="1715" y="3277"/>
                    <a:pt x="1781" y="3281"/>
                    <a:pt x="1848" y="3281"/>
                  </a:cubicBezTo>
                  <a:cubicBezTo>
                    <a:pt x="2348" y="3281"/>
                    <a:pt x="2862" y="3048"/>
                    <a:pt x="3238" y="2723"/>
                  </a:cubicBezTo>
                  <a:cubicBezTo>
                    <a:pt x="3488" y="2532"/>
                    <a:pt x="3679" y="2238"/>
                    <a:pt x="3738" y="1929"/>
                  </a:cubicBezTo>
                  <a:cubicBezTo>
                    <a:pt x="3856" y="1561"/>
                    <a:pt x="3797" y="1252"/>
                    <a:pt x="3606" y="943"/>
                  </a:cubicBezTo>
                  <a:cubicBezTo>
                    <a:pt x="3488" y="884"/>
                    <a:pt x="3429" y="766"/>
                    <a:pt x="3311" y="693"/>
                  </a:cubicBezTo>
                  <a:cubicBezTo>
                    <a:pt x="3061" y="457"/>
                    <a:pt x="2870" y="266"/>
                    <a:pt x="2576" y="148"/>
                  </a:cubicBezTo>
                  <a:cubicBezTo>
                    <a:pt x="2352" y="63"/>
                    <a:pt x="2098" y="1"/>
                    <a:pt x="185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7"/>
            <p:cNvSpPr/>
            <p:nvPr/>
          </p:nvSpPr>
          <p:spPr>
            <a:xfrm rot="-1701038">
              <a:off x="9584172" y="806286"/>
              <a:ext cx="87308" cy="82638"/>
            </a:xfrm>
            <a:custGeom>
              <a:avLst/>
              <a:gdLst/>
              <a:ahLst/>
              <a:cxnLst/>
              <a:rect l="l" t="t" r="r" b="b"/>
              <a:pathLst>
                <a:path w="3253" h="3079" extrusionOk="0">
                  <a:moveTo>
                    <a:pt x="1717" y="1"/>
                  </a:moveTo>
                  <a:cubicBezTo>
                    <a:pt x="1675" y="1"/>
                    <a:pt x="1633" y="4"/>
                    <a:pt x="1590" y="10"/>
                  </a:cubicBezTo>
                  <a:cubicBezTo>
                    <a:pt x="986" y="68"/>
                    <a:pt x="545" y="569"/>
                    <a:pt x="250" y="1054"/>
                  </a:cubicBezTo>
                  <a:cubicBezTo>
                    <a:pt x="118" y="1172"/>
                    <a:pt x="59" y="1363"/>
                    <a:pt x="0" y="1540"/>
                  </a:cubicBezTo>
                  <a:cubicBezTo>
                    <a:pt x="0" y="1790"/>
                    <a:pt x="118" y="2040"/>
                    <a:pt x="309" y="2217"/>
                  </a:cubicBezTo>
                  <a:cubicBezTo>
                    <a:pt x="650" y="2667"/>
                    <a:pt x="1092" y="3079"/>
                    <a:pt x="1646" y="3079"/>
                  </a:cubicBezTo>
                  <a:cubicBezTo>
                    <a:pt x="1690" y="3079"/>
                    <a:pt x="1735" y="3076"/>
                    <a:pt x="1781" y="3071"/>
                  </a:cubicBezTo>
                  <a:cubicBezTo>
                    <a:pt x="2384" y="3012"/>
                    <a:pt x="2826" y="2526"/>
                    <a:pt x="3061" y="2040"/>
                  </a:cubicBezTo>
                  <a:cubicBezTo>
                    <a:pt x="3194" y="1790"/>
                    <a:pt x="3253" y="1481"/>
                    <a:pt x="3253" y="1231"/>
                  </a:cubicBezTo>
                  <a:cubicBezTo>
                    <a:pt x="3194" y="937"/>
                    <a:pt x="2944" y="628"/>
                    <a:pt x="2752" y="436"/>
                  </a:cubicBezTo>
                  <a:cubicBezTo>
                    <a:pt x="2421" y="225"/>
                    <a:pt x="2090" y="1"/>
                    <a:pt x="171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7"/>
            <p:cNvSpPr/>
            <p:nvPr/>
          </p:nvSpPr>
          <p:spPr>
            <a:xfrm rot="-1701038">
              <a:off x="9367268" y="1046090"/>
              <a:ext cx="83765" cy="89374"/>
            </a:xfrm>
            <a:custGeom>
              <a:avLst/>
              <a:gdLst/>
              <a:ahLst/>
              <a:cxnLst/>
              <a:rect l="l" t="t" r="r" b="b"/>
              <a:pathLst>
                <a:path w="3121" h="3330" extrusionOk="0">
                  <a:moveTo>
                    <a:pt x="1773" y="0"/>
                  </a:moveTo>
                  <a:cubicBezTo>
                    <a:pt x="1674" y="0"/>
                    <a:pt x="1556" y="29"/>
                    <a:pt x="1355" y="78"/>
                  </a:cubicBezTo>
                  <a:cubicBezTo>
                    <a:pt x="796" y="269"/>
                    <a:pt x="369" y="696"/>
                    <a:pt x="178" y="1240"/>
                  </a:cubicBezTo>
                  <a:cubicBezTo>
                    <a:pt x="1" y="1740"/>
                    <a:pt x="60" y="2344"/>
                    <a:pt x="428" y="2771"/>
                  </a:cubicBezTo>
                  <a:cubicBezTo>
                    <a:pt x="667" y="3112"/>
                    <a:pt x="1090" y="3330"/>
                    <a:pt x="1521" y="3330"/>
                  </a:cubicBezTo>
                  <a:cubicBezTo>
                    <a:pt x="1648" y="3330"/>
                    <a:pt x="1776" y="3311"/>
                    <a:pt x="1899" y="3271"/>
                  </a:cubicBezTo>
                  <a:cubicBezTo>
                    <a:pt x="2091" y="3212"/>
                    <a:pt x="2267" y="3139"/>
                    <a:pt x="2385" y="3021"/>
                  </a:cubicBezTo>
                  <a:cubicBezTo>
                    <a:pt x="2753" y="2712"/>
                    <a:pt x="3003" y="2285"/>
                    <a:pt x="3062" y="1799"/>
                  </a:cubicBezTo>
                  <a:cubicBezTo>
                    <a:pt x="3121" y="1299"/>
                    <a:pt x="2944" y="813"/>
                    <a:pt x="2635" y="445"/>
                  </a:cubicBezTo>
                  <a:cubicBezTo>
                    <a:pt x="2517" y="328"/>
                    <a:pt x="2385" y="269"/>
                    <a:pt x="2267" y="195"/>
                  </a:cubicBezTo>
                  <a:cubicBezTo>
                    <a:pt x="2017" y="57"/>
                    <a:pt x="1914" y="0"/>
                    <a:pt x="1773"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7"/>
            <p:cNvSpPr/>
            <p:nvPr/>
          </p:nvSpPr>
          <p:spPr>
            <a:xfrm rot="-1701038">
              <a:off x="9453956" y="994031"/>
              <a:ext cx="94044" cy="89643"/>
            </a:xfrm>
            <a:custGeom>
              <a:avLst/>
              <a:gdLst/>
              <a:ahLst/>
              <a:cxnLst/>
              <a:rect l="l" t="t" r="r" b="b"/>
              <a:pathLst>
                <a:path w="3504" h="3340" extrusionOk="0">
                  <a:moveTo>
                    <a:pt x="1960" y="1"/>
                  </a:moveTo>
                  <a:cubicBezTo>
                    <a:pt x="1502" y="1"/>
                    <a:pt x="1013" y="181"/>
                    <a:pt x="678" y="470"/>
                  </a:cubicBezTo>
                  <a:cubicBezTo>
                    <a:pt x="251" y="896"/>
                    <a:pt x="1" y="1514"/>
                    <a:pt x="119" y="2059"/>
                  </a:cubicBezTo>
                  <a:cubicBezTo>
                    <a:pt x="192" y="2677"/>
                    <a:pt x="678" y="3163"/>
                    <a:pt x="1222" y="3295"/>
                  </a:cubicBezTo>
                  <a:cubicBezTo>
                    <a:pt x="1347" y="3325"/>
                    <a:pt x="1458" y="3339"/>
                    <a:pt x="1559" y="3339"/>
                  </a:cubicBezTo>
                  <a:cubicBezTo>
                    <a:pt x="1660" y="3339"/>
                    <a:pt x="1752" y="3325"/>
                    <a:pt x="1840" y="3295"/>
                  </a:cubicBezTo>
                  <a:cubicBezTo>
                    <a:pt x="2400" y="3222"/>
                    <a:pt x="2826" y="2927"/>
                    <a:pt x="3136" y="2486"/>
                  </a:cubicBezTo>
                  <a:cubicBezTo>
                    <a:pt x="3430" y="2059"/>
                    <a:pt x="3503" y="1514"/>
                    <a:pt x="3371" y="1014"/>
                  </a:cubicBezTo>
                  <a:cubicBezTo>
                    <a:pt x="3371" y="896"/>
                    <a:pt x="3312" y="720"/>
                    <a:pt x="3194" y="587"/>
                  </a:cubicBezTo>
                  <a:cubicBezTo>
                    <a:pt x="2885" y="161"/>
                    <a:pt x="2885" y="102"/>
                    <a:pt x="2326" y="43"/>
                  </a:cubicBezTo>
                  <a:cubicBezTo>
                    <a:pt x="2209" y="14"/>
                    <a:pt x="2086" y="1"/>
                    <a:pt x="19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7"/>
            <p:cNvSpPr/>
            <p:nvPr/>
          </p:nvSpPr>
          <p:spPr>
            <a:xfrm rot="-1701038">
              <a:off x="9281675" y="1095546"/>
              <a:ext cx="77431" cy="70694"/>
            </a:xfrm>
            <a:custGeom>
              <a:avLst/>
              <a:gdLst/>
              <a:ahLst/>
              <a:cxnLst/>
              <a:rect l="l" t="t" r="r" b="b"/>
              <a:pathLst>
                <a:path w="2885" h="2634" extrusionOk="0">
                  <a:moveTo>
                    <a:pt x="1629" y="1"/>
                  </a:moveTo>
                  <a:cubicBezTo>
                    <a:pt x="1115" y="1"/>
                    <a:pt x="598" y="244"/>
                    <a:pt x="309" y="661"/>
                  </a:cubicBezTo>
                  <a:cubicBezTo>
                    <a:pt x="133" y="838"/>
                    <a:pt x="74" y="1088"/>
                    <a:pt x="74" y="1338"/>
                  </a:cubicBezTo>
                  <a:cubicBezTo>
                    <a:pt x="0" y="1706"/>
                    <a:pt x="192" y="2074"/>
                    <a:pt x="501" y="2310"/>
                  </a:cubicBezTo>
                  <a:cubicBezTo>
                    <a:pt x="696" y="2517"/>
                    <a:pt x="1033" y="2634"/>
                    <a:pt x="1353" y="2634"/>
                  </a:cubicBezTo>
                  <a:cubicBezTo>
                    <a:pt x="1418" y="2634"/>
                    <a:pt x="1483" y="2629"/>
                    <a:pt x="1546" y="2619"/>
                  </a:cubicBezTo>
                  <a:cubicBezTo>
                    <a:pt x="1781" y="2619"/>
                    <a:pt x="2031" y="2560"/>
                    <a:pt x="2208" y="2442"/>
                  </a:cubicBezTo>
                  <a:cubicBezTo>
                    <a:pt x="2399" y="2251"/>
                    <a:pt x="2517" y="2074"/>
                    <a:pt x="2649" y="1883"/>
                  </a:cubicBezTo>
                  <a:cubicBezTo>
                    <a:pt x="2826" y="1397"/>
                    <a:pt x="2885" y="912"/>
                    <a:pt x="2649" y="470"/>
                  </a:cubicBezTo>
                  <a:cubicBezTo>
                    <a:pt x="2576" y="352"/>
                    <a:pt x="2458" y="235"/>
                    <a:pt x="2340" y="176"/>
                  </a:cubicBezTo>
                  <a:cubicBezTo>
                    <a:pt x="2121" y="57"/>
                    <a:pt x="1875" y="1"/>
                    <a:pt x="162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0" name="Google Shape;2150;p17"/>
          <p:cNvSpPr/>
          <p:nvPr/>
        </p:nvSpPr>
        <p:spPr>
          <a:xfrm rot="1701038" flipH="1">
            <a:off x="-247115" y="2118"/>
            <a:ext cx="768646" cy="827504"/>
          </a:xfrm>
          <a:custGeom>
            <a:avLst/>
            <a:gdLst/>
            <a:ahLst/>
            <a:cxnLst/>
            <a:rect l="l" t="t" r="r" b="b"/>
            <a:pathLst>
              <a:path w="28639" h="30832" extrusionOk="0">
                <a:moveTo>
                  <a:pt x="24456" y="1"/>
                </a:moveTo>
                <a:cubicBezTo>
                  <a:pt x="22905" y="1"/>
                  <a:pt x="21288" y="883"/>
                  <a:pt x="20236" y="2104"/>
                </a:cubicBezTo>
                <a:cubicBezTo>
                  <a:pt x="18764" y="3767"/>
                  <a:pt x="17969" y="5915"/>
                  <a:pt x="16748" y="7814"/>
                </a:cubicBezTo>
                <a:cubicBezTo>
                  <a:pt x="15394" y="10021"/>
                  <a:pt x="13437" y="11861"/>
                  <a:pt x="11229" y="13141"/>
                </a:cubicBezTo>
                <a:cubicBezTo>
                  <a:pt x="7844" y="15054"/>
                  <a:pt x="3680" y="15908"/>
                  <a:pt x="1531" y="19101"/>
                </a:cubicBezTo>
                <a:cubicBezTo>
                  <a:pt x="118" y="21117"/>
                  <a:pt x="0" y="24002"/>
                  <a:pt x="1222" y="26209"/>
                </a:cubicBezTo>
                <a:cubicBezTo>
                  <a:pt x="2662" y="28898"/>
                  <a:pt x="6276" y="30832"/>
                  <a:pt x="9442" y="30832"/>
                </a:cubicBezTo>
                <a:cubicBezTo>
                  <a:pt x="9672" y="30832"/>
                  <a:pt x="9901" y="30822"/>
                  <a:pt x="10125" y="30801"/>
                </a:cubicBezTo>
                <a:cubicBezTo>
                  <a:pt x="13437" y="30506"/>
                  <a:pt x="16439" y="28726"/>
                  <a:pt x="18955" y="26577"/>
                </a:cubicBezTo>
                <a:cubicBezTo>
                  <a:pt x="24533" y="21735"/>
                  <a:pt x="27785" y="14127"/>
                  <a:pt x="28447" y="6828"/>
                </a:cubicBezTo>
                <a:cubicBezTo>
                  <a:pt x="28639" y="4444"/>
                  <a:pt x="28330" y="1559"/>
                  <a:pt x="26240" y="455"/>
                </a:cubicBezTo>
                <a:cubicBezTo>
                  <a:pt x="25682" y="141"/>
                  <a:pt x="25074" y="1"/>
                  <a:pt x="2445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7"/>
          <p:cNvSpPr/>
          <p:nvPr/>
        </p:nvSpPr>
        <p:spPr>
          <a:xfrm rot="1701038" flipH="1">
            <a:off x="-112005" y="-104153"/>
            <a:ext cx="368126" cy="231783"/>
          </a:xfrm>
          <a:custGeom>
            <a:avLst/>
            <a:gdLst/>
            <a:ahLst/>
            <a:cxnLst/>
            <a:rect l="l" t="t" r="r" b="b"/>
            <a:pathLst>
              <a:path w="13716" h="8636" extrusionOk="0">
                <a:moveTo>
                  <a:pt x="7918" y="0"/>
                </a:moveTo>
                <a:cubicBezTo>
                  <a:pt x="7073" y="0"/>
                  <a:pt x="6216" y="164"/>
                  <a:pt x="5446" y="470"/>
                </a:cubicBezTo>
                <a:cubicBezTo>
                  <a:pt x="3371" y="1265"/>
                  <a:pt x="1767" y="2869"/>
                  <a:pt x="60" y="4341"/>
                </a:cubicBezTo>
                <a:cubicBezTo>
                  <a:pt x="1" y="4459"/>
                  <a:pt x="1" y="4650"/>
                  <a:pt x="119" y="4709"/>
                </a:cubicBezTo>
                <a:cubicBezTo>
                  <a:pt x="760" y="4902"/>
                  <a:pt x="1437" y="5008"/>
                  <a:pt x="2113" y="5008"/>
                </a:cubicBezTo>
                <a:cubicBezTo>
                  <a:pt x="2925" y="5008"/>
                  <a:pt x="3735" y="4855"/>
                  <a:pt x="4475" y="4517"/>
                </a:cubicBezTo>
                <a:cubicBezTo>
                  <a:pt x="4490" y="4510"/>
                  <a:pt x="4506" y="4506"/>
                  <a:pt x="4523" y="4506"/>
                </a:cubicBezTo>
                <a:cubicBezTo>
                  <a:pt x="4637" y="4506"/>
                  <a:pt x="4774" y="4665"/>
                  <a:pt x="4710" y="4768"/>
                </a:cubicBezTo>
                <a:cubicBezTo>
                  <a:pt x="4475" y="5621"/>
                  <a:pt x="4107" y="6489"/>
                  <a:pt x="3606" y="7284"/>
                </a:cubicBezTo>
                <a:cubicBezTo>
                  <a:pt x="3503" y="7438"/>
                  <a:pt x="3637" y="7604"/>
                  <a:pt x="3790" y="7604"/>
                </a:cubicBezTo>
                <a:cubicBezTo>
                  <a:pt x="3812" y="7604"/>
                  <a:pt x="3834" y="7601"/>
                  <a:pt x="3857" y="7593"/>
                </a:cubicBezTo>
                <a:cubicBezTo>
                  <a:pt x="5328" y="6857"/>
                  <a:pt x="6623" y="5812"/>
                  <a:pt x="7653" y="4576"/>
                </a:cubicBezTo>
                <a:cubicBezTo>
                  <a:pt x="7681" y="4532"/>
                  <a:pt x="7723" y="4513"/>
                  <a:pt x="7768" y="4513"/>
                </a:cubicBezTo>
                <a:cubicBezTo>
                  <a:pt x="7843" y="4513"/>
                  <a:pt x="7926" y="4567"/>
                  <a:pt x="7962" y="4650"/>
                </a:cubicBezTo>
                <a:cubicBezTo>
                  <a:pt x="8581" y="5989"/>
                  <a:pt x="8522" y="7652"/>
                  <a:pt x="9493" y="8564"/>
                </a:cubicBezTo>
                <a:cubicBezTo>
                  <a:pt x="9543" y="8614"/>
                  <a:pt x="9599" y="8635"/>
                  <a:pt x="9653" y="8635"/>
                </a:cubicBezTo>
                <a:cubicBezTo>
                  <a:pt x="9742" y="8635"/>
                  <a:pt x="9824" y="8579"/>
                  <a:pt x="9861" y="8506"/>
                </a:cubicBezTo>
                <a:lnTo>
                  <a:pt x="10479" y="5312"/>
                </a:lnTo>
                <a:cubicBezTo>
                  <a:pt x="10513" y="5209"/>
                  <a:pt x="10612" y="5147"/>
                  <a:pt x="10700" y="5147"/>
                </a:cubicBezTo>
                <a:cubicBezTo>
                  <a:pt x="10764" y="5147"/>
                  <a:pt x="10822" y="5179"/>
                  <a:pt x="10847" y="5253"/>
                </a:cubicBezTo>
                <a:cubicBezTo>
                  <a:pt x="11465" y="6121"/>
                  <a:pt x="12377" y="6784"/>
                  <a:pt x="13422" y="7034"/>
                </a:cubicBezTo>
                <a:cubicBezTo>
                  <a:pt x="13438" y="7042"/>
                  <a:pt x="13455" y="7045"/>
                  <a:pt x="13472" y="7045"/>
                </a:cubicBezTo>
                <a:cubicBezTo>
                  <a:pt x="13585" y="7045"/>
                  <a:pt x="13716" y="6891"/>
                  <a:pt x="13614" y="6725"/>
                </a:cubicBezTo>
                <a:cubicBezTo>
                  <a:pt x="12745" y="5194"/>
                  <a:pt x="12804" y="3178"/>
                  <a:pt x="11774" y="1707"/>
                </a:cubicBezTo>
                <a:cubicBezTo>
                  <a:pt x="10905" y="526"/>
                  <a:pt x="9431" y="0"/>
                  <a:pt x="791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7"/>
          <p:cNvSpPr/>
          <p:nvPr/>
        </p:nvSpPr>
        <p:spPr>
          <a:xfrm rot="1701038" flipH="1">
            <a:off x="-27402" y="-255004"/>
            <a:ext cx="158029" cy="136692"/>
          </a:xfrm>
          <a:custGeom>
            <a:avLst/>
            <a:gdLst/>
            <a:ahLst/>
            <a:cxnLst/>
            <a:rect l="l" t="t" r="r" b="b"/>
            <a:pathLst>
              <a:path w="5888" h="5093" extrusionOk="0">
                <a:moveTo>
                  <a:pt x="4960" y="1"/>
                </a:moveTo>
                <a:cubicBezTo>
                  <a:pt x="4901" y="1"/>
                  <a:pt x="4843" y="1"/>
                  <a:pt x="4710" y="60"/>
                </a:cubicBezTo>
                <a:cubicBezTo>
                  <a:pt x="2503" y="854"/>
                  <a:pt x="737" y="2767"/>
                  <a:pt x="1" y="5034"/>
                </a:cubicBezTo>
                <a:cubicBezTo>
                  <a:pt x="190" y="5003"/>
                  <a:pt x="395" y="4969"/>
                  <a:pt x="591" y="4969"/>
                </a:cubicBezTo>
                <a:cubicBezTo>
                  <a:pt x="777" y="4969"/>
                  <a:pt x="955" y="5000"/>
                  <a:pt x="1105" y="5093"/>
                </a:cubicBezTo>
                <a:cubicBezTo>
                  <a:pt x="1958" y="3135"/>
                  <a:pt x="3857" y="1840"/>
                  <a:pt x="5887" y="1296"/>
                </a:cubicBezTo>
                <a:cubicBezTo>
                  <a:pt x="5637" y="928"/>
                  <a:pt x="5328" y="560"/>
                  <a:pt x="5078" y="118"/>
                </a:cubicBezTo>
                <a:cubicBezTo>
                  <a:pt x="5078" y="60"/>
                  <a:pt x="5019" y="60"/>
                  <a:pt x="49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7"/>
          <p:cNvSpPr/>
          <p:nvPr/>
        </p:nvSpPr>
        <p:spPr>
          <a:xfrm rot="1701038" flipH="1">
            <a:off x="234670" y="575432"/>
            <a:ext cx="138275" cy="169650"/>
          </a:xfrm>
          <a:custGeom>
            <a:avLst/>
            <a:gdLst/>
            <a:ahLst/>
            <a:cxnLst/>
            <a:rect l="l" t="t" r="r" b="b"/>
            <a:pathLst>
              <a:path w="5152" h="6321" extrusionOk="0">
                <a:moveTo>
                  <a:pt x="4180" y="0"/>
                </a:moveTo>
                <a:cubicBezTo>
                  <a:pt x="3871" y="0"/>
                  <a:pt x="3562" y="118"/>
                  <a:pt x="3312" y="236"/>
                </a:cubicBezTo>
                <a:cubicBezTo>
                  <a:pt x="1664" y="1045"/>
                  <a:pt x="442" y="2635"/>
                  <a:pt x="74" y="4415"/>
                </a:cubicBezTo>
                <a:cubicBezTo>
                  <a:pt x="1" y="4842"/>
                  <a:pt x="1" y="5269"/>
                  <a:pt x="192" y="5637"/>
                </a:cubicBezTo>
                <a:cubicBezTo>
                  <a:pt x="300" y="6028"/>
                  <a:pt x="668" y="6321"/>
                  <a:pt x="1070" y="6321"/>
                </a:cubicBezTo>
                <a:cubicBezTo>
                  <a:pt x="1105" y="6321"/>
                  <a:pt x="1142" y="6319"/>
                  <a:pt x="1178" y="6314"/>
                </a:cubicBezTo>
                <a:cubicBezTo>
                  <a:pt x="1664" y="6196"/>
                  <a:pt x="1914" y="5637"/>
                  <a:pt x="2090" y="5210"/>
                </a:cubicBezTo>
                <a:cubicBezTo>
                  <a:pt x="2400" y="4474"/>
                  <a:pt x="2767" y="3797"/>
                  <a:pt x="3253" y="3179"/>
                </a:cubicBezTo>
                <a:cubicBezTo>
                  <a:pt x="3812" y="2576"/>
                  <a:pt x="4548" y="2149"/>
                  <a:pt x="4916" y="1413"/>
                </a:cubicBezTo>
                <a:cubicBezTo>
                  <a:pt x="5093" y="1104"/>
                  <a:pt x="5152" y="736"/>
                  <a:pt x="4975" y="427"/>
                </a:cubicBezTo>
                <a:cubicBezTo>
                  <a:pt x="4857" y="118"/>
                  <a:pt x="4489" y="0"/>
                  <a:pt x="4180"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4" name="Google Shape;2154;p17"/>
          <p:cNvGrpSpPr/>
          <p:nvPr/>
        </p:nvGrpSpPr>
        <p:grpSpPr>
          <a:xfrm rot="1700699" flipH="1">
            <a:off x="219445" y="84851"/>
            <a:ext cx="711058" cy="1616763"/>
            <a:chOff x="7600489" y="227536"/>
            <a:chExt cx="852945" cy="1939378"/>
          </a:xfrm>
        </p:grpSpPr>
        <p:sp>
          <p:nvSpPr>
            <p:cNvPr id="2155" name="Google Shape;2155;p17"/>
            <p:cNvSpPr/>
            <p:nvPr/>
          </p:nvSpPr>
          <p:spPr>
            <a:xfrm>
              <a:off x="7660981" y="246627"/>
              <a:ext cx="792453" cy="1920286"/>
            </a:xfrm>
            <a:custGeom>
              <a:avLst/>
              <a:gdLst/>
              <a:ahLst/>
              <a:cxnLst/>
              <a:rect l="l" t="t" r="r" b="b"/>
              <a:pathLst>
                <a:path w="26608" h="64477" extrusionOk="0">
                  <a:moveTo>
                    <a:pt x="9334" y="1"/>
                  </a:moveTo>
                  <a:cubicBezTo>
                    <a:pt x="8185" y="1"/>
                    <a:pt x="7065" y="172"/>
                    <a:pt x="5946" y="464"/>
                  </a:cubicBezTo>
                  <a:cubicBezTo>
                    <a:pt x="7108" y="7027"/>
                    <a:pt x="9139" y="13826"/>
                    <a:pt x="10920" y="20272"/>
                  </a:cubicBezTo>
                  <a:cubicBezTo>
                    <a:pt x="10846" y="20154"/>
                    <a:pt x="10788" y="20022"/>
                    <a:pt x="10729" y="19904"/>
                  </a:cubicBezTo>
                  <a:cubicBezTo>
                    <a:pt x="10611" y="19595"/>
                    <a:pt x="10479" y="19227"/>
                    <a:pt x="10361" y="18918"/>
                  </a:cubicBezTo>
                  <a:lnTo>
                    <a:pt x="10361" y="18918"/>
                  </a:lnTo>
                  <a:lnTo>
                    <a:pt x="10611" y="19713"/>
                  </a:lnTo>
                  <a:cubicBezTo>
                    <a:pt x="8639" y="15798"/>
                    <a:pt x="6137" y="11692"/>
                    <a:pt x="3738" y="7881"/>
                  </a:cubicBezTo>
                  <a:cubicBezTo>
                    <a:pt x="2326" y="9176"/>
                    <a:pt x="1104" y="10589"/>
                    <a:pt x="0" y="12119"/>
                  </a:cubicBezTo>
                  <a:cubicBezTo>
                    <a:pt x="4047" y="16902"/>
                    <a:pt x="8036" y="21744"/>
                    <a:pt x="11891" y="26644"/>
                  </a:cubicBezTo>
                  <a:lnTo>
                    <a:pt x="14776" y="26041"/>
                  </a:lnTo>
                  <a:lnTo>
                    <a:pt x="16365" y="25673"/>
                  </a:lnTo>
                  <a:lnTo>
                    <a:pt x="16365" y="25673"/>
                  </a:lnTo>
                  <a:cubicBezTo>
                    <a:pt x="15821" y="25850"/>
                    <a:pt x="15335" y="25967"/>
                    <a:pt x="14776" y="26159"/>
                  </a:cubicBezTo>
                  <a:cubicBezTo>
                    <a:pt x="13613" y="26409"/>
                    <a:pt x="12451" y="26644"/>
                    <a:pt x="11214" y="26777"/>
                  </a:cubicBezTo>
                  <a:cubicBezTo>
                    <a:pt x="13981" y="38182"/>
                    <a:pt x="16306" y="49646"/>
                    <a:pt x="18205" y="61228"/>
                  </a:cubicBezTo>
                  <a:cubicBezTo>
                    <a:pt x="18337" y="61964"/>
                    <a:pt x="18455" y="62699"/>
                    <a:pt x="18882" y="63318"/>
                  </a:cubicBezTo>
                  <a:cubicBezTo>
                    <a:pt x="19438" y="64107"/>
                    <a:pt x="20414" y="64477"/>
                    <a:pt x="21417" y="64477"/>
                  </a:cubicBezTo>
                  <a:cubicBezTo>
                    <a:pt x="21741" y="64477"/>
                    <a:pt x="22068" y="64438"/>
                    <a:pt x="22384" y="64362"/>
                  </a:cubicBezTo>
                  <a:cubicBezTo>
                    <a:pt x="23606" y="64053"/>
                    <a:pt x="24650" y="63259"/>
                    <a:pt x="25695" y="62523"/>
                  </a:cubicBezTo>
                  <a:cubicBezTo>
                    <a:pt x="26063" y="62214"/>
                    <a:pt x="26490" y="61905"/>
                    <a:pt x="26549" y="61419"/>
                  </a:cubicBezTo>
                  <a:cubicBezTo>
                    <a:pt x="26608" y="61051"/>
                    <a:pt x="26372" y="60683"/>
                    <a:pt x="26181" y="60315"/>
                  </a:cubicBezTo>
                  <a:cubicBezTo>
                    <a:pt x="22929" y="54488"/>
                    <a:pt x="21516" y="47865"/>
                    <a:pt x="20118" y="41361"/>
                  </a:cubicBezTo>
                  <a:cubicBezTo>
                    <a:pt x="19014" y="36092"/>
                    <a:pt x="17910" y="30824"/>
                    <a:pt x="16807" y="25540"/>
                  </a:cubicBezTo>
                  <a:cubicBezTo>
                    <a:pt x="16674" y="25540"/>
                    <a:pt x="16556" y="25599"/>
                    <a:pt x="16365" y="25673"/>
                  </a:cubicBezTo>
                  <a:cubicBezTo>
                    <a:pt x="16556" y="20022"/>
                    <a:pt x="18882" y="14444"/>
                    <a:pt x="22929" y="10456"/>
                  </a:cubicBezTo>
                  <a:cubicBezTo>
                    <a:pt x="22561" y="8984"/>
                    <a:pt x="21148" y="8131"/>
                    <a:pt x="19868" y="7395"/>
                  </a:cubicBezTo>
                  <a:cubicBezTo>
                    <a:pt x="19709" y="7297"/>
                    <a:pt x="19519" y="7189"/>
                    <a:pt x="19316" y="7189"/>
                  </a:cubicBezTo>
                  <a:cubicBezTo>
                    <a:pt x="19275" y="7189"/>
                    <a:pt x="19233" y="7194"/>
                    <a:pt x="19191" y="7204"/>
                  </a:cubicBezTo>
                  <a:cubicBezTo>
                    <a:pt x="18882" y="7277"/>
                    <a:pt x="18705" y="7572"/>
                    <a:pt x="18573" y="7881"/>
                  </a:cubicBezTo>
                  <a:cubicBezTo>
                    <a:pt x="16615" y="11987"/>
                    <a:pt x="15394" y="15371"/>
                    <a:pt x="13981" y="19713"/>
                  </a:cubicBezTo>
                  <a:cubicBezTo>
                    <a:pt x="13922" y="19051"/>
                    <a:pt x="13790" y="18432"/>
                    <a:pt x="13672" y="17814"/>
                  </a:cubicBezTo>
                  <a:cubicBezTo>
                    <a:pt x="12568" y="11619"/>
                    <a:pt x="11832" y="6718"/>
                    <a:pt x="10243" y="37"/>
                  </a:cubicBezTo>
                  <a:cubicBezTo>
                    <a:pt x="9938" y="12"/>
                    <a:pt x="9635" y="1"/>
                    <a:pt x="9334"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7"/>
            <p:cNvSpPr/>
            <p:nvPr/>
          </p:nvSpPr>
          <p:spPr>
            <a:xfrm>
              <a:off x="7600489" y="227536"/>
              <a:ext cx="683330" cy="796414"/>
            </a:xfrm>
            <a:custGeom>
              <a:avLst/>
              <a:gdLst/>
              <a:ahLst/>
              <a:cxnLst/>
              <a:rect l="l" t="t" r="r" b="b"/>
              <a:pathLst>
                <a:path w="22944" h="26741" fill="none" extrusionOk="0">
                  <a:moveTo>
                    <a:pt x="16380" y="25755"/>
                  </a:moveTo>
                  <a:cubicBezTo>
                    <a:pt x="16557" y="20118"/>
                    <a:pt x="18955" y="14541"/>
                    <a:pt x="22943" y="10553"/>
                  </a:cubicBezTo>
                  <a:cubicBezTo>
                    <a:pt x="22634" y="9081"/>
                    <a:pt x="21163" y="8213"/>
                    <a:pt x="19868" y="7477"/>
                  </a:cubicBezTo>
                  <a:cubicBezTo>
                    <a:pt x="19691" y="7359"/>
                    <a:pt x="19441" y="7241"/>
                    <a:pt x="19206" y="7300"/>
                  </a:cubicBezTo>
                  <a:cubicBezTo>
                    <a:pt x="18896" y="7359"/>
                    <a:pt x="18705" y="7668"/>
                    <a:pt x="18587" y="7977"/>
                  </a:cubicBezTo>
                  <a:cubicBezTo>
                    <a:pt x="16630" y="12083"/>
                    <a:pt x="15394" y="15512"/>
                    <a:pt x="13981" y="19809"/>
                  </a:cubicBezTo>
                  <a:cubicBezTo>
                    <a:pt x="12701" y="12701"/>
                    <a:pt x="12024" y="7477"/>
                    <a:pt x="10243" y="119"/>
                  </a:cubicBezTo>
                  <a:cubicBezTo>
                    <a:pt x="8830" y="1"/>
                    <a:pt x="7359" y="119"/>
                    <a:pt x="5961" y="560"/>
                  </a:cubicBezTo>
                  <a:cubicBezTo>
                    <a:pt x="7123" y="7109"/>
                    <a:pt x="9139" y="13923"/>
                    <a:pt x="10920" y="20354"/>
                  </a:cubicBezTo>
                  <a:cubicBezTo>
                    <a:pt x="8904" y="16248"/>
                    <a:pt x="6255" y="11965"/>
                    <a:pt x="3753" y="7977"/>
                  </a:cubicBezTo>
                  <a:cubicBezTo>
                    <a:pt x="2340" y="9258"/>
                    <a:pt x="1104" y="10670"/>
                    <a:pt x="0" y="12201"/>
                  </a:cubicBezTo>
                  <a:cubicBezTo>
                    <a:pt x="4048" y="16984"/>
                    <a:pt x="8036" y="21825"/>
                    <a:pt x="11965" y="2674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7"/>
            <p:cNvSpPr/>
            <p:nvPr/>
          </p:nvSpPr>
          <p:spPr>
            <a:xfrm>
              <a:off x="7941130" y="864319"/>
              <a:ext cx="58486" cy="183355"/>
            </a:xfrm>
            <a:custGeom>
              <a:avLst/>
              <a:gdLst/>
              <a:ahLst/>
              <a:cxnLst/>
              <a:rect l="l" t="t" r="r" b="b"/>
              <a:pathLst>
                <a:path w="2385" h="7477" fill="none" extrusionOk="0">
                  <a:moveTo>
                    <a:pt x="1" y="1"/>
                  </a:moveTo>
                  <a:cubicBezTo>
                    <a:pt x="913" y="2443"/>
                    <a:pt x="1708" y="4960"/>
                    <a:pt x="2385" y="7477"/>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7"/>
            <p:cNvSpPr/>
            <p:nvPr/>
          </p:nvSpPr>
          <p:spPr>
            <a:xfrm>
              <a:off x="8008117" y="760959"/>
              <a:ext cx="32910" cy="248118"/>
            </a:xfrm>
            <a:custGeom>
              <a:avLst/>
              <a:gdLst/>
              <a:ahLst/>
              <a:cxnLst/>
              <a:rect l="l" t="t" r="r" b="b"/>
              <a:pathLst>
                <a:path w="1105" h="8331" fill="none" extrusionOk="0">
                  <a:moveTo>
                    <a:pt x="1" y="1"/>
                  </a:moveTo>
                  <a:cubicBezTo>
                    <a:pt x="486" y="2517"/>
                    <a:pt x="913" y="5755"/>
                    <a:pt x="1105" y="833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7"/>
            <p:cNvSpPr/>
            <p:nvPr/>
          </p:nvSpPr>
          <p:spPr>
            <a:xfrm>
              <a:off x="7934937" y="991067"/>
              <a:ext cx="458472" cy="1165032"/>
            </a:xfrm>
            <a:custGeom>
              <a:avLst/>
              <a:gdLst/>
              <a:ahLst/>
              <a:cxnLst/>
              <a:rect l="l" t="t" r="r" b="b"/>
              <a:pathLst>
                <a:path w="15394" h="39118" fill="none" extrusionOk="0">
                  <a:moveTo>
                    <a:pt x="15335" y="35865"/>
                  </a:moveTo>
                  <a:cubicBezTo>
                    <a:pt x="15261" y="36365"/>
                    <a:pt x="14834" y="36660"/>
                    <a:pt x="14466" y="36910"/>
                  </a:cubicBezTo>
                  <a:cubicBezTo>
                    <a:pt x="13422" y="37704"/>
                    <a:pt x="12391" y="38499"/>
                    <a:pt x="11155" y="38808"/>
                  </a:cubicBezTo>
                  <a:cubicBezTo>
                    <a:pt x="9875" y="39117"/>
                    <a:pt x="8403" y="38808"/>
                    <a:pt x="7667" y="37763"/>
                  </a:cubicBezTo>
                  <a:cubicBezTo>
                    <a:pt x="7241" y="37160"/>
                    <a:pt x="7108" y="36424"/>
                    <a:pt x="6991" y="35688"/>
                  </a:cubicBezTo>
                  <a:cubicBezTo>
                    <a:pt x="5092" y="24092"/>
                    <a:pt x="2752" y="12569"/>
                    <a:pt x="0" y="1222"/>
                  </a:cubicBezTo>
                  <a:cubicBezTo>
                    <a:pt x="1899" y="1046"/>
                    <a:pt x="3797" y="604"/>
                    <a:pt x="5578" y="1"/>
                  </a:cubicBezTo>
                  <a:cubicBezTo>
                    <a:pt x="6681" y="5269"/>
                    <a:pt x="7785" y="10538"/>
                    <a:pt x="8948" y="15821"/>
                  </a:cubicBezTo>
                  <a:cubicBezTo>
                    <a:pt x="10302" y="22311"/>
                    <a:pt x="11714" y="28933"/>
                    <a:pt x="15026" y="34761"/>
                  </a:cubicBezTo>
                  <a:cubicBezTo>
                    <a:pt x="15202" y="35129"/>
                    <a:pt x="15394" y="35497"/>
                    <a:pt x="15335" y="3586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7"/>
            <p:cNvSpPr/>
            <p:nvPr/>
          </p:nvSpPr>
          <p:spPr>
            <a:xfrm>
              <a:off x="8073880" y="998096"/>
              <a:ext cx="293685" cy="1103203"/>
            </a:xfrm>
            <a:custGeom>
              <a:avLst/>
              <a:gdLst/>
              <a:ahLst/>
              <a:cxnLst/>
              <a:rect l="l" t="t" r="r" b="b"/>
              <a:pathLst>
                <a:path w="9861" h="37042" fill="none" extrusionOk="0">
                  <a:moveTo>
                    <a:pt x="0" y="0"/>
                  </a:moveTo>
                  <a:cubicBezTo>
                    <a:pt x="1840" y="8462"/>
                    <a:pt x="3547" y="16498"/>
                    <a:pt x="5328" y="24901"/>
                  </a:cubicBezTo>
                  <a:cubicBezTo>
                    <a:pt x="6181" y="29198"/>
                    <a:pt x="7167" y="33613"/>
                    <a:pt x="9860" y="37042"/>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7"/>
            <p:cNvSpPr/>
            <p:nvPr/>
          </p:nvSpPr>
          <p:spPr>
            <a:xfrm>
              <a:off x="8174253" y="1635822"/>
              <a:ext cx="61828" cy="290201"/>
            </a:xfrm>
            <a:custGeom>
              <a:avLst/>
              <a:gdLst/>
              <a:ahLst/>
              <a:cxnLst/>
              <a:rect l="l" t="t" r="r" b="b"/>
              <a:pathLst>
                <a:path w="2076" h="9744" fill="none" extrusionOk="0">
                  <a:moveTo>
                    <a:pt x="0" y="1"/>
                  </a:moveTo>
                  <a:cubicBezTo>
                    <a:pt x="545" y="3238"/>
                    <a:pt x="1222" y="6491"/>
                    <a:pt x="2075" y="974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2" name="Google Shape;2162;p17"/>
          <p:cNvSpPr/>
          <p:nvPr/>
        </p:nvSpPr>
        <p:spPr>
          <a:xfrm rot="1701038" flipH="1">
            <a:off x="874854" y="52292"/>
            <a:ext cx="82181" cy="76492"/>
          </a:xfrm>
          <a:custGeom>
            <a:avLst/>
            <a:gdLst/>
            <a:ahLst/>
            <a:cxnLst/>
            <a:rect l="l" t="t" r="r" b="b"/>
            <a:pathLst>
              <a:path w="3062" h="2850" extrusionOk="0">
                <a:moveTo>
                  <a:pt x="1455" y="0"/>
                </a:moveTo>
                <a:cubicBezTo>
                  <a:pt x="1180" y="0"/>
                  <a:pt x="907" y="63"/>
                  <a:pt x="677" y="181"/>
                </a:cubicBezTo>
                <a:cubicBezTo>
                  <a:pt x="559" y="299"/>
                  <a:pt x="427" y="358"/>
                  <a:pt x="309" y="490"/>
                </a:cubicBezTo>
                <a:cubicBezTo>
                  <a:pt x="0" y="917"/>
                  <a:pt x="59" y="1520"/>
                  <a:pt x="250" y="2080"/>
                </a:cubicBezTo>
                <a:cubicBezTo>
                  <a:pt x="309" y="2197"/>
                  <a:pt x="368" y="2389"/>
                  <a:pt x="486" y="2506"/>
                </a:cubicBezTo>
                <a:cubicBezTo>
                  <a:pt x="618" y="2624"/>
                  <a:pt x="854" y="2698"/>
                  <a:pt x="1045" y="2756"/>
                </a:cubicBezTo>
                <a:cubicBezTo>
                  <a:pt x="1304" y="2792"/>
                  <a:pt x="1585" y="2850"/>
                  <a:pt x="1849" y="2850"/>
                </a:cubicBezTo>
                <a:cubicBezTo>
                  <a:pt x="2018" y="2850"/>
                  <a:pt x="2181" y="2826"/>
                  <a:pt x="2325" y="2756"/>
                </a:cubicBezTo>
                <a:cubicBezTo>
                  <a:pt x="2693" y="2565"/>
                  <a:pt x="2943" y="2138"/>
                  <a:pt x="3002" y="1770"/>
                </a:cubicBezTo>
                <a:cubicBezTo>
                  <a:pt x="3061" y="1152"/>
                  <a:pt x="2767" y="549"/>
                  <a:pt x="2325" y="240"/>
                </a:cubicBezTo>
                <a:cubicBezTo>
                  <a:pt x="2070" y="77"/>
                  <a:pt x="1761" y="0"/>
                  <a:pt x="1455"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7"/>
          <p:cNvSpPr/>
          <p:nvPr/>
        </p:nvSpPr>
        <p:spPr>
          <a:xfrm rot="1701038" flipH="1">
            <a:off x="1284820" y="307475"/>
            <a:ext cx="82584" cy="76304"/>
          </a:xfrm>
          <a:custGeom>
            <a:avLst/>
            <a:gdLst/>
            <a:ahLst/>
            <a:cxnLst/>
            <a:rect l="l" t="t" r="r" b="b"/>
            <a:pathLst>
              <a:path w="3077" h="2843" extrusionOk="0">
                <a:moveTo>
                  <a:pt x="1503" y="1"/>
                </a:moveTo>
                <a:cubicBezTo>
                  <a:pt x="1211" y="1"/>
                  <a:pt x="920" y="78"/>
                  <a:pt x="677" y="233"/>
                </a:cubicBezTo>
                <a:cubicBezTo>
                  <a:pt x="560" y="292"/>
                  <a:pt x="427" y="350"/>
                  <a:pt x="368" y="483"/>
                </a:cubicBezTo>
                <a:cubicBezTo>
                  <a:pt x="0" y="910"/>
                  <a:pt x="133" y="1513"/>
                  <a:pt x="309" y="2072"/>
                </a:cubicBezTo>
                <a:cubicBezTo>
                  <a:pt x="309" y="2249"/>
                  <a:pt x="368" y="2381"/>
                  <a:pt x="501" y="2499"/>
                </a:cubicBezTo>
                <a:cubicBezTo>
                  <a:pt x="618" y="2617"/>
                  <a:pt x="869" y="2690"/>
                  <a:pt x="1045" y="2749"/>
                </a:cubicBezTo>
                <a:cubicBezTo>
                  <a:pt x="1304" y="2785"/>
                  <a:pt x="1591" y="2842"/>
                  <a:pt x="1858" y="2842"/>
                </a:cubicBezTo>
                <a:cubicBezTo>
                  <a:pt x="2031" y="2842"/>
                  <a:pt x="2196" y="2819"/>
                  <a:pt x="2340" y="2749"/>
                </a:cubicBezTo>
                <a:cubicBezTo>
                  <a:pt x="2708" y="2558"/>
                  <a:pt x="2944" y="2190"/>
                  <a:pt x="3002" y="1763"/>
                </a:cubicBezTo>
                <a:cubicBezTo>
                  <a:pt x="3076" y="1219"/>
                  <a:pt x="2826" y="601"/>
                  <a:pt x="2340" y="233"/>
                </a:cubicBezTo>
                <a:cubicBezTo>
                  <a:pt x="2090" y="78"/>
                  <a:pt x="1796" y="1"/>
                  <a:pt x="150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7"/>
          <p:cNvSpPr/>
          <p:nvPr/>
        </p:nvSpPr>
        <p:spPr>
          <a:xfrm rot="1701038" flipH="1">
            <a:off x="333945" y="-107510"/>
            <a:ext cx="386725" cy="376822"/>
          </a:xfrm>
          <a:custGeom>
            <a:avLst/>
            <a:gdLst/>
            <a:ahLst/>
            <a:cxnLst/>
            <a:rect l="l" t="t" r="r" b="b"/>
            <a:pathLst>
              <a:path w="14409" h="14040" extrusionOk="0">
                <a:moveTo>
                  <a:pt x="5923" y="1"/>
                </a:moveTo>
                <a:cubicBezTo>
                  <a:pt x="5294" y="1"/>
                  <a:pt x="4681" y="103"/>
                  <a:pt x="4107" y="379"/>
                </a:cubicBezTo>
                <a:cubicBezTo>
                  <a:pt x="3547" y="688"/>
                  <a:pt x="3121" y="1115"/>
                  <a:pt x="2694" y="1541"/>
                </a:cubicBezTo>
                <a:cubicBezTo>
                  <a:pt x="118" y="4543"/>
                  <a:pt x="1" y="9385"/>
                  <a:pt x="2444" y="12520"/>
                </a:cubicBezTo>
                <a:cubicBezTo>
                  <a:pt x="2753" y="12947"/>
                  <a:pt x="3179" y="13314"/>
                  <a:pt x="3621" y="13623"/>
                </a:cubicBezTo>
                <a:cubicBezTo>
                  <a:pt x="4131" y="13916"/>
                  <a:pt x="4685" y="14039"/>
                  <a:pt x="5251" y="14039"/>
                </a:cubicBezTo>
                <a:cubicBezTo>
                  <a:pt x="6448" y="14039"/>
                  <a:pt x="7699" y="13488"/>
                  <a:pt x="8698" y="12829"/>
                </a:cubicBezTo>
                <a:cubicBezTo>
                  <a:pt x="10420" y="11666"/>
                  <a:pt x="11833" y="10195"/>
                  <a:pt x="13054" y="8532"/>
                </a:cubicBezTo>
                <a:cubicBezTo>
                  <a:pt x="13613" y="7678"/>
                  <a:pt x="14158" y="6751"/>
                  <a:pt x="14290" y="5706"/>
                </a:cubicBezTo>
                <a:cubicBezTo>
                  <a:pt x="14408" y="4911"/>
                  <a:pt x="14217" y="4117"/>
                  <a:pt x="13849" y="3440"/>
                </a:cubicBezTo>
                <a:cubicBezTo>
                  <a:pt x="12878" y="1600"/>
                  <a:pt x="10670" y="997"/>
                  <a:pt x="8698" y="438"/>
                </a:cubicBezTo>
                <a:cubicBezTo>
                  <a:pt x="7790" y="219"/>
                  <a:pt x="6840" y="1"/>
                  <a:pt x="592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7"/>
          <p:cNvSpPr/>
          <p:nvPr/>
        </p:nvSpPr>
        <p:spPr>
          <a:xfrm rot="1701038" flipH="1">
            <a:off x="426027" y="-172853"/>
            <a:ext cx="221987" cy="159586"/>
          </a:xfrm>
          <a:custGeom>
            <a:avLst/>
            <a:gdLst/>
            <a:ahLst/>
            <a:cxnLst/>
            <a:rect l="l" t="t" r="r" b="b"/>
            <a:pathLst>
              <a:path w="8271" h="5946" extrusionOk="0">
                <a:moveTo>
                  <a:pt x="736" y="0"/>
                </a:moveTo>
                <a:lnTo>
                  <a:pt x="736" y="0"/>
                </a:lnTo>
                <a:cubicBezTo>
                  <a:pt x="854" y="854"/>
                  <a:pt x="1398" y="1590"/>
                  <a:pt x="2075" y="2149"/>
                </a:cubicBezTo>
                <a:cubicBezTo>
                  <a:pt x="1472" y="2517"/>
                  <a:pt x="736" y="2693"/>
                  <a:pt x="0" y="2752"/>
                </a:cubicBezTo>
                <a:cubicBezTo>
                  <a:pt x="549" y="3194"/>
                  <a:pt x="1235" y="3419"/>
                  <a:pt x="1907" y="3419"/>
                </a:cubicBezTo>
                <a:cubicBezTo>
                  <a:pt x="2352" y="3419"/>
                  <a:pt x="2792" y="3320"/>
                  <a:pt x="3179" y="3120"/>
                </a:cubicBezTo>
                <a:lnTo>
                  <a:pt x="3179" y="3120"/>
                </a:lnTo>
                <a:cubicBezTo>
                  <a:pt x="2870" y="3738"/>
                  <a:pt x="2384" y="4297"/>
                  <a:pt x="1840" y="4783"/>
                </a:cubicBezTo>
                <a:cubicBezTo>
                  <a:pt x="2944" y="4783"/>
                  <a:pt x="3974" y="4297"/>
                  <a:pt x="4710" y="3488"/>
                </a:cubicBezTo>
                <a:cubicBezTo>
                  <a:pt x="4842" y="4356"/>
                  <a:pt x="5210" y="5210"/>
                  <a:pt x="5755" y="5946"/>
                </a:cubicBezTo>
                <a:cubicBezTo>
                  <a:pt x="6005" y="5210"/>
                  <a:pt x="6005" y="4415"/>
                  <a:pt x="5887" y="3679"/>
                </a:cubicBezTo>
                <a:lnTo>
                  <a:pt x="5887" y="3679"/>
                </a:lnTo>
                <a:cubicBezTo>
                  <a:pt x="6309" y="3989"/>
                  <a:pt x="6838" y="4155"/>
                  <a:pt x="7372" y="4155"/>
                </a:cubicBezTo>
                <a:cubicBezTo>
                  <a:pt x="7676" y="4155"/>
                  <a:pt x="7982" y="4101"/>
                  <a:pt x="8271" y="3988"/>
                </a:cubicBezTo>
                <a:cubicBezTo>
                  <a:pt x="7417" y="3797"/>
                  <a:pt x="6682" y="3429"/>
                  <a:pt x="6005" y="2944"/>
                </a:cubicBezTo>
                <a:cubicBezTo>
                  <a:pt x="6490" y="2752"/>
                  <a:pt x="6991" y="2458"/>
                  <a:pt x="7285" y="2016"/>
                </a:cubicBezTo>
                <a:lnTo>
                  <a:pt x="7285" y="2016"/>
                </a:lnTo>
                <a:cubicBezTo>
                  <a:pt x="6907" y="2076"/>
                  <a:pt x="6525" y="2105"/>
                  <a:pt x="6141" y="2105"/>
                </a:cubicBezTo>
                <a:cubicBezTo>
                  <a:pt x="4164" y="2105"/>
                  <a:pt x="2166" y="1332"/>
                  <a:pt x="736"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7"/>
          <p:cNvSpPr/>
          <p:nvPr/>
        </p:nvSpPr>
        <p:spPr>
          <a:xfrm rot="1701038" flipH="1">
            <a:off x="547248" y="-202682"/>
            <a:ext cx="39507" cy="104753"/>
          </a:xfrm>
          <a:custGeom>
            <a:avLst/>
            <a:gdLst/>
            <a:ahLst/>
            <a:cxnLst/>
            <a:rect l="l" t="t" r="r" b="b"/>
            <a:pathLst>
              <a:path w="1472" h="3903" extrusionOk="0">
                <a:moveTo>
                  <a:pt x="722" y="0"/>
                </a:moveTo>
                <a:cubicBezTo>
                  <a:pt x="609" y="0"/>
                  <a:pt x="488" y="13"/>
                  <a:pt x="368" y="32"/>
                </a:cubicBezTo>
                <a:cubicBezTo>
                  <a:pt x="545" y="768"/>
                  <a:pt x="545" y="1563"/>
                  <a:pt x="427" y="2299"/>
                </a:cubicBezTo>
                <a:cubicBezTo>
                  <a:pt x="368" y="2740"/>
                  <a:pt x="250" y="3226"/>
                  <a:pt x="0" y="3594"/>
                </a:cubicBezTo>
                <a:cubicBezTo>
                  <a:pt x="250" y="3711"/>
                  <a:pt x="427" y="3770"/>
                  <a:pt x="677" y="3903"/>
                </a:cubicBezTo>
                <a:cubicBezTo>
                  <a:pt x="986" y="2917"/>
                  <a:pt x="1222" y="1931"/>
                  <a:pt x="1413" y="959"/>
                </a:cubicBezTo>
                <a:cubicBezTo>
                  <a:pt x="1413" y="709"/>
                  <a:pt x="1472" y="400"/>
                  <a:pt x="1281" y="224"/>
                </a:cubicBezTo>
                <a:cubicBezTo>
                  <a:pt x="1162" y="55"/>
                  <a:pt x="956" y="0"/>
                  <a:pt x="72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7"/>
          <p:cNvSpPr/>
          <p:nvPr/>
        </p:nvSpPr>
        <p:spPr>
          <a:xfrm rot="1701038" flipH="1">
            <a:off x="626125" y="51828"/>
            <a:ext cx="16238" cy="26088"/>
          </a:xfrm>
          <a:custGeom>
            <a:avLst/>
            <a:gdLst/>
            <a:ahLst/>
            <a:cxnLst/>
            <a:rect l="l" t="t" r="r" b="b"/>
            <a:pathLst>
              <a:path w="605" h="972" extrusionOk="0">
                <a:moveTo>
                  <a:pt x="604" y="1"/>
                </a:moveTo>
                <a:lnTo>
                  <a:pt x="604" y="1"/>
                </a:lnTo>
                <a:cubicBezTo>
                  <a:pt x="428" y="118"/>
                  <a:pt x="236" y="251"/>
                  <a:pt x="177" y="427"/>
                </a:cubicBezTo>
                <a:cubicBezTo>
                  <a:pt x="118" y="486"/>
                  <a:pt x="60" y="619"/>
                  <a:pt x="1" y="678"/>
                </a:cubicBezTo>
                <a:cubicBezTo>
                  <a:pt x="1" y="737"/>
                  <a:pt x="1" y="854"/>
                  <a:pt x="118" y="928"/>
                </a:cubicBezTo>
                <a:cubicBezTo>
                  <a:pt x="148" y="957"/>
                  <a:pt x="196" y="972"/>
                  <a:pt x="251" y="972"/>
                </a:cubicBezTo>
                <a:cubicBezTo>
                  <a:pt x="306" y="972"/>
                  <a:pt x="369" y="957"/>
                  <a:pt x="428" y="928"/>
                </a:cubicBezTo>
                <a:cubicBezTo>
                  <a:pt x="486" y="795"/>
                  <a:pt x="545" y="678"/>
                  <a:pt x="545" y="560"/>
                </a:cubicBezTo>
                <a:cubicBezTo>
                  <a:pt x="604" y="369"/>
                  <a:pt x="604" y="192"/>
                  <a:pt x="604"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7"/>
          <p:cNvSpPr/>
          <p:nvPr/>
        </p:nvSpPr>
        <p:spPr>
          <a:xfrm rot="1701038" flipH="1">
            <a:off x="582533" y="68876"/>
            <a:ext cx="13044" cy="28074"/>
          </a:xfrm>
          <a:custGeom>
            <a:avLst/>
            <a:gdLst/>
            <a:ahLst/>
            <a:cxnLst/>
            <a:rect l="l" t="t" r="r" b="b"/>
            <a:pathLst>
              <a:path w="486" h="1046" extrusionOk="0">
                <a:moveTo>
                  <a:pt x="427" y="1"/>
                </a:moveTo>
                <a:cubicBezTo>
                  <a:pt x="309" y="177"/>
                  <a:pt x="192" y="369"/>
                  <a:pt x="59" y="486"/>
                </a:cubicBezTo>
                <a:cubicBezTo>
                  <a:pt x="59" y="545"/>
                  <a:pt x="0" y="604"/>
                  <a:pt x="0" y="736"/>
                </a:cubicBezTo>
                <a:lnTo>
                  <a:pt x="0" y="854"/>
                </a:lnTo>
                <a:cubicBezTo>
                  <a:pt x="0" y="913"/>
                  <a:pt x="59" y="972"/>
                  <a:pt x="59" y="1045"/>
                </a:cubicBezTo>
                <a:cubicBezTo>
                  <a:pt x="118" y="1045"/>
                  <a:pt x="250" y="1045"/>
                  <a:pt x="309" y="972"/>
                </a:cubicBezTo>
                <a:cubicBezTo>
                  <a:pt x="368" y="972"/>
                  <a:pt x="427" y="854"/>
                  <a:pt x="427" y="795"/>
                </a:cubicBezTo>
                <a:cubicBezTo>
                  <a:pt x="427" y="736"/>
                  <a:pt x="486" y="678"/>
                  <a:pt x="486" y="604"/>
                </a:cubicBezTo>
                <a:cubicBezTo>
                  <a:pt x="486" y="427"/>
                  <a:pt x="486" y="236"/>
                  <a:pt x="42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7"/>
          <p:cNvSpPr/>
          <p:nvPr/>
        </p:nvSpPr>
        <p:spPr>
          <a:xfrm rot="1701038" flipH="1">
            <a:off x="530426" y="96324"/>
            <a:ext cx="11487" cy="26088"/>
          </a:xfrm>
          <a:custGeom>
            <a:avLst/>
            <a:gdLst/>
            <a:ahLst/>
            <a:cxnLst/>
            <a:rect l="l" t="t" r="r" b="b"/>
            <a:pathLst>
              <a:path w="428" h="972" extrusionOk="0">
                <a:moveTo>
                  <a:pt x="368" y="0"/>
                </a:moveTo>
                <a:cubicBezTo>
                  <a:pt x="177" y="177"/>
                  <a:pt x="59" y="427"/>
                  <a:pt x="0" y="736"/>
                </a:cubicBezTo>
                <a:cubicBezTo>
                  <a:pt x="0" y="795"/>
                  <a:pt x="0" y="913"/>
                  <a:pt x="59" y="971"/>
                </a:cubicBezTo>
                <a:cubicBezTo>
                  <a:pt x="118" y="971"/>
                  <a:pt x="236" y="971"/>
                  <a:pt x="236" y="913"/>
                </a:cubicBezTo>
                <a:cubicBezTo>
                  <a:pt x="295" y="854"/>
                  <a:pt x="368" y="795"/>
                  <a:pt x="368" y="736"/>
                </a:cubicBezTo>
                <a:cubicBezTo>
                  <a:pt x="427" y="486"/>
                  <a:pt x="427" y="236"/>
                  <a:pt x="36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7"/>
          <p:cNvSpPr/>
          <p:nvPr/>
        </p:nvSpPr>
        <p:spPr>
          <a:xfrm rot="1701038" flipH="1">
            <a:off x="507808" y="52590"/>
            <a:ext cx="13071" cy="24826"/>
          </a:xfrm>
          <a:custGeom>
            <a:avLst/>
            <a:gdLst/>
            <a:ahLst/>
            <a:cxnLst/>
            <a:rect l="l" t="t" r="r" b="b"/>
            <a:pathLst>
              <a:path w="487" h="925" extrusionOk="0">
                <a:moveTo>
                  <a:pt x="428" y="0"/>
                </a:moveTo>
                <a:cubicBezTo>
                  <a:pt x="295" y="118"/>
                  <a:pt x="236" y="250"/>
                  <a:pt x="178" y="368"/>
                </a:cubicBezTo>
                <a:cubicBezTo>
                  <a:pt x="60" y="486"/>
                  <a:pt x="1" y="618"/>
                  <a:pt x="1" y="795"/>
                </a:cubicBezTo>
                <a:cubicBezTo>
                  <a:pt x="38" y="868"/>
                  <a:pt x="120" y="924"/>
                  <a:pt x="209" y="924"/>
                </a:cubicBezTo>
                <a:cubicBezTo>
                  <a:pt x="263" y="924"/>
                  <a:pt x="319" y="904"/>
                  <a:pt x="369" y="854"/>
                </a:cubicBezTo>
                <a:cubicBezTo>
                  <a:pt x="487" y="795"/>
                  <a:pt x="487" y="677"/>
                  <a:pt x="428" y="486"/>
                </a:cubicBezTo>
                <a:lnTo>
                  <a:pt x="428" y="0"/>
                </a:ln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7"/>
          <p:cNvSpPr/>
          <p:nvPr/>
        </p:nvSpPr>
        <p:spPr>
          <a:xfrm rot="1701038" flipH="1">
            <a:off x="465460" y="78356"/>
            <a:ext cx="13044" cy="27161"/>
          </a:xfrm>
          <a:custGeom>
            <a:avLst/>
            <a:gdLst/>
            <a:ahLst/>
            <a:cxnLst/>
            <a:rect l="l" t="t" r="r" b="b"/>
            <a:pathLst>
              <a:path w="486" h="1012" extrusionOk="0">
                <a:moveTo>
                  <a:pt x="368" y="1"/>
                </a:moveTo>
                <a:lnTo>
                  <a:pt x="368" y="60"/>
                </a:lnTo>
                <a:cubicBezTo>
                  <a:pt x="251" y="192"/>
                  <a:pt x="118" y="251"/>
                  <a:pt x="59" y="427"/>
                </a:cubicBezTo>
                <a:cubicBezTo>
                  <a:pt x="0" y="560"/>
                  <a:pt x="0" y="736"/>
                  <a:pt x="59" y="928"/>
                </a:cubicBezTo>
                <a:cubicBezTo>
                  <a:pt x="101" y="969"/>
                  <a:pt x="150" y="1011"/>
                  <a:pt x="196" y="1011"/>
                </a:cubicBezTo>
                <a:cubicBezTo>
                  <a:pt x="215" y="1011"/>
                  <a:pt x="233" y="1004"/>
                  <a:pt x="251" y="987"/>
                </a:cubicBezTo>
                <a:cubicBezTo>
                  <a:pt x="309" y="987"/>
                  <a:pt x="368" y="987"/>
                  <a:pt x="368" y="928"/>
                </a:cubicBezTo>
                <a:cubicBezTo>
                  <a:pt x="486" y="795"/>
                  <a:pt x="486" y="619"/>
                  <a:pt x="486" y="427"/>
                </a:cubicBezTo>
                <a:cubicBezTo>
                  <a:pt x="427" y="310"/>
                  <a:pt x="427" y="192"/>
                  <a:pt x="427" y="60"/>
                </a:cubicBezTo>
                <a:cubicBezTo>
                  <a:pt x="427" y="60"/>
                  <a:pt x="427" y="1"/>
                  <a:pt x="36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7"/>
          <p:cNvSpPr/>
          <p:nvPr/>
        </p:nvSpPr>
        <p:spPr>
          <a:xfrm rot="1701038" flipH="1">
            <a:off x="477246" y="133565"/>
            <a:ext cx="13446" cy="24531"/>
          </a:xfrm>
          <a:custGeom>
            <a:avLst/>
            <a:gdLst/>
            <a:ahLst/>
            <a:cxnLst/>
            <a:rect l="l" t="t" r="r" b="b"/>
            <a:pathLst>
              <a:path w="501" h="914" extrusionOk="0">
                <a:moveTo>
                  <a:pt x="442" y="1"/>
                </a:moveTo>
                <a:cubicBezTo>
                  <a:pt x="309" y="118"/>
                  <a:pt x="192" y="236"/>
                  <a:pt x="133" y="369"/>
                </a:cubicBezTo>
                <a:cubicBezTo>
                  <a:pt x="74" y="486"/>
                  <a:pt x="0" y="663"/>
                  <a:pt x="133" y="795"/>
                </a:cubicBezTo>
                <a:cubicBezTo>
                  <a:pt x="133" y="854"/>
                  <a:pt x="192" y="854"/>
                  <a:pt x="251" y="913"/>
                </a:cubicBezTo>
                <a:lnTo>
                  <a:pt x="309" y="913"/>
                </a:lnTo>
                <a:cubicBezTo>
                  <a:pt x="368" y="913"/>
                  <a:pt x="368" y="854"/>
                  <a:pt x="442" y="854"/>
                </a:cubicBezTo>
                <a:cubicBezTo>
                  <a:pt x="501" y="737"/>
                  <a:pt x="501" y="604"/>
                  <a:pt x="501" y="486"/>
                </a:cubicBezTo>
                <a:cubicBezTo>
                  <a:pt x="501" y="369"/>
                  <a:pt x="442" y="177"/>
                  <a:pt x="442"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7"/>
          <p:cNvSpPr/>
          <p:nvPr/>
        </p:nvSpPr>
        <p:spPr>
          <a:xfrm rot="1701038" flipH="1">
            <a:off x="547689" y="149058"/>
            <a:ext cx="13446" cy="23538"/>
          </a:xfrm>
          <a:custGeom>
            <a:avLst/>
            <a:gdLst/>
            <a:ahLst/>
            <a:cxnLst/>
            <a:rect l="l" t="t" r="r" b="b"/>
            <a:pathLst>
              <a:path w="501" h="877" extrusionOk="0">
                <a:moveTo>
                  <a:pt x="368" y="1"/>
                </a:moveTo>
                <a:cubicBezTo>
                  <a:pt x="309" y="119"/>
                  <a:pt x="191" y="178"/>
                  <a:pt x="132" y="295"/>
                </a:cubicBezTo>
                <a:cubicBezTo>
                  <a:pt x="74" y="428"/>
                  <a:pt x="0" y="545"/>
                  <a:pt x="0" y="663"/>
                </a:cubicBezTo>
                <a:cubicBezTo>
                  <a:pt x="56" y="807"/>
                  <a:pt x="169" y="876"/>
                  <a:pt x="247" y="876"/>
                </a:cubicBezTo>
                <a:cubicBezTo>
                  <a:pt x="273" y="876"/>
                  <a:pt x="295" y="869"/>
                  <a:pt x="309" y="854"/>
                </a:cubicBezTo>
                <a:cubicBezTo>
                  <a:pt x="442" y="796"/>
                  <a:pt x="442" y="737"/>
                  <a:pt x="442" y="604"/>
                </a:cubicBezTo>
                <a:cubicBezTo>
                  <a:pt x="500" y="487"/>
                  <a:pt x="442" y="295"/>
                  <a:pt x="442" y="119"/>
                </a:cubicBezTo>
                <a:cubicBezTo>
                  <a:pt x="442" y="60"/>
                  <a:pt x="442" y="1"/>
                  <a:pt x="36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7"/>
          <p:cNvSpPr/>
          <p:nvPr/>
        </p:nvSpPr>
        <p:spPr>
          <a:xfrm rot="1701038" flipH="1">
            <a:off x="443253" y="37895"/>
            <a:ext cx="11487" cy="23592"/>
          </a:xfrm>
          <a:custGeom>
            <a:avLst/>
            <a:gdLst/>
            <a:ahLst/>
            <a:cxnLst/>
            <a:rect l="l" t="t" r="r" b="b"/>
            <a:pathLst>
              <a:path w="428" h="879" extrusionOk="0">
                <a:moveTo>
                  <a:pt x="428" y="0"/>
                </a:moveTo>
                <a:cubicBezTo>
                  <a:pt x="369" y="59"/>
                  <a:pt x="251" y="177"/>
                  <a:pt x="192" y="236"/>
                </a:cubicBezTo>
                <a:cubicBezTo>
                  <a:pt x="133" y="368"/>
                  <a:pt x="1" y="486"/>
                  <a:pt x="1" y="677"/>
                </a:cubicBezTo>
                <a:cubicBezTo>
                  <a:pt x="60" y="736"/>
                  <a:pt x="60" y="795"/>
                  <a:pt x="133" y="854"/>
                </a:cubicBezTo>
                <a:cubicBezTo>
                  <a:pt x="168" y="871"/>
                  <a:pt x="197" y="878"/>
                  <a:pt x="223" y="878"/>
                </a:cubicBezTo>
                <a:cubicBezTo>
                  <a:pt x="286" y="878"/>
                  <a:pt x="327" y="837"/>
                  <a:pt x="369" y="795"/>
                </a:cubicBezTo>
                <a:cubicBezTo>
                  <a:pt x="428" y="677"/>
                  <a:pt x="428" y="604"/>
                  <a:pt x="428" y="486"/>
                </a:cubicBezTo>
                <a:lnTo>
                  <a:pt x="428" y="0"/>
                </a:ln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7"/>
          <p:cNvSpPr/>
          <p:nvPr/>
        </p:nvSpPr>
        <p:spPr>
          <a:xfrm rot="1701038" flipH="1">
            <a:off x="641284" y="109873"/>
            <a:ext cx="13071" cy="26088"/>
          </a:xfrm>
          <a:custGeom>
            <a:avLst/>
            <a:gdLst/>
            <a:ahLst/>
            <a:cxnLst/>
            <a:rect l="l" t="t" r="r" b="b"/>
            <a:pathLst>
              <a:path w="487" h="972" extrusionOk="0">
                <a:moveTo>
                  <a:pt x="428" y="1"/>
                </a:moveTo>
                <a:cubicBezTo>
                  <a:pt x="310" y="118"/>
                  <a:pt x="251" y="177"/>
                  <a:pt x="178" y="295"/>
                </a:cubicBezTo>
                <a:cubicBezTo>
                  <a:pt x="60" y="427"/>
                  <a:pt x="1" y="663"/>
                  <a:pt x="60" y="854"/>
                </a:cubicBezTo>
                <a:cubicBezTo>
                  <a:pt x="119" y="854"/>
                  <a:pt x="119" y="913"/>
                  <a:pt x="178" y="913"/>
                </a:cubicBezTo>
                <a:lnTo>
                  <a:pt x="251" y="972"/>
                </a:lnTo>
                <a:cubicBezTo>
                  <a:pt x="310" y="972"/>
                  <a:pt x="310" y="972"/>
                  <a:pt x="369" y="913"/>
                </a:cubicBezTo>
                <a:cubicBezTo>
                  <a:pt x="487" y="854"/>
                  <a:pt x="487" y="663"/>
                  <a:pt x="428" y="545"/>
                </a:cubicBezTo>
                <a:lnTo>
                  <a:pt x="428" y="1"/>
                </a:ln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7"/>
          <p:cNvSpPr/>
          <p:nvPr/>
        </p:nvSpPr>
        <p:spPr>
          <a:xfrm rot="1701038" flipH="1">
            <a:off x="597150" y="153401"/>
            <a:ext cx="13071" cy="26088"/>
          </a:xfrm>
          <a:custGeom>
            <a:avLst/>
            <a:gdLst/>
            <a:ahLst/>
            <a:cxnLst/>
            <a:rect l="l" t="t" r="r" b="b"/>
            <a:pathLst>
              <a:path w="487" h="972" extrusionOk="0">
                <a:moveTo>
                  <a:pt x="369" y="0"/>
                </a:moveTo>
                <a:cubicBezTo>
                  <a:pt x="236" y="118"/>
                  <a:pt x="119" y="236"/>
                  <a:pt x="60" y="427"/>
                </a:cubicBezTo>
                <a:cubicBezTo>
                  <a:pt x="1" y="603"/>
                  <a:pt x="60" y="854"/>
                  <a:pt x="178" y="971"/>
                </a:cubicBezTo>
                <a:lnTo>
                  <a:pt x="236" y="971"/>
                </a:lnTo>
                <a:cubicBezTo>
                  <a:pt x="369" y="913"/>
                  <a:pt x="428" y="854"/>
                  <a:pt x="428" y="736"/>
                </a:cubicBezTo>
                <a:cubicBezTo>
                  <a:pt x="487" y="603"/>
                  <a:pt x="487" y="486"/>
                  <a:pt x="487" y="427"/>
                </a:cubicBezTo>
                <a:cubicBezTo>
                  <a:pt x="487" y="236"/>
                  <a:pt x="487" y="59"/>
                  <a:pt x="3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7"/>
          <p:cNvSpPr/>
          <p:nvPr/>
        </p:nvSpPr>
        <p:spPr>
          <a:xfrm rot="1701038" flipH="1">
            <a:off x="508794" y="178513"/>
            <a:ext cx="13473" cy="25605"/>
          </a:xfrm>
          <a:custGeom>
            <a:avLst/>
            <a:gdLst/>
            <a:ahLst/>
            <a:cxnLst/>
            <a:rect l="l" t="t" r="r" b="b"/>
            <a:pathLst>
              <a:path w="502" h="954" extrusionOk="0">
                <a:moveTo>
                  <a:pt x="369" y="0"/>
                </a:moveTo>
                <a:cubicBezTo>
                  <a:pt x="310" y="118"/>
                  <a:pt x="192" y="250"/>
                  <a:pt x="133" y="427"/>
                </a:cubicBezTo>
                <a:cubicBezTo>
                  <a:pt x="1" y="618"/>
                  <a:pt x="1" y="795"/>
                  <a:pt x="133" y="927"/>
                </a:cubicBezTo>
                <a:cubicBezTo>
                  <a:pt x="173" y="927"/>
                  <a:pt x="186" y="953"/>
                  <a:pt x="207" y="953"/>
                </a:cubicBezTo>
                <a:cubicBezTo>
                  <a:pt x="218" y="953"/>
                  <a:pt x="231" y="947"/>
                  <a:pt x="251" y="927"/>
                </a:cubicBezTo>
                <a:lnTo>
                  <a:pt x="310" y="927"/>
                </a:lnTo>
                <a:cubicBezTo>
                  <a:pt x="442" y="795"/>
                  <a:pt x="501" y="618"/>
                  <a:pt x="501" y="427"/>
                </a:cubicBezTo>
                <a:cubicBezTo>
                  <a:pt x="501" y="250"/>
                  <a:pt x="442" y="118"/>
                  <a:pt x="3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7"/>
          <p:cNvSpPr/>
          <p:nvPr/>
        </p:nvSpPr>
        <p:spPr>
          <a:xfrm rot="1701038" flipH="1">
            <a:off x="539429" y="222704"/>
            <a:ext cx="11487" cy="24504"/>
          </a:xfrm>
          <a:custGeom>
            <a:avLst/>
            <a:gdLst/>
            <a:ahLst/>
            <a:cxnLst/>
            <a:rect l="l" t="t" r="r" b="b"/>
            <a:pathLst>
              <a:path w="428" h="913" extrusionOk="0">
                <a:moveTo>
                  <a:pt x="369" y="0"/>
                </a:moveTo>
                <a:cubicBezTo>
                  <a:pt x="236" y="118"/>
                  <a:pt x="118" y="236"/>
                  <a:pt x="60" y="427"/>
                </a:cubicBezTo>
                <a:cubicBezTo>
                  <a:pt x="1" y="545"/>
                  <a:pt x="60" y="795"/>
                  <a:pt x="177" y="854"/>
                </a:cubicBezTo>
                <a:cubicBezTo>
                  <a:pt x="177" y="913"/>
                  <a:pt x="177" y="913"/>
                  <a:pt x="236" y="913"/>
                </a:cubicBezTo>
                <a:lnTo>
                  <a:pt x="310" y="913"/>
                </a:lnTo>
                <a:cubicBezTo>
                  <a:pt x="428" y="795"/>
                  <a:pt x="428" y="663"/>
                  <a:pt x="428" y="545"/>
                </a:cubicBezTo>
                <a:lnTo>
                  <a:pt x="428" y="177"/>
                </a:lnTo>
                <a:cubicBezTo>
                  <a:pt x="428" y="118"/>
                  <a:pt x="369" y="0"/>
                  <a:pt x="3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7"/>
          <p:cNvSpPr/>
          <p:nvPr/>
        </p:nvSpPr>
        <p:spPr>
          <a:xfrm rot="1701038" flipH="1">
            <a:off x="419250" y="124503"/>
            <a:ext cx="13044" cy="22947"/>
          </a:xfrm>
          <a:custGeom>
            <a:avLst/>
            <a:gdLst/>
            <a:ahLst/>
            <a:cxnLst/>
            <a:rect l="l" t="t" r="r" b="b"/>
            <a:pathLst>
              <a:path w="486" h="855" extrusionOk="0">
                <a:moveTo>
                  <a:pt x="427" y="1"/>
                </a:moveTo>
                <a:cubicBezTo>
                  <a:pt x="368" y="118"/>
                  <a:pt x="309" y="177"/>
                  <a:pt x="191" y="295"/>
                </a:cubicBezTo>
                <a:cubicBezTo>
                  <a:pt x="118" y="368"/>
                  <a:pt x="0" y="486"/>
                  <a:pt x="59" y="604"/>
                </a:cubicBezTo>
                <a:cubicBezTo>
                  <a:pt x="59" y="736"/>
                  <a:pt x="191" y="854"/>
                  <a:pt x="309" y="854"/>
                </a:cubicBezTo>
                <a:cubicBezTo>
                  <a:pt x="368" y="795"/>
                  <a:pt x="368" y="736"/>
                  <a:pt x="427" y="663"/>
                </a:cubicBezTo>
                <a:lnTo>
                  <a:pt x="427" y="486"/>
                </a:lnTo>
                <a:cubicBezTo>
                  <a:pt x="486" y="295"/>
                  <a:pt x="486" y="177"/>
                  <a:pt x="42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7"/>
          <p:cNvSpPr/>
          <p:nvPr/>
        </p:nvSpPr>
        <p:spPr>
          <a:xfrm rot="1701038" flipH="1">
            <a:off x="-409847" y="397223"/>
            <a:ext cx="144582" cy="136692"/>
          </a:xfrm>
          <a:custGeom>
            <a:avLst/>
            <a:gdLst/>
            <a:ahLst/>
            <a:cxnLst/>
            <a:rect l="l" t="t" r="r" b="b"/>
            <a:pathLst>
              <a:path w="5387" h="5093" fill="none" extrusionOk="0">
                <a:moveTo>
                  <a:pt x="1031" y="854"/>
                </a:moveTo>
                <a:cubicBezTo>
                  <a:pt x="427" y="1355"/>
                  <a:pt x="1" y="2208"/>
                  <a:pt x="59" y="3003"/>
                </a:cubicBezTo>
                <a:cubicBezTo>
                  <a:pt x="59" y="3253"/>
                  <a:pt x="59" y="3489"/>
                  <a:pt x="177" y="3739"/>
                </a:cubicBezTo>
                <a:cubicBezTo>
                  <a:pt x="295" y="3989"/>
                  <a:pt x="486" y="4166"/>
                  <a:pt x="736" y="4357"/>
                </a:cubicBezTo>
                <a:cubicBezTo>
                  <a:pt x="1340" y="4843"/>
                  <a:pt x="2208" y="5093"/>
                  <a:pt x="3003" y="5093"/>
                </a:cubicBezTo>
                <a:cubicBezTo>
                  <a:pt x="3238" y="5034"/>
                  <a:pt x="3488" y="5034"/>
                  <a:pt x="3739" y="4960"/>
                </a:cubicBezTo>
                <a:cubicBezTo>
                  <a:pt x="4651" y="4666"/>
                  <a:pt x="5387" y="3739"/>
                  <a:pt x="5387" y="2753"/>
                </a:cubicBezTo>
                <a:cubicBezTo>
                  <a:pt x="5387" y="1723"/>
                  <a:pt x="4710" y="796"/>
                  <a:pt x="3856" y="428"/>
                </a:cubicBezTo>
                <a:cubicBezTo>
                  <a:pt x="2944" y="1"/>
                  <a:pt x="1840" y="178"/>
                  <a:pt x="1031" y="854"/>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7"/>
          <p:cNvSpPr/>
          <p:nvPr/>
        </p:nvSpPr>
        <p:spPr>
          <a:xfrm flipH="1">
            <a:off x="9056192" y="4344141"/>
            <a:ext cx="335524" cy="375323"/>
          </a:xfrm>
          <a:custGeom>
            <a:avLst/>
            <a:gdLst/>
            <a:ahLst/>
            <a:cxnLst/>
            <a:rect l="l" t="t" r="r" b="b"/>
            <a:pathLst>
              <a:path w="10420" h="11656" fill="none" extrusionOk="0">
                <a:moveTo>
                  <a:pt x="7535" y="3621"/>
                </a:moveTo>
                <a:cubicBezTo>
                  <a:pt x="6990" y="3753"/>
                  <a:pt x="7241" y="2885"/>
                  <a:pt x="7241" y="2885"/>
                </a:cubicBezTo>
                <a:cubicBezTo>
                  <a:pt x="7241" y="2885"/>
                  <a:pt x="7977" y="1"/>
                  <a:pt x="6137" y="133"/>
                </a:cubicBezTo>
                <a:cubicBezTo>
                  <a:pt x="6137" y="133"/>
                  <a:pt x="3194" y="869"/>
                  <a:pt x="1590" y="3135"/>
                </a:cubicBezTo>
                <a:cubicBezTo>
                  <a:pt x="0" y="5402"/>
                  <a:pt x="3002" y="5343"/>
                  <a:pt x="3002" y="5343"/>
                </a:cubicBezTo>
                <a:cubicBezTo>
                  <a:pt x="3002" y="5343"/>
                  <a:pt x="3253" y="5284"/>
                  <a:pt x="3311" y="5828"/>
                </a:cubicBezTo>
                <a:cubicBezTo>
                  <a:pt x="3429" y="6388"/>
                  <a:pt x="2826" y="6329"/>
                  <a:pt x="2826" y="6329"/>
                </a:cubicBezTo>
                <a:cubicBezTo>
                  <a:pt x="854" y="6755"/>
                  <a:pt x="2693" y="9081"/>
                  <a:pt x="2693" y="9081"/>
                </a:cubicBezTo>
                <a:cubicBezTo>
                  <a:pt x="5401" y="11656"/>
                  <a:pt x="6004" y="8654"/>
                  <a:pt x="6372" y="8168"/>
                </a:cubicBezTo>
                <a:cubicBezTo>
                  <a:pt x="6740" y="7609"/>
                  <a:pt x="7667" y="8963"/>
                  <a:pt x="8712" y="8286"/>
                </a:cubicBezTo>
                <a:cubicBezTo>
                  <a:pt x="9742" y="7668"/>
                  <a:pt x="10419" y="6564"/>
                  <a:pt x="9816" y="4298"/>
                </a:cubicBezTo>
                <a:cubicBezTo>
                  <a:pt x="9257" y="2031"/>
                  <a:pt x="8153" y="3503"/>
                  <a:pt x="7535" y="3621"/>
                </a:cubicBezTo>
                <a:close/>
                <a:moveTo>
                  <a:pt x="8830" y="4548"/>
                </a:moveTo>
                <a:cubicBezTo>
                  <a:pt x="9375" y="6697"/>
                  <a:pt x="8580" y="7182"/>
                  <a:pt x="8153" y="7432"/>
                </a:cubicBezTo>
                <a:cubicBezTo>
                  <a:pt x="8094" y="7491"/>
                  <a:pt x="7977" y="7432"/>
                  <a:pt x="7609" y="7241"/>
                </a:cubicBezTo>
                <a:cubicBezTo>
                  <a:pt x="7241" y="7064"/>
                  <a:pt x="6564" y="6755"/>
                  <a:pt x="5946" y="7182"/>
                </a:cubicBezTo>
                <a:cubicBezTo>
                  <a:pt x="5769" y="7241"/>
                  <a:pt x="5637" y="7432"/>
                  <a:pt x="5519" y="7550"/>
                </a:cubicBezTo>
                <a:cubicBezTo>
                  <a:pt x="5460" y="7727"/>
                  <a:pt x="5328" y="7918"/>
                  <a:pt x="5269" y="8095"/>
                </a:cubicBezTo>
                <a:cubicBezTo>
                  <a:pt x="5151" y="8404"/>
                  <a:pt x="4901" y="8904"/>
                  <a:pt x="4665" y="9081"/>
                </a:cubicBezTo>
                <a:cubicBezTo>
                  <a:pt x="4533" y="9140"/>
                  <a:pt x="4106" y="9022"/>
                  <a:pt x="3488" y="8404"/>
                </a:cubicBezTo>
                <a:cubicBezTo>
                  <a:pt x="3253" y="8036"/>
                  <a:pt x="3002" y="7609"/>
                  <a:pt x="2943" y="7359"/>
                </a:cubicBezTo>
                <a:cubicBezTo>
                  <a:pt x="3120" y="7359"/>
                  <a:pt x="3429" y="7300"/>
                  <a:pt x="3679" y="7123"/>
                </a:cubicBezTo>
                <a:lnTo>
                  <a:pt x="3679" y="7123"/>
                </a:lnTo>
                <a:cubicBezTo>
                  <a:pt x="4224" y="6814"/>
                  <a:pt x="4474" y="6255"/>
                  <a:pt x="4356" y="5652"/>
                </a:cubicBezTo>
                <a:cubicBezTo>
                  <a:pt x="4165" y="4666"/>
                  <a:pt x="3562" y="4298"/>
                  <a:pt x="2943" y="4298"/>
                </a:cubicBezTo>
                <a:cubicBezTo>
                  <a:pt x="2693" y="4298"/>
                  <a:pt x="2384" y="4239"/>
                  <a:pt x="2208" y="4180"/>
                </a:cubicBezTo>
                <a:cubicBezTo>
                  <a:pt x="2208" y="4121"/>
                  <a:pt x="2267" y="3930"/>
                  <a:pt x="2458" y="3680"/>
                </a:cubicBezTo>
                <a:cubicBezTo>
                  <a:pt x="2885" y="3076"/>
                  <a:pt x="3488" y="2517"/>
                  <a:pt x="4297" y="2031"/>
                </a:cubicBezTo>
                <a:cubicBezTo>
                  <a:pt x="5210" y="1546"/>
                  <a:pt x="6004" y="1237"/>
                  <a:pt x="6255" y="1178"/>
                </a:cubicBezTo>
                <a:lnTo>
                  <a:pt x="6314" y="1178"/>
                </a:lnTo>
                <a:cubicBezTo>
                  <a:pt x="6372" y="1413"/>
                  <a:pt x="6372" y="2090"/>
                  <a:pt x="6255" y="2576"/>
                </a:cubicBezTo>
                <a:cubicBezTo>
                  <a:pt x="6137" y="2944"/>
                  <a:pt x="6004" y="3753"/>
                  <a:pt x="6505" y="4298"/>
                </a:cubicBezTo>
                <a:cubicBezTo>
                  <a:pt x="6799" y="4607"/>
                  <a:pt x="7300" y="4725"/>
                  <a:pt x="7785" y="4666"/>
                </a:cubicBezTo>
                <a:cubicBezTo>
                  <a:pt x="8035" y="4607"/>
                  <a:pt x="8271" y="4489"/>
                  <a:pt x="8462" y="4357"/>
                </a:cubicBezTo>
                <a:cubicBezTo>
                  <a:pt x="8462" y="4298"/>
                  <a:pt x="8521" y="4298"/>
                  <a:pt x="8580" y="4239"/>
                </a:cubicBezTo>
                <a:cubicBezTo>
                  <a:pt x="8639" y="4239"/>
                  <a:pt x="8639" y="4239"/>
                  <a:pt x="8712" y="4180"/>
                </a:cubicBezTo>
                <a:cubicBezTo>
                  <a:pt x="8771" y="4298"/>
                  <a:pt x="8771" y="4416"/>
                  <a:pt x="8830" y="4548"/>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17"/>
          <p:cNvGrpSpPr/>
          <p:nvPr/>
        </p:nvGrpSpPr>
        <p:grpSpPr>
          <a:xfrm flipH="1">
            <a:off x="8645798" y="4692005"/>
            <a:ext cx="464629" cy="444526"/>
            <a:chOff x="477665" y="4361232"/>
            <a:chExt cx="618434" cy="591676"/>
          </a:xfrm>
        </p:grpSpPr>
        <p:sp>
          <p:nvSpPr>
            <p:cNvPr id="2183" name="Google Shape;2183;p17"/>
            <p:cNvSpPr/>
            <p:nvPr/>
          </p:nvSpPr>
          <p:spPr>
            <a:xfrm>
              <a:off x="515566" y="4400582"/>
              <a:ext cx="580534" cy="552327"/>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7"/>
            <p:cNvSpPr/>
            <p:nvPr/>
          </p:nvSpPr>
          <p:spPr>
            <a:xfrm>
              <a:off x="477665" y="4361232"/>
              <a:ext cx="578634" cy="566784"/>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7"/>
            <p:cNvSpPr/>
            <p:nvPr/>
          </p:nvSpPr>
          <p:spPr>
            <a:xfrm>
              <a:off x="519365" y="4408632"/>
              <a:ext cx="495687" cy="45827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7"/>
            <p:cNvSpPr/>
            <p:nvPr/>
          </p:nvSpPr>
          <p:spPr>
            <a:xfrm>
              <a:off x="612232" y="4657415"/>
              <a:ext cx="155945" cy="193361"/>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7"/>
            <p:cNvSpPr/>
            <p:nvPr/>
          </p:nvSpPr>
          <p:spPr>
            <a:xfrm>
              <a:off x="551115" y="4653615"/>
              <a:ext cx="193361" cy="43180"/>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7"/>
            <p:cNvSpPr/>
            <p:nvPr/>
          </p:nvSpPr>
          <p:spPr>
            <a:xfrm>
              <a:off x="556782" y="4556948"/>
              <a:ext cx="185794" cy="98596"/>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7"/>
            <p:cNvSpPr/>
            <p:nvPr/>
          </p:nvSpPr>
          <p:spPr>
            <a:xfrm>
              <a:off x="637832" y="4471649"/>
              <a:ext cx="108546" cy="168277"/>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7"/>
            <p:cNvSpPr/>
            <p:nvPr/>
          </p:nvSpPr>
          <p:spPr>
            <a:xfrm>
              <a:off x="756298" y="4657415"/>
              <a:ext cx="136045" cy="154045"/>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7"/>
            <p:cNvSpPr/>
            <p:nvPr/>
          </p:nvSpPr>
          <p:spPr>
            <a:xfrm>
              <a:off x="773847" y="4657415"/>
              <a:ext cx="199511" cy="91029"/>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7"/>
            <p:cNvSpPr/>
            <p:nvPr/>
          </p:nvSpPr>
          <p:spPr>
            <a:xfrm>
              <a:off x="781897" y="4621865"/>
              <a:ext cx="211361" cy="29914"/>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7"/>
            <p:cNvSpPr/>
            <p:nvPr/>
          </p:nvSpPr>
          <p:spPr>
            <a:xfrm>
              <a:off x="781897" y="4501499"/>
              <a:ext cx="160195" cy="130346"/>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7"/>
            <p:cNvSpPr/>
            <p:nvPr/>
          </p:nvSpPr>
          <p:spPr>
            <a:xfrm>
              <a:off x="736398" y="4426632"/>
              <a:ext cx="25631" cy="19906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7"/>
            <p:cNvSpPr/>
            <p:nvPr/>
          </p:nvSpPr>
          <p:spPr>
            <a:xfrm>
              <a:off x="761997" y="4438482"/>
              <a:ext cx="90997" cy="189594"/>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7"/>
            <p:cNvSpPr/>
            <p:nvPr/>
          </p:nvSpPr>
          <p:spPr>
            <a:xfrm>
              <a:off x="732598" y="4610047"/>
              <a:ext cx="53098" cy="55448"/>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7"/>
            <p:cNvSpPr/>
            <p:nvPr/>
          </p:nvSpPr>
          <p:spPr>
            <a:xfrm>
              <a:off x="754398" y="4641797"/>
              <a:ext cx="32"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8" name="Google Shape;2198;p17"/>
          <p:cNvSpPr/>
          <p:nvPr/>
        </p:nvSpPr>
        <p:spPr>
          <a:xfrm flipH="1">
            <a:off x="7941220" y="4339434"/>
            <a:ext cx="92897" cy="71130"/>
          </a:xfrm>
          <a:custGeom>
            <a:avLst/>
            <a:gdLst/>
            <a:ahLst/>
            <a:cxnLst/>
            <a:rect l="l" t="t" r="r" b="b"/>
            <a:pathLst>
              <a:path w="2885" h="2209" extrusionOk="0">
                <a:moveTo>
                  <a:pt x="0" y="1"/>
                </a:moveTo>
                <a:lnTo>
                  <a:pt x="2885" y="2208"/>
                </a:lnTo>
                <a:cubicBezTo>
                  <a:pt x="2090" y="1296"/>
                  <a:pt x="1104" y="560"/>
                  <a:pt x="0"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7"/>
          <p:cNvSpPr/>
          <p:nvPr/>
        </p:nvSpPr>
        <p:spPr>
          <a:xfrm flipH="1">
            <a:off x="7881970" y="4355083"/>
            <a:ext cx="47431" cy="41731"/>
          </a:xfrm>
          <a:custGeom>
            <a:avLst/>
            <a:gdLst/>
            <a:ahLst/>
            <a:cxnLst/>
            <a:rect l="l" t="t" r="r" b="b"/>
            <a:pathLst>
              <a:path w="1473" h="1296" extrusionOk="0">
                <a:moveTo>
                  <a:pt x="1" y="1"/>
                </a:moveTo>
                <a:lnTo>
                  <a:pt x="1296" y="1296"/>
                </a:lnTo>
                <a:cubicBezTo>
                  <a:pt x="1472" y="1178"/>
                  <a:pt x="1296" y="928"/>
                  <a:pt x="1105" y="810"/>
                </a:cubicBezTo>
                <a:cubicBezTo>
                  <a:pt x="737" y="560"/>
                  <a:pt x="369" y="310"/>
                  <a:pt x="1"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7"/>
          <p:cNvSpPr/>
          <p:nvPr/>
        </p:nvSpPr>
        <p:spPr>
          <a:xfrm flipH="1">
            <a:off x="8065469" y="4516158"/>
            <a:ext cx="41248" cy="31298"/>
          </a:xfrm>
          <a:custGeom>
            <a:avLst/>
            <a:gdLst/>
            <a:ahLst/>
            <a:cxnLst/>
            <a:rect l="l" t="t" r="r" b="b"/>
            <a:pathLst>
              <a:path w="1281" h="972" extrusionOk="0">
                <a:moveTo>
                  <a:pt x="1" y="0"/>
                </a:moveTo>
                <a:lnTo>
                  <a:pt x="1281" y="972"/>
                </a:lnTo>
                <a:cubicBezTo>
                  <a:pt x="854" y="604"/>
                  <a:pt x="427" y="310"/>
                  <a:pt x="1" y="0"/>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7"/>
          <p:cNvSpPr/>
          <p:nvPr/>
        </p:nvSpPr>
        <p:spPr>
          <a:xfrm flipH="1">
            <a:off x="8033728" y="4951557"/>
            <a:ext cx="389073" cy="444521"/>
          </a:xfrm>
          <a:custGeom>
            <a:avLst/>
            <a:gdLst/>
            <a:ahLst/>
            <a:cxnLst/>
            <a:rect l="l" t="t" r="r" b="b"/>
            <a:pathLst>
              <a:path w="12083" h="13805" fill="none" extrusionOk="0">
                <a:moveTo>
                  <a:pt x="3312" y="4783"/>
                </a:moveTo>
                <a:cubicBezTo>
                  <a:pt x="3871" y="4048"/>
                  <a:pt x="3680" y="2885"/>
                  <a:pt x="4416" y="2399"/>
                </a:cubicBezTo>
                <a:cubicBezTo>
                  <a:pt x="5151" y="1781"/>
                  <a:pt x="6255" y="2399"/>
                  <a:pt x="7182" y="2208"/>
                </a:cubicBezTo>
                <a:cubicBezTo>
                  <a:pt x="7918" y="2031"/>
                  <a:pt x="8404" y="1413"/>
                  <a:pt x="8963" y="854"/>
                </a:cubicBezTo>
                <a:cubicBezTo>
                  <a:pt x="9508" y="368"/>
                  <a:pt x="10376" y="1"/>
                  <a:pt x="10979" y="368"/>
                </a:cubicBezTo>
                <a:cubicBezTo>
                  <a:pt x="11480" y="677"/>
                  <a:pt x="11597" y="1296"/>
                  <a:pt x="11656" y="1781"/>
                </a:cubicBezTo>
                <a:cubicBezTo>
                  <a:pt x="11656" y="2326"/>
                  <a:pt x="11538" y="2885"/>
                  <a:pt x="11656" y="3429"/>
                </a:cubicBezTo>
                <a:cubicBezTo>
                  <a:pt x="11774" y="3871"/>
                  <a:pt x="12024" y="4298"/>
                  <a:pt x="12024" y="4783"/>
                </a:cubicBezTo>
                <a:cubicBezTo>
                  <a:pt x="12083" y="5401"/>
                  <a:pt x="11715" y="6005"/>
                  <a:pt x="11229" y="6446"/>
                </a:cubicBezTo>
                <a:cubicBezTo>
                  <a:pt x="10803" y="6873"/>
                  <a:pt x="10184" y="7182"/>
                  <a:pt x="9699" y="7550"/>
                </a:cubicBezTo>
                <a:cubicBezTo>
                  <a:pt x="9508" y="7668"/>
                  <a:pt x="9272" y="7844"/>
                  <a:pt x="9198" y="8095"/>
                </a:cubicBezTo>
                <a:cubicBezTo>
                  <a:pt x="9081" y="8462"/>
                  <a:pt x="9272" y="8830"/>
                  <a:pt x="9272" y="9198"/>
                </a:cubicBezTo>
                <a:cubicBezTo>
                  <a:pt x="9331" y="10302"/>
                  <a:pt x="8036" y="10861"/>
                  <a:pt x="7300" y="11715"/>
                </a:cubicBezTo>
                <a:cubicBezTo>
                  <a:pt x="6991" y="12083"/>
                  <a:pt x="6756" y="12568"/>
                  <a:pt x="6388" y="12936"/>
                </a:cubicBezTo>
                <a:cubicBezTo>
                  <a:pt x="5460" y="13805"/>
                  <a:pt x="4048" y="13672"/>
                  <a:pt x="2885" y="13245"/>
                </a:cubicBezTo>
                <a:cubicBezTo>
                  <a:pt x="2032" y="12877"/>
                  <a:pt x="1237" y="12451"/>
                  <a:pt x="678" y="11656"/>
                </a:cubicBezTo>
                <a:cubicBezTo>
                  <a:pt x="192" y="10920"/>
                  <a:pt x="1" y="9875"/>
                  <a:pt x="501" y="9081"/>
                </a:cubicBezTo>
                <a:cubicBezTo>
                  <a:pt x="678" y="8830"/>
                  <a:pt x="869" y="8654"/>
                  <a:pt x="987" y="8404"/>
                </a:cubicBezTo>
                <a:cubicBezTo>
                  <a:pt x="1178" y="7844"/>
                  <a:pt x="810" y="7241"/>
                  <a:pt x="987" y="6682"/>
                </a:cubicBezTo>
                <a:cubicBezTo>
                  <a:pt x="1237" y="5637"/>
                  <a:pt x="2708" y="5578"/>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7"/>
          <p:cNvSpPr/>
          <p:nvPr/>
        </p:nvSpPr>
        <p:spPr>
          <a:xfrm flipH="1">
            <a:off x="8108591" y="5022624"/>
            <a:ext cx="243110" cy="357356"/>
          </a:xfrm>
          <a:custGeom>
            <a:avLst/>
            <a:gdLst/>
            <a:ahLst/>
            <a:cxnLst/>
            <a:rect l="l" t="t" r="r" b="b"/>
            <a:pathLst>
              <a:path w="7550" h="11098" fill="none" extrusionOk="0">
                <a:moveTo>
                  <a:pt x="7550" y="1"/>
                </a:moveTo>
                <a:cubicBezTo>
                  <a:pt x="5887" y="1590"/>
                  <a:pt x="4180" y="3136"/>
                  <a:pt x="2767" y="4975"/>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7"/>
          <p:cNvSpPr/>
          <p:nvPr/>
        </p:nvSpPr>
        <p:spPr>
          <a:xfrm flipH="1">
            <a:off x="8331441" y="4716314"/>
            <a:ext cx="171562" cy="163995"/>
          </a:xfrm>
          <a:custGeom>
            <a:avLst/>
            <a:gdLst/>
            <a:ahLst/>
            <a:cxnLst/>
            <a:rect l="l" t="t" r="r" b="b"/>
            <a:pathLst>
              <a:path w="5328" h="5093" fill="none" extrusionOk="0">
                <a:moveTo>
                  <a:pt x="986" y="795"/>
                </a:moveTo>
                <a:cubicBezTo>
                  <a:pt x="368" y="1354"/>
                  <a:pt x="0" y="2208"/>
                  <a:pt x="0" y="3002"/>
                </a:cubicBezTo>
                <a:cubicBezTo>
                  <a:pt x="0" y="3252"/>
                  <a:pt x="0" y="3488"/>
                  <a:pt x="118" y="3679"/>
                </a:cubicBezTo>
                <a:cubicBezTo>
                  <a:pt x="251" y="3988"/>
                  <a:pt x="427" y="4165"/>
                  <a:pt x="677" y="4297"/>
                </a:cubicBezTo>
                <a:cubicBezTo>
                  <a:pt x="1281" y="4842"/>
                  <a:pt x="2149" y="5092"/>
                  <a:pt x="2944" y="5033"/>
                </a:cubicBezTo>
                <a:cubicBezTo>
                  <a:pt x="3194" y="5033"/>
                  <a:pt x="3429" y="5033"/>
                  <a:pt x="3680" y="4960"/>
                </a:cubicBezTo>
                <a:cubicBezTo>
                  <a:pt x="4592" y="4665"/>
                  <a:pt x="5328" y="3738"/>
                  <a:pt x="5328" y="2693"/>
                </a:cubicBezTo>
                <a:cubicBezTo>
                  <a:pt x="5328" y="1722"/>
                  <a:pt x="4724" y="795"/>
                  <a:pt x="3797" y="427"/>
                </a:cubicBezTo>
                <a:cubicBezTo>
                  <a:pt x="2885" y="0"/>
                  <a:pt x="1781" y="177"/>
                  <a:pt x="986" y="7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7"/>
          <p:cNvSpPr/>
          <p:nvPr/>
        </p:nvSpPr>
        <p:spPr>
          <a:xfrm rot="-8965898" flipH="1">
            <a:off x="9004470" y="4069971"/>
            <a:ext cx="82185" cy="76494"/>
          </a:xfrm>
          <a:custGeom>
            <a:avLst/>
            <a:gdLst/>
            <a:ahLst/>
            <a:cxnLst/>
            <a:rect l="l" t="t" r="r" b="b"/>
            <a:pathLst>
              <a:path w="3062" h="2850" extrusionOk="0">
                <a:moveTo>
                  <a:pt x="1455" y="0"/>
                </a:moveTo>
                <a:cubicBezTo>
                  <a:pt x="1180" y="0"/>
                  <a:pt x="907" y="63"/>
                  <a:pt x="677" y="181"/>
                </a:cubicBezTo>
                <a:cubicBezTo>
                  <a:pt x="559" y="299"/>
                  <a:pt x="427" y="358"/>
                  <a:pt x="309" y="490"/>
                </a:cubicBezTo>
                <a:cubicBezTo>
                  <a:pt x="0" y="917"/>
                  <a:pt x="59" y="1520"/>
                  <a:pt x="250" y="2080"/>
                </a:cubicBezTo>
                <a:cubicBezTo>
                  <a:pt x="309" y="2197"/>
                  <a:pt x="368" y="2389"/>
                  <a:pt x="486" y="2506"/>
                </a:cubicBezTo>
                <a:cubicBezTo>
                  <a:pt x="618" y="2624"/>
                  <a:pt x="854" y="2698"/>
                  <a:pt x="1045" y="2756"/>
                </a:cubicBezTo>
                <a:cubicBezTo>
                  <a:pt x="1304" y="2792"/>
                  <a:pt x="1585" y="2850"/>
                  <a:pt x="1849" y="2850"/>
                </a:cubicBezTo>
                <a:cubicBezTo>
                  <a:pt x="2018" y="2850"/>
                  <a:pt x="2181" y="2826"/>
                  <a:pt x="2325" y="2756"/>
                </a:cubicBezTo>
                <a:cubicBezTo>
                  <a:pt x="2693" y="2565"/>
                  <a:pt x="2943" y="2138"/>
                  <a:pt x="3002" y="1770"/>
                </a:cubicBezTo>
                <a:cubicBezTo>
                  <a:pt x="3061" y="1152"/>
                  <a:pt x="2767" y="549"/>
                  <a:pt x="2325" y="240"/>
                </a:cubicBezTo>
                <a:cubicBezTo>
                  <a:pt x="2070" y="77"/>
                  <a:pt x="1761" y="0"/>
                  <a:pt x="1455"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7"/>
          <p:cNvSpPr/>
          <p:nvPr/>
        </p:nvSpPr>
        <p:spPr>
          <a:xfrm rot="-8965898" flipH="1">
            <a:off x="8659454" y="4493647"/>
            <a:ext cx="82587" cy="76307"/>
          </a:xfrm>
          <a:custGeom>
            <a:avLst/>
            <a:gdLst/>
            <a:ahLst/>
            <a:cxnLst/>
            <a:rect l="l" t="t" r="r" b="b"/>
            <a:pathLst>
              <a:path w="3077" h="2843" extrusionOk="0">
                <a:moveTo>
                  <a:pt x="1503" y="1"/>
                </a:moveTo>
                <a:cubicBezTo>
                  <a:pt x="1211" y="1"/>
                  <a:pt x="920" y="78"/>
                  <a:pt x="677" y="233"/>
                </a:cubicBezTo>
                <a:cubicBezTo>
                  <a:pt x="560" y="292"/>
                  <a:pt x="427" y="350"/>
                  <a:pt x="368" y="483"/>
                </a:cubicBezTo>
                <a:cubicBezTo>
                  <a:pt x="0" y="910"/>
                  <a:pt x="133" y="1513"/>
                  <a:pt x="309" y="2072"/>
                </a:cubicBezTo>
                <a:cubicBezTo>
                  <a:pt x="309" y="2249"/>
                  <a:pt x="368" y="2381"/>
                  <a:pt x="501" y="2499"/>
                </a:cubicBezTo>
                <a:cubicBezTo>
                  <a:pt x="618" y="2617"/>
                  <a:pt x="869" y="2690"/>
                  <a:pt x="1045" y="2749"/>
                </a:cubicBezTo>
                <a:cubicBezTo>
                  <a:pt x="1304" y="2785"/>
                  <a:pt x="1591" y="2842"/>
                  <a:pt x="1858" y="2842"/>
                </a:cubicBezTo>
                <a:cubicBezTo>
                  <a:pt x="2031" y="2842"/>
                  <a:pt x="2196" y="2819"/>
                  <a:pt x="2340" y="2749"/>
                </a:cubicBezTo>
                <a:cubicBezTo>
                  <a:pt x="2708" y="2558"/>
                  <a:pt x="2944" y="2190"/>
                  <a:pt x="3002" y="1763"/>
                </a:cubicBezTo>
                <a:cubicBezTo>
                  <a:pt x="3076" y="1219"/>
                  <a:pt x="2826" y="601"/>
                  <a:pt x="2340" y="233"/>
                </a:cubicBezTo>
                <a:cubicBezTo>
                  <a:pt x="2090" y="78"/>
                  <a:pt x="1796" y="1"/>
                  <a:pt x="150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2480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2"/>
        <p:cNvGrpSpPr/>
        <p:nvPr/>
      </p:nvGrpSpPr>
      <p:grpSpPr>
        <a:xfrm>
          <a:off x="0" y="0"/>
          <a:ext cx="0" cy="0"/>
          <a:chOff x="0" y="0"/>
          <a:chExt cx="0" cy="0"/>
        </a:xfrm>
      </p:grpSpPr>
      <p:sp>
        <p:nvSpPr>
          <p:cNvPr id="383" name="Google Shape;383;p4"/>
          <p:cNvSpPr txBox="1">
            <a:spLocks noGrp="1"/>
          </p:cNvSpPr>
          <p:nvPr>
            <p:ph type="body" idx="1"/>
          </p:nvPr>
        </p:nvSpPr>
        <p:spPr>
          <a:xfrm>
            <a:off x="727550" y="1152475"/>
            <a:ext cx="76917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84" name="Google Shape;384;p4"/>
          <p:cNvSpPr txBox="1">
            <a:spLocks noGrp="1"/>
          </p:cNvSpPr>
          <p:nvPr>
            <p:ph type="title"/>
          </p:nvPr>
        </p:nvSpPr>
        <p:spPr>
          <a:xfrm>
            <a:off x="727550" y="368825"/>
            <a:ext cx="7691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5" name="Google Shape;385;p4"/>
          <p:cNvSpPr/>
          <p:nvPr/>
        </p:nvSpPr>
        <p:spPr>
          <a:xfrm rot="-1701038">
            <a:off x="8745143" y="1557670"/>
            <a:ext cx="50994" cy="47586"/>
          </a:xfrm>
          <a:custGeom>
            <a:avLst/>
            <a:gdLst/>
            <a:ahLst/>
            <a:cxnLst/>
            <a:rect l="l" t="t" r="r" b="b"/>
            <a:pathLst>
              <a:path w="1900" h="1773" extrusionOk="0">
                <a:moveTo>
                  <a:pt x="899" y="0"/>
                </a:moveTo>
                <a:cubicBezTo>
                  <a:pt x="502" y="0"/>
                  <a:pt x="173" y="286"/>
                  <a:pt x="60" y="702"/>
                </a:cubicBezTo>
                <a:cubicBezTo>
                  <a:pt x="1" y="1188"/>
                  <a:pt x="310" y="1688"/>
                  <a:pt x="795" y="1747"/>
                </a:cubicBezTo>
                <a:cubicBezTo>
                  <a:pt x="857" y="1764"/>
                  <a:pt x="920" y="1772"/>
                  <a:pt x="983" y="1772"/>
                </a:cubicBezTo>
                <a:cubicBezTo>
                  <a:pt x="1358" y="1772"/>
                  <a:pt x="1740" y="1486"/>
                  <a:pt x="1840" y="1070"/>
                </a:cubicBezTo>
                <a:cubicBezTo>
                  <a:pt x="1899" y="584"/>
                  <a:pt x="1590" y="143"/>
                  <a:pt x="1104" y="25"/>
                </a:cubicBezTo>
                <a:cubicBezTo>
                  <a:pt x="1035" y="8"/>
                  <a:pt x="966" y="0"/>
                  <a:pt x="89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rot="-1701038">
            <a:off x="8600992" y="1540104"/>
            <a:ext cx="50994" cy="47505"/>
          </a:xfrm>
          <a:custGeom>
            <a:avLst/>
            <a:gdLst/>
            <a:ahLst/>
            <a:cxnLst/>
            <a:rect l="l" t="t" r="r" b="b"/>
            <a:pathLst>
              <a:path w="1900" h="1770" extrusionOk="0">
                <a:moveTo>
                  <a:pt x="880" y="1"/>
                </a:moveTo>
                <a:cubicBezTo>
                  <a:pt x="492" y="1"/>
                  <a:pt x="171" y="284"/>
                  <a:pt x="60" y="694"/>
                </a:cubicBezTo>
                <a:cubicBezTo>
                  <a:pt x="1" y="1194"/>
                  <a:pt x="310" y="1680"/>
                  <a:pt x="795" y="1738"/>
                </a:cubicBezTo>
                <a:cubicBezTo>
                  <a:pt x="862" y="1759"/>
                  <a:pt x="931" y="1769"/>
                  <a:pt x="1000" y="1769"/>
                </a:cubicBezTo>
                <a:cubicBezTo>
                  <a:pt x="1370" y="1769"/>
                  <a:pt x="1741" y="1483"/>
                  <a:pt x="1840" y="1061"/>
                </a:cubicBezTo>
                <a:cubicBezTo>
                  <a:pt x="1899" y="576"/>
                  <a:pt x="1590" y="149"/>
                  <a:pt x="1105" y="31"/>
                </a:cubicBezTo>
                <a:cubicBezTo>
                  <a:pt x="1028" y="10"/>
                  <a:pt x="953" y="1"/>
                  <a:pt x="88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4"/>
          <p:cNvGrpSpPr/>
          <p:nvPr/>
        </p:nvGrpSpPr>
        <p:grpSpPr>
          <a:xfrm rot="-2700000">
            <a:off x="-77133" y="3766649"/>
            <a:ext cx="682200" cy="644327"/>
            <a:chOff x="9113685" y="609518"/>
            <a:chExt cx="682207" cy="644333"/>
          </a:xfrm>
        </p:grpSpPr>
        <p:sp>
          <p:nvSpPr>
            <p:cNvPr id="388" name="Google Shape;388;p4"/>
            <p:cNvSpPr/>
            <p:nvPr/>
          </p:nvSpPr>
          <p:spPr>
            <a:xfrm rot="-1701038">
              <a:off x="9616969" y="611732"/>
              <a:ext cx="36367" cy="107061"/>
            </a:xfrm>
            <a:custGeom>
              <a:avLst/>
              <a:gdLst/>
              <a:ahLst/>
              <a:cxnLst/>
              <a:rect l="l" t="t" r="r" b="b"/>
              <a:pathLst>
                <a:path w="1355" h="3989" extrusionOk="0">
                  <a:moveTo>
                    <a:pt x="677" y="0"/>
                  </a:moveTo>
                  <a:cubicBezTo>
                    <a:pt x="677" y="1222"/>
                    <a:pt x="427" y="2517"/>
                    <a:pt x="0" y="3738"/>
                  </a:cubicBezTo>
                  <a:cubicBezTo>
                    <a:pt x="177" y="3797"/>
                    <a:pt x="368" y="3929"/>
                    <a:pt x="618" y="3988"/>
                  </a:cubicBezTo>
                  <a:cubicBezTo>
                    <a:pt x="986" y="3120"/>
                    <a:pt x="1222" y="2149"/>
                    <a:pt x="1281" y="1163"/>
                  </a:cubicBezTo>
                  <a:cubicBezTo>
                    <a:pt x="1354" y="677"/>
                    <a:pt x="1222" y="0"/>
                    <a:pt x="677"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rot="-1701038">
              <a:off x="9145320" y="834693"/>
              <a:ext cx="618937" cy="289567"/>
            </a:xfrm>
            <a:custGeom>
              <a:avLst/>
              <a:gdLst/>
              <a:ahLst/>
              <a:cxnLst/>
              <a:rect l="l" t="t" r="r" b="b"/>
              <a:pathLst>
                <a:path w="23061" h="10789" extrusionOk="0">
                  <a:moveTo>
                    <a:pt x="22162" y="0"/>
                  </a:moveTo>
                  <a:cubicBezTo>
                    <a:pt x="21734" y="0"/>
                    <a:pt x="21275" y="261"/>
                    <a:pt x="20912" y="512"/>
                  </a:cubicBezTo>
                  <a:cubicBezTo>
                    <a:pt x="19382" y="1748"/>
                    <a:pt x="17792" y="2911"/>
                    <a:pt x="16071" y="3823"/>
                  </a:cubicBezTo>
                  <a:cubicBezTo>
                    <a:pt x="11538" y="6104"/>
                    <a:pt x="6255" y="6104"/>
                    <a:pt x="1163" y="6222"/>
                  </a:cubicBezTo>
                  <a:cubicBezTo>
                    <a:pt x="677" y="6222"/>
                    <a:pt x="0" y="6398"/>
                    <a:pt x="59" y="6899"/>
                  </a:cubicBezTo>
                  <a:cubicBezTo>
                    <a:pt x="59" y="7016"/>
                    <a:pt x="133" y="7208"/>
                    <a:pt x="250" y="7325"/>
                  </a:cubicBezTo>
                  <a:cubicBezTo>
                    <a:pt x="1236" y="8856"/>
                    <a:pt x="3135" y="9651"/>
                    <a:pt x="4916" y="10151"/>
                  </a:cubicBezTo>
                  <a:cubicBezTo>
                    <a:pt x="6515" y="10562"/>
                    <a:pt x="8167" y="10788"/>
                    <a:pt x="9809" y="10788"/>
                  </a:cubicBezTo>
                  <a:cubicBezTo>
                    <a:pt x="11809" y="10788"/>
                    <a:pt x="13793" y="10453"/>
                    <a:pt x="15644" y="9710"/>
                  </a:cubicBezTo>
                  <a:cubicBezTo>
                    <a:pt x="19014" y="8311"/>
                    <a:pt x="21898" y="5486"/>
                    <a:pt x="22870" y="1983"/>
                  </a:cubicBezTo>
                  <a:cubicBezTo>
                    <a:pt x="23061" y="1321"/>
                    <a:pt x="23061" y="276"/>
                    <a:pt x="22384" y="26"/>
                  </a:cubicBezTo>
                  <a:cubicBezTo>
                    <a:pt x="22311" y="9"/>
                    <a:pt x="22237" y="0"/>
                    <a:pt x="2216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rot="-1701038">
              <a:off x="9533798" y="901996"/>
              <a:ext cx="103492" cy="88059"/>
            </a:xfrm>
            <a:custGeom>
              <a:avLst/>
              <a:gdLst/>
              <a:ahLst/>
              <a:cxnLst/>
              <a:rect l="l" t="t" r="r" b="b"/>
              <a:pathLst>
                <a:path w="3856" h="3281" extrusionOk="0">
                  <a:moveTo>
                    <a:pt x="1857" y="1"/>
                  </a:moveTo>
                  <a:cubicBezTo>
                    <a:pt x="1765" y="1"/>
                    <a:pt x="1675" y="10"/>
                    <a:pt x="1590" y="30"/>
                  </a:cubicBezTo>
                  <a:cubicBezTo>
                    <a:pt x="1339" y="89"/>
                    <a:pt x="1104" y="207"/>
                    <a:pt x="854" y="325"/>
                  </a:cubicBezTo>
                  <a:cubicBezTo>
                    <a:pt x="663" y="457"/>
                    <a:pt x="486" y="634"/>
                    <a:pt x="368" y="766"/>
                  </a:cubicBezTo>
                  <a:cubicBezTo>
                    <a:pt x="0" y="1252"/>
                    <a:pt x="0" y="1929"/>
                    <a:pt x="236" y="2414"/>
                  </a:cubicBezTo>
                  <a:cubicBezTo>
                    <a:pt x="545" y="2900"/>
                    <a:pt x="1104" y="3209"/>
                    <a:pt x="1649" y="3268"/>
                  </a:cubicBezTo>
                  <a:cubicBezTo>
                    <a:pt x="1715" y="3277"/>
                    <a:pt x="1781" y="3281"/>
                    <a:pt x="1848" y="3281"/>
                  </a:cubicBezTo>
                  <a:cubicBezTo>
                    <a:pt x="2348" y="3281"/>
                    <a:pt x="2862" y="3048"/>
                    <a:pt x="3238" y="2723"/>
                  </a:cubicBezTo>
                  <a:cubicBezTo>
                    <a:pt x="3488" y="2532"/>
                    <a:pt x="3679" y="2238"/>
                    <a:pt x="3738" y="1929"/>
                  </a:cubicBezTo>
                  <a:cubicBezTo>
                    <a:pt x="3856" y="1561"/>
                    <a:pt x="3797" y="1252"/>
                    <a:pt x="3606" y="943"/>
                  </a:cubicBezTo>
                  <a:cubicBezTo>
                    <a:pt x="3488" y="884"/>
                    <a:pt x="3429" y="766"/>
                    <a:pt x="3311" y="693"/>
                  </a:cubicBezTo>
                  <a:cubicBezTo>
                    <a:pt x="3061" y="457"/>
                    <a:pt x="2870" y="266"/>
                    <a:pt x="2576" y="148"/>
                  </a:cubicBezTo>
                  <a:cubicBezTo>
                    <a:pt x="2352" y="63"/>
                    <a:pt x="2098" y="1"/>
                    <a:pt x="185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rot="-1701038">
              <a:off x="9584172" y="806286"/>
              <a:ext cx="87308" cy="82638"/>
            </a:xfrm>
            <a:custGeom>
              <a:avLst/>
              <a:gdLst/>
              <a:ahLst/>
              <a:cxnLst/>
              <a:rect l="l" t="t" r="r" b="b"/>
              <a:pathLst>
                <a:path w="3253" h="3079" extrusionOk="0">
                  <a:moveTo>
                    <a:pt x="1717" y="1"/>
                  </a:moveTo>
                  <a:cubicBezTo>
                    <a:pt x="1675" y="1"/>
                    <a:pt x="1633" y="4"/>
                    <a:pt x="1590" y="10"/>
                  </a:cubicBezTo>
                  <a:cubicBezTo>
                    <a:pt x="986" y="68"/>
                    <a:pt x="545" y="569"/>
                    <a:pt x="250" y="1054"/>
                  </a:cubicBezTo>
                  <a:cubicBezTo>
                    <a:pt x="118" y="1172"/>
                    <a:pt x="59" y="1363"/>
                    <a:pt x="0" y="1540"/>
                  </a:cubicBezTo>
                  <a:cubicBezTo>
                    <a:pt x="0" y="1790"/>
                    <a:pt x="118" y="2040"/>
                    <a:pt x="309" y="2217"/>
                  </a:cubicBezTo>
                  <a:cubicBezTo>
                    <a:pt x="650" y="2667"/>
                    <a:pt x="1092" y="3079"/>
                    <a:pt x="1646" y="3079"/>
                  </a:cubicBezTo>
                  <a:cubicBezTo>
                    <a:pt x="1690" y="3079"/>
                    <a:pt x="1735" y="3076"/>
                    <a:pt x="1781" y="3071"/>
                  </a:cubicBezTo>
                  <a:cubicBezTo>
                    <a:pt x="2384" y="3012"/>
                    <a:pt x="2826" y="2526"/>
                    <a:pt x="3061" y="2040"/>
                  </a:cubicBezTo>
                  <a:cubicBezTo>
                    <a:pt x="3194" y="1790"/>
                    <a:pt x="3253" y="1481"/>
                    <a:pt x="3253" y="1231"/>
                  </a:cubicBezTo>
                  <a:cubicBezTo>
                    <a:pt x="3194" y="937"/>
                    <a:pt x="2944" y="628"/>
                    <a:pt x="2752" y="436"/>
                  </a:cubicBezTo>
                  <a:cubicBezTo>
                    <a:pt x="2421" y="225"/>
                    <a:pt x="2090" y="1"/>
                    <a:pt x="171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rot="-1701038">
              <a:off x="9367268" y="1046090"/>
              <a:ext cx="83765" cy="89374"/>
            </a:xfrm>
            <a:custGeom>
              <a:avLst/>
              <a:gdLst/>
              <a:ahLst/>
              <a:cxnLst/>
              <a:rect l="l" t="t" r="r" b="b"/>
              <a:pathLst>
                <a:path w="3121" h="3330" extrusionOk="0">
                  <a:moveTo>
                    <a:pt x="1773" y="0"/>
                  </a:moveTo>
                  <a:cubicBezTo>
                    <a:pt x="1674" y="0"/>
                    <a:pt x="1556" y="29"/>
                    <a:pt x="1355" y="78"/>
                  </a:cubicBezTo>
                  <a:cubicBezTo>
                    <a:pt x="796" y="269"/>
                    <a:pt x="369" y="696"/>
                    <a:pt x="178" y="1240"/>
                  </a:cubicBezTo>
                  <a:cubicBezTo>
                    <a:pt x="1" y="1740"/>
                    <a:pt x="60" y="2344"/>
                    <a:pt x="428" y="2771"/>
                  </a:cubicBezTo>
                  <a:cubicBezTo>
                    <a:pt x="667" y="3112"/>
                    <a:pt x="1090" y="3330"/>
                    <a:pt x="1521" y="3330"/>
                  </a:cubicBezTo>
                  <a:cubicBezTo>
                    <a:pt x="1648" y="3330"/>
                    <a:pt x="1776" y="3311"/>
                    <a:pt x="1899" y="3271"/>
                  </a:cubicBezTo>
                  <a:cubicBezTo>
                    <a:pt x="2091" y="3212"/>
                    <a:pt x="2267" y="3139"/>
                    <a:pt x="2385" y="3021"/>
                  </a:cubicBezTo>
                  <a:cubicBezTo>
                    <a:pt x="2753" y="2712"/>
                    <a:pt x="3003" y="2285"/>
                    <a:pt x="3062" y="1799"/>
                  </a:cubicBezTo>
                  <a:cubicBezTo>
                    <a:pt x="3121" y="1299"/>
                    <a:pt x="2944" y="813"/>
                    <a:pt x="2635" y="445"/>
                  </a:cubicBezTo>
                  <a:cubicBezTo>
                    <a:pt x="2517" y="328"/>
                    <a:pt x="2385" y="269"/>
                    <a:pt x="2267" y="195"/>
                  </a:cubicBezTo>
                  <a:cubicBezTo>
                    <a:pt x="2017" y="57"/>
                    <a:pt x="1914" y="0"/>
                    <a:pt x="1773"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rot="-1701038">
              <a:off x="9453956" y="994031"/>
              <a:ext cx="94044" cy="89643"/>
            </a:xfrm>
            <a:custGeom>
              <a:avLst/>
              <a:gdLst/>
              <a:ahLst/>
              <a:cxnLst/>
              <a:rect l="l" t="t" r="r" b="b"/>
              <a:pathLst>
                <a:path w="3504" h="3340" extrusionOk="0">
                  <a:moveTo>
                    <a:pt x="1960" y="1"/>
                  </a:moveTo>
                  <a:cubicBezTo>
                    <a:pt x="1502" y="1"/>
                    <a:pt x="1013" y="181"/>
                    <a:pt x="678" y="470"/>
                  </a:cubicBezTo>
                  <a:cubicBezTo>
                    <a:pt x="251" y="896"/>
                    <a:pt x="1" y="1514"/>
                    <a:pt x="119" y="2059"/>
                  </a:cubicBezTo>
                  <a:cubicBezTo>
                    <a:pt x="192" y="2677"/>
                    <a:pt x="678" y="3163"/>
                    <a:pt x="1222" y="3295"/>
                  </a:cubicBezTo>
                  <a:cubicBezTo>
                    <a:pt x="1347" y="3325"/>
                    <a:pt x="1458" y="3339"/>
                    <a:pt x="1559" y="3339"/>
                  </a:cubicBezTo>
                  <a:cubicBezTo>
                    <a:pt x="1660" y="3339"/>
                    <a:pt x="1752" y="3325"/>
                    <a:pt x="1840" y="3295"/>
                  </a:cubicBezTo>
                  <a:cubicBezTo>
                    <a:pt x="2400" y="3222"/>
                    <a:pt x="2826" y="2927"/>
                    <a:pt x="3136" y="2486"/>
                  </a:cubicBezTo>
                  <a:cubicBezTo>
                    <a:pt x="3430" y="2059"/>
                    <a:pt x="3503" y="1514"/>
                    <a:pt x="3371" y="1014"/>
                  </a:cubicBezTo>
                  <a:cubicBezTo>
                    <a:pt x="3371" y="896"/>
                    <a:pt x="3312" y="720"/>
                    <a:pt x="3194" y="587"/>
                  </a:cubicBezTo>
                  <a:cubicBezTo>
                    <a:pt x="2885" y="161"/>
                    <a:pt x="2885" y="102"/>
                    <a:pt x="2326" y="43"/>
                  </a:cubicBezTo>
                  <a:cubicBezTo>
                    <a:pt x="2209" y="14"/>
                    <a:pt x="2086" y="1"/>
                    <a:pt x="19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rot="-1701038">
              <a:off x="9281675" y="1095546"/>
              <a:ext cx="77431" cy="70694"/>
            </a:xfrm>
            <a:custGeom>
              <a:avLst/>
              <a:gdLst/>
              <a:ahLst/>
              <a:cxnLst/>
              <a:rect l="l" t="t" r="r" b="b"/>
              <a:pathLst>
                <a:path w="2885" h="2634" extrusionOk="0">
                  <a:moveTo>
                    <a:pt x="1629" y="1"/>
                  </a:moveTo>
                  <a:cubicBezTo>
                    <a:pt x="1115" y="1"/>
                    <a:pt x="598" y="244"/>
                    <a:pt x="309" y="661"/>
                  </a:cubicBezTo>
                  <a:cubicBezTo>
                    <a:pt x="133" y="838"/>
                    <a:pt x="74" y="1088"/>
                    <a:pt x="74" y="1338"/>
                  </a:cubicBezTo>
                  <a:cubicBezTo>
                    <a:pt x="0" y="1706"/>
                    <a:pt x="192" y="2074"/>
                    <a:pt x="501" y="2310"/>
                  </a:cubicBezTo>
                  <a:cubicBezTo>
                    <a:pt x="696" y="2517"/>
                    <a:pt x="1033" y="2634"/>
                    <a:pt x="1353" y="2634"/>
                  </a:cubicBezTo>
                  <a:cubicBezTo>
                    <a:pt x="1418" y="2634"/>
                    <a:pt x="1483" y="2629"/>
                    <a:pt x="1546" y="2619"/>
                  </a:cubicBezTo>
                  <a:cubicBezTo>
                    <a:pt x="1781" y="2619"/>
                    <a:pt x="2031" y="2560"/>
                    <a:pt x="2208" y="2442"/>
                  </a:cubicBezTo>
                  <a:cubicBezTo>
                    <a:pt x="2399" y="2251"/>
                    <a:pt x="2517" y="2074"/>
                    <a:pt x="2649" y="1883"/>
                  </a:cubicBezTo>
                  <a:cubicBezTo>
                    <a:pt x="2826" y="1397"/>
                    <a:pt x="2885" y="912"/>
                    <a:pt x="2649" y="470"/>
                  </a:cubicBezTo>
                  <a:cubicBezTo>
                    <a:pt x="2576" y="352"/>
                    <a:pt x="2458" y="235"/>
                    <a:pt x="2340" y="176"/>
                  </a:cubicBezTo>
                  <a:cubicBezTo>
                    <a:pt x="2121" y="57"/>
                    <a:pt x="1875" y="1"/>
                    <a:pt x="162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4"/>
          <p:cNvSpPr/>
          <p:nvPr/>
        </p:nvSpPr>
        <p:spPr>
          <a:xfrm rot="-1701038">
            <a:off x="8673864" y="-74082"/>
            <a:ext cx="768646" cy="827504"/>
          </a:xfrm>
          <a:custGeom>
            <a:avLst/>
            <a:gdLst/>
            <a:ahLst/>
            <a:cxnLst/>
            <a:rect l="l" t="t" r="r" b="b"/>
            <a:pathLst>
              <a:path w="28639" h="30832" extrusionOk="0">
                <a:moveTo>
                  <a:pt x="24456" y="1"/>
                </a:moveTo>
                <a:cubicBezTo>
                  <a:pt x="22905" y="1"/>
                  <a:pt x="21288" y="883"/>
                  <a:pt x="20236" y="2104"/>
                </a:cubicBezTo>
                <a:cubicBezTo>
                  <a:pt x="18764" y="3767"/>
                  <a:pt x="17969" y="5915"/>
                  <a:pt x="16748" y="7814"/>
                </a:cubicBezTo>
                <a:cubicBezTo>
                  <a:pt x="15394" y="10021"/>
                  <a:pt x="13437" y="11861"/>
                  <a:pt x="11229" y="13141"/>
                </a:cubicBezTo>
                <a:cubicBezTo>
                  <a:pt x="7844" y="15054"/>
                  <a:pt x="3680" y="15908"/>
                  <a:pt x="1531" y="19101"/>
                </a:cubicBezTo>
                <a:cubicBezTo>
                  <a:pt x="118" y="21117"/>
                  <a:pt x="0" y="24002"/>
                  <a:pt x="1222" y="26209"/>
                </a:cubicBezTo>
                <a:cubicBezTo>
                  <a:pt x="2662" y="28898"/>
                  <a:pt x="6276" y="30832"/>
                  <a:pt x="9442" y="30832"/>
                </a:cubicBezTo>
                <a:cubicBezTo>
                  <a:pt x="9672" y="30832"/>
                  <a:pt x="9901" y="30822"/>
                  <a:pt x="10125" y="30801"/>
                </a:cubicBezTo>
                <a:cubicBezTo>
                  <a:pt x="13437" y="30506"/>
                  <a:pt x="16439" y="28726"/>
                  <a:pt x="18955" y="26577"/>
                </a:cubicBezTo>
                <a:cubicBezTo>
                  <a:pt x="24533" y="21735"/>
                  <a:pt x="27785" y="14127"/>
                  <a:pt x="28447" y="6828"/>
                </a:cubicBezTo>
                <a:cubicBezTo>
                  <a:pt x="28639" y="4444"/>
                  <a:pt x="28330" y="1559"/>
                  <a:pt x="26240" y="455"/>
                </a:cubicBezTo>
                <a:cubicBezTo>
                  <a:pt x="25682" y="141"/>
                  <a:pt x="25074" y="1"/>
                  <a:pt x="2445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rot="-1701038">
            <a:off x="8939275" y="-180353"/>
            <a:ext cx="368126" cy="231783"/>
          </a:xfrm>
          <a:custGeom>
            <a:avLst/>
            <a:gdLst/>
            <a:ahLst/>
            <a:cxnLst/>
            <a:rect l="l" t="t" r="r" b="b"/>
            <a:pathLst>
              <a:path w="13716" h="8636" extrusionOk="0">
                <a:moveTo>
                  <a:pt x="7918" y="0"/>
                </a:moveTo>
                <a:cubicBezTo>
                  <a:pt x="7073" y="0"/>
                  <a:pt x="6216" y="164"/>
                  <a:pt x="5446" y="470"/>
                </a:cubicBezTo>
                <a:cubicBezTo>
                  <a:pt x="3371" y="1265"/>
                  <a:pt x="1767" y="2869"/>
                  <a:pt x="60" y="4341"/>
                </a:cubicBezTo>
                <a:cubicBezTo>
                  <a:pt x="1" y="4459"/>
                  <a:pt x="1" y="4650"/>
                  <a:pt x="119" y="4709"/>
                </a:cubicBezTo>
                <a:cubicBezTo>
                  <a:pt x="760" y="4902"/>
                  <a:pt x="1437" y="5008"/>
                  <a:pt x="2113" y="5008"/>
                </a:cubicBezTo>
                <a:cubicBezTo>
                  <a:pt x="2925" y="5008"/>
                  <a:pt x="3735" y="4855"/>
                  <a:pt x="4475" y="4517"/>
                </a:cubicBezTo>
                <a:cubicBezTo>
                  <a:pt x="4490" y="4510"/>
                  <a:pt x="4506" y="4506"/>
                  <a:pt x="4523" y="4506"/>
                </a:cubicBezTo>
                <a:cubicBezTo>
                  <a:pt x="4637" y="4506"/>
                  <a:pt x="4774" y="4665"/>
                  <a:pt x="4710" y="4768"/>
                </a:cubicBezTo>
                <a:cubicBezTo>
                  <a:pt x="4475" y="5621"/>
                  <a:pt x="4107" y="6489"/>
                  <a:pt x="3606" y="7284"/>
                </a:cubicBezTo>
                <a:cubicBezTo>
                  <a:pt x="3503" y="7438"/>
                  <a:pt x="3637" y="7604"/>
                  <a:pt x="3790" y="7604"/>
                </a:cubicBezTo>
                <a:cubicBezTo>
                  <a:pt x="3812" y="7604"/>
                  <a:pt x="3834" y="7601"/>
                  <a:pt x="3857" y="7593"/>
                </a:cubicBezTo>
                <a:cubicBezTo>
                  <a:pt x="5328" y="6857"/>
                  <a:pt x="6623" y="5812"/>
                  <a:pt x="7653" y="4576"/>
                </a:cubicBezTo>
                <a:cubicBezTo>
                  <a:pt x="7681" y="4532"/>
                  <a:pt x="7723" y="4513"/>
                  <a:pt x="7768" y="4513"/>
                </a:cubicBezTo>
                <a:cubicBezTo>
                  <a:pt x="7843" y="4513"/>
                  <a:pt x="7926" y="4567"/>
                  <a:pt x="7962" y="4650"/>
                </a:cubicBezTo>
                <a:cubicBezTo>
                  <a:pt x="8581" y="5989"/>
                  <a:pt x="8522" y="7652"/>
                  <a:pt x="9493" y="8564"/>
                </a:cubicBezTo>
                <a:cubicBezTo>
                  <a:pt x="9543" y="8614"/>
                  <a:pt x="9599" y="8635"/>
                  <a:pt x="9653" y="8635"/>
                </a:cubicBezTo>
                <a:cubicBezTo>
                  <a:pt x="9742" y="8635"/>
                  <a:pt x="9824" y="8579"/>
                  <a:pt x="9861" y="8506"/>
                </a:cubicBezTo>
                <a:lnTo>
                  <a:pt x="10479" y="5312"/>
                </a:lnTo>
                <a:cubicBezTo>
                  <a:pt x="10513" y="5209"/>
                  <a:pt x="10612" y="5147"/>
                  <a:pt x="10700" y="5147"/>
                </a:cubicBezTo>
                <a:cubicBezTo>
                  <a:pt x="10764" y="5147"/>
                  <a:pt x="10822" y="5179"/>
                  <a:pt x="10847" y="5253"/>
                </a:cubicBezTo>
                <a:cubicBezTo>
                  <a:pt x="11465" y="6121"/>
                  <a:pt x="12377" y="6784"/>
                  <a:pt x="13422" y="7034"/>
                </a:cubicBezTo>
                <a:cubicBezTo>
                  <a:pt x="13438" y="7042"/>
                  <a:pt x="13455" y="7045"/>
                  <a:pt x="13472" y="7045"/>
                </a:cubicBezTo>
                <a:cubicBezTo>
                  <a:pt x="13585" y="7045"/>
                  <a:pt x="13716" y="6891"/>
                  <a:pt x="13614" y="6725"/>
                </a:cubicBezTo>
                <a:cubicBezTo>
                  <a:pt x="12745" y="5194"/>
                  <a:pt x="12804" y="3178"/>
                  <a:pt x="11774" y="1707"/>
                </a:cubicBezTo>
                <a:cubicBezTo>
                  <a:pt x="10905" y="526"/>
                  <a:pt x="9431" y="0"/>
                  <a:pt x="791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rot="-1701038">
            <a:off x="9064769" y="-331204"/>
            <a:ext cx="158029" cy="136692"/>
          </a:xfrm>
          <a:custGeom>
            <a:avLst/>
            <a:gdLst/>
            <a:ahLst/>
            <a:cxnLst/>
            <a:rect l="l" t="t" r="r" b="b"/>
            <a:pathLst>
              <a:path w="5888" h="5093" extrusionOk="0">
                <a:moveTo>
                  <a:pt x="4960" y="1"/>
                </a:moveTo>
                <a:cubicBezTo>
                  <a:pt x="4901" y="1"/>
                  <a:pt x="4843" y="1"/>
                  <a:pt x="4710" y="60"/>
                </a:cubicBezTo>
                <a:cubicBezTo>
                  <a:pt x="2503" y="854"/>
                  <a:pt x="737" y="2767"/>
                  <a:pt x="1" y="5034"/>
                </a:cubicBezTo>
                <a:cubicBezTo>
                  <a:pt x="190" y="5003"/>
                  <a:pt x="395" y="4969"/>
                  <a:pt x="591" y="4969"/>
                </a:cubicBezTo>
                <a:cubicBezTo>
                  <a:pt x="777" y="4969"/>
                  <a:pt x="955" y="5000"/>
                  <a:pt x="1105" y="5093"/>
                </a:cubicBezTo>
                <a:cubicBezTo>
                  <a:pt x="1958" y="3135"/>
                  <a:pt x="3857" y="1840"/>
                  <a:pt x="5887" y="1296"/>
                </a:cubicBezTo>
                <a:cubicBezTo>
                  <a:pt x="5637" y="928"/>
                  <a:pt x="5328" y="560"/>
                  <a:pt x="5078" y="118"/>
                </a:cubicBezTo>
                <a:cubicBezTo>
                  <a:pt x="5078" y="60"/>
                  <a:pt x="5019" y="60"/>
                  <a:pt x="49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rot="-1701038">
            <a:off x="8822450" y="499232"/>
            <a:ext cx="138275" cy="169650"/>
          </a:xfrm>
          <a:custGeom>
            <a:avLst/>
            <a:gdLst/>
            <a:ahLst/>
            <a:cxnLst/>
            <a:rect l="l" t="t" r="r" b="b"/>
            <a:pathLst>
              <a:path w="5152" h="6321" extrusionOk="0">
                <a:moveTo>
                  <a:pt x="4180" y="0"/>
                </a:moveTo>
                <a:cubicBezTo>
                  <a:pt x="3871" y="0"/>
                  <a:pt x="3562" y="118"/>
                  <a:pt x="3312" y="236"/>
                </a:cubicBezTo>
                <a:cubicBezTo>
                  <a:pt x="1664" y="1045"/>
                  <a:pt x="442" y="2635"/>
                  <a:pt x="74" y="4415"/>
                </a:cubicBezTo>
                <a:cubicBezTo>
                  <a:pt x="1" y="4842"/>
                  <a:pt x="1" y="5269"/>
                  <a:pt x="192" y="5637"/>
                </a:cubicBezTo>
                <a:cubicBezTo>
                  <a:pt x="300" y="6028"/>
                  <a:pt x="668" y="6321"/>
                  <a:pt x="1070" y="6321"/>
                </a:cubicBezTo>
                <a:cubicBezTo>
                  <a:pt x="1105" y="6321"/>
                  <a:pt x="1142" y="6319"/>
                  <a:pt x="1178" y="6314"/>
                </a:cubicBezTo>
                <a:cubicBezTo>
                  <a:pt x="1664" y="6196"/>
                  <a:pt x="1914" y="5637"/>
                  <a:pt x="2090" y="5210"/>
                </a:cubicBezTo>
                <a:cubicBezTo>
                  <a:pt x="2400" y="4474"/>
                  <a:pt x="2767" y="3797"/>
                  <a:pt x="3253" y="3179"/>
                </a:cubicBezTo>
                <a:cubicBezTo>
                  <a:pt x="3812" y="2576"/>
                  <a:pt x="4548" y="2149"/>
                  <a:pt x="4916" y="1413"/>
                </a:cubicBezTo>
                <a:cubicBezTo>
                  <a:pt x="5093" y="1104"/>
                  <a:pt x="5152" y="736"/>
                  <a:pt x="4975" y="427"/>
                </a:cubicBezTo>
                <a:cubicBezTo>
                  <a:pt x="4857" y="118"/>
                  <a:pt x="4489" y="0"/>
                  <a:pt x="4180"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4"/>
          <p:cNvGrpSpPr/>
          <p:nvPr/>
        </p:nvGrpSpPr>
        <p:grpSpPr>
          <a:xfrm rot="-1700699">
            <a:off x="8264892" y="8651"/>
            <a:ext cx="711058" cy="1616763"/>
            <a:chOff x="7600489" y="227536"/>
            <a:chExt cx="852945" cy="1939378"/>
          </a:xfrm>
        </p:grpSpPr>
        <p:sp>
          <p:nvSpPr>
            <p:cNvPr id="400" name="Google Shape;400;p4"/>
            <p:cNvSpPr/>
            <p:nvPr/>
          </p:nvSpPr>
          <p:spPr>
            <a:xfrm>
              <a:off x="7660981" y="246627"/>
              <a:ext cx="792453" cy="1920286"/>
            </a:xfrm>
            <a:custGeom>
              <a:avLst/>
              <a:gdLst/>
              <a:ahLst/>
              <a:cxnLst/>
              <a:rect l="l" t="t" r="r" b="b"/>
              <a:pathLst>
                <a:path w="26608" h="64477" extrusionOk="0">
                  <a:moveTo>
                    <a:pt x="9334" y="1"/>
                  </a:moveTo>
                  <a:cubicBezTo>
                    <a:pt x="8185" y="1"/>
                    <a:pt x="7065" y="172"/>
                    <a:pt x="5946" y="464"/>
                  </a:cubicBezTo>
                  <a:cubicBezTo>
                    <a:pt x="7108" y="7027"/>
                    <a:pt x="9139" y="13826"/>
                    <a:pt x="10920" y="20272"/>
                  </a:cubicBezTo>
                  <a:cubicBezTo>
                    <a:pt x="10846" y="20154"/>
                    <a:pt x="10788" y="20022"/>
                    <a:pt x="10729" y="19904"/>
                  </a:cubicBezTo>
                  <a:cubicBezTo>
                    <a:pt x="10611" y="19595"/>
                    <a:pt x="10479" y="19227"/>
                    <a:pt x="10361" y="18918"/>
                  </a:cubicBezTo>
                  <a:lnTo>
                    <a:pt x="10361" y="18918"/>
                  </a:lnTo>
                  <a:lnTo>
                    <a:pt x="10611" y="19713"/>
                  </a:lnTo>
                  <a:cubicBezTo>
                    <a:pt x="8639" y="15798"/>
                    <a:pt x="6137" y="11692"/>
                    <a:pt x="3738" y="7881"/>
                  </a:cubicBezTo>
                  <a:cubicBezTo>
                    <a:pt x="2326" y="9176"/>
                    <a:pt x="1104" y="10589"/>
                    <a:pt x="0" y="12119"/>
                  </a:cubicBezTo>
                  <a:cubicBezTo>
                    <a:pt x="4047" y="16902"/>
                    <a:pt x="8036" y="21744"/>
                    <a:pt x="11891" y="26644"/>
                  </a:cubicBezTo>
                  <a:lnTo>
                    <a:pt x="14776" y="26041"/>
                  </a:lnTo>
                  <a:lnTo>
                    <a:pt x="16365" y="25673"/>
                  </a:lnTo>
                  <a:lnTo>
                    <a:pt x="16365" y="25673"/>
                  </a:lnTo>
                  <a:cubicBezTo>
                    <a:pt x="15821" y="25850"/>
                    <a:pt x="15335" y="25967"/>
                    <a:pt x="14776" y="26159"/>
                  </a:cubicBezTo>
                  <a:cubicBezTo>
                    <a:pt x="13613" y="26409"/>
                    <a:pt x="12451" y="26644"/>
                    <a:pt x="11214" y="26777"/>
                  </a:cubicBezTo>
                  <a:cubicBezTo>
                    <a:pt x="13981" y="38182"/>
                    <a:pt x="16306" y="49646"/>
                    <a:pt x="18205" y="61228"/>
                  </a:cubicBezTo>
                  <a:cubicBezTo>
                    <a:pt x="18337" y="61964"/>
                    <a:pt x="18455" y="62699"/>
                    <a:pt x="18882" y="63318"/>
                  </a:cubicBezTo>
                  <a:cubicBezTo>
                    <a:pt x="19438" y="64107"/>
                    <a:pt x="20414" y="64477"/>
                    <a:pt x="21417" y="64477"/>
                  </a:cubicBezTo>
                  <a:cubicBezTo>
                    <a:pt x="21741" y="64477"/>
                    <a:pt x="22068" y="64438"/>
                    <a:pt x="22384" y="64362"/>
                  </a:cubicBezTo>
                  <a:cubicBezTo>
                    <a:pt x="23606" y="64053"/>
                    <a:pt x="24650" y="63259"/>
                    <a:pt x="25695" y="62523"/>
                  </a:cubicBezTo>
                  <a:cubicBezTo>
                    <a:pt x="26063" y="62214"/>
                    <a:pt x="26490" y="61905"/>
                    <a:pt x="26549" y="61419"/>
                  </a:cubicBezTo>
                  <a:cubicBezTo>
                    <a:pt x="26608" y="61051"/>
                    <a:pt x="26372" y="60683"/>
                    <a:pt x="26181" y="60315"/>
                  </a:cubicBezTo>
                  <a:cubicBezTo>
                    <a:pt x="22929" y="54488"/>
                    <a:pt x="21516" y="47865"/>
                    <a:pt x="20118" y="41361"/>
                  </a:cubicBezTo>
                  <a:cubicBezTo>
                    <a:pt x="19014" y="36092"/>
                    <a:pt x="17910" y="30824"/>
                    <a:pt x="16807" y="25540"/>
                  </a:cubicBezTo>
                  <a:cubicBezTo>
                    <a:pt x="16674" y="25540"/>
                    <a:pt x="16556" y="25599"/>
                    <a:pt x="16365" y="25673"/>
                  </a:cubicBezTo>
                  <a:cubicBezTo>
                    <a:pt x="16556" y="20022"/>
                    <a:pt x="18882" y="14444"/>
                    <a:pt x="22929" y="10456"/>
                  </a:cubicBezTo>
                  <a:cubicBezTo>
                    <a:pt x="22561" y="8984"/>
                    <a:pt x="21148" y="8131"/>
                    <a:pt x="19868" y="7395"/>
                  </a:cubicBezTo>
                  <a:cubicBezTo>
                    <a:pt x="19709" y="7297"/>
                    <a:pt x="19519" y="7189"/>
                    <a:pt x="19316" y="7189"/>
                  </a:cubicBezTo>
                  <a:cubicBezTo>
                    <a:pt x="19275" y="7189"/>
                    <a:pt x="19233" y="7194"/>
                    <a:pt x="19191" y="7204"/>
                  </a:cubicBezTo>
                  <a:cubicBezTo>
                    <a:pt x="18882" y="7277"/>
                    <a:pt x="18705" y="7572"/>
                    <a:pt x="18573" y="7881"/>
                  </a:cubicBezTo>
                  <a:cubicBezTo>
                    <a:pt x="16615" y="11987"/>
                    <a:pt x="15394" y="15371"/>
                    <a:pt x="13981" y="19713"/>
                  </a:cubicBezTo>
                  <a:cubicBezTo>
                    <a:pt x="13922" y="19051"/>
                    <a:pt x="13790" y="18432"/>
                    <a:pt x="13672" y="17814"/>
                  </a:cubicBezTo>
                  <a:cubicBezTo>
                    <a:pt x="12568" y="11619"/>
                    <a:pt x="11832" y="6718"/>
                    <a:pt x="10243" y="37"/>
                  </a:cubicBezTo>
                  <a:cubicBezTo>
                    <a:pt x="9938" y="12"/>
                    <a:pt x="9635" y="1"/>
                    <a:pt x="9334"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7600489" y="227536"/>
              <a:ext cx="683330" cy="796414"/>
            </a:xfrm>
            <a:custGeom>
              <a:avLst/>
              <a:gdLst/>
              <a:ahLst/>
              <a:cxnLst/>
              <a:rect l="l" t="t" r="r" b="b"/>
              <a:pathLst>
                <a:path w="22944" h="26741" fill="none" extrusionOk="0">
                  <a:moveTo>
                    <a:pt x="16380" y="25755"/>
                  </a:moveTo>
                  <a:cubicBezTo>
                    <a:pt x="16557" y="20118"/>
                    <a:pt x="18955" y="14541"/>
                    <a:pt x="22943" y="10553"/>
                  </a:cubicBezTo>
                  <a:cubicBezTo>
                    <a:pt x="22634" y="9081"/>
                    <a:pt x="21163" y="8213"/>
                    <a:pt x="19868" y="7477"/>
                  </a:cubicBezTo>
                  <a:cubicBezTo>
                    <a:pt x="19691" y="7359"/>
                    <a:pt x="19441" y="7241"/>
                    <a:pt x="19206" y="7300"/>
                  </a:cubicBezTo>
                  <a:cubicBezTo>
                    <a:pt x="18896" y="7359"/>
                    <a:pt x="18705" y="7668"/>
                    <a:pt x="18587" y="7977"/>
                  </a:cubicBezTo>
                  <a:cubicBezTo>
                    <a:pt x="16630" y="12083"/>
                    <a:pt x="15394" y="15512"/>
                    <a:pt x="13981" y="19809"/>
                  </a:cubicBezTo>
                  <a:cubicBezTo>
                    <a:pt x="12701" y="12701"/>
                    <a:pt x="12024" y="7477"/>
                    <a:pt x="10243" y="119"/>
                  </a:cubicBezTo>
                  <a:cubicBezTo>
                    <a:pt x="8830" y="1"/>
                    <a:pt x="7359" y="119"/>
                    <a:pt x="5961" y="560"/>
                  </a:cubicBezTo>
                  <a:cubicBezTo>
                    <a:pt x="7123" y="7109"/>
                    <a:pt x="9139" y="13923"/>
                    <a:pt x="10920" y="20354"/>
                  </a:cubicBezTo>
                  <a:cubicBezTo>
                    <a:pt x="8904" y="16248"/>
                    <a:pt x="6255" y="11965"/>
                    <a:pt x="3753" y="7977"/>
                  </a:cubicBezTo>
                  <a:cubicBezTo>
                    <a:pt x="2340" y="9258"/>
                    <a:pt x="1104" y="10670"/>
                    <a:pt x="0" y="12201"/>
                  </a:cubicBezTo>
                  <a:cubicBezTo>
                    <a:pt x="4048" y="16984"/>
                    <a:pt x="8036" y="21825"/>
                    <a:pt x="11965" y="2674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7941130" y="864319"/>
              <a:ext cx="58486" cy="183355"/>
            </a:xfrm>
            <a:custGeom>
              <a:avLst/>
              <a:gdLst/>
              <a:ahLst/>
              <a:cxnLst/>
              <a:rect l="l" t="t" r="r" b="b"/>
              <a:pathLst>
                <a:path w="2385" h="7477" fill="none" extrusionOk="0">
                  <a:moveTo>
                    <a:pt x="1" y="1"/>
                  </a:moveTo>
                  <a:cubicBezTo>
                    <a:pt x="913" y="2443"/>
                    <a:pt x="1708" y="4960"/>
                    <a:pt x="2385" y="7477"/>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8008117" y="760959"/>
              <a:ext cx="32910" cy="248118"/>
            </a:xfrm>
            <a:custGeom>
              <a:avLst/>
              <a:gdLst/>
              <a:ahLst/>
              <a:cxnLst/>
              <a:rect l="l" t="t" r="r" b="b"/>
              <a:pathLst>
                <a:path w="1105" h="8331" fill="none" extrusionOk="0">
                  <a:moveTo>
                    <a:pt x="1" y="1"/>
                  </a:moveTo>
                  <a:cubicBezTo>
                    <a:pt x="486" y="2517"/>
                    <a:pt x="913" y="5755"/>
                    <a:pt x="1105" y="833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7934937" y="991067"/>
              <a:ext cx="458472" cy="1165032"/>
            </a:xfrm>
            <a:custGeom>
              <a:avLst/>
              <a:gdLst/>
              <a:ahLst/>
              <a:cxnLst/>
              <a:rect l="l" t="t" r="r" b="b"/>
              <a:pathLst>
                <a:path w="15394" h="39118" fill="none" extrusionOk="0">
                  <a:moveTo>
                    <a:pt x="15335" y="35865"/>
                  </a:moveTo>
                  <a:cubicBezTo>
                    <a:pt x="15261" y="36365"/>
                    <a:pt x="14834" y="36660"/>
                    <a:pt x="14466" y="36910"/>
                  </a:cubicBezTo>
                  <a:cubicBezTo>
                    <a:pt x="13422" y="37704"/>
                    <a:pt x="12391" y="38499"/>
                    <a:pt x="11155" y="38808"/>
                  </a:cubicBezTo>
                  <a:cubicBezTo>
                    <a:pt x="9875" y="39117"/>
                    <a:pt x="8403" y="38808"/>
                    <a:pt x="7667" y="37763"/>
                  </a:cubicBezTo>
                  <a:cubicBezTo>
                    <a:pt x="7241" y="37160"/>
                    <a:pt x="7108" y="36424"/>
                    <a:pt x="6991" y="35688"/>
                  </a:cubicBezTo>
                  <a:cubicBezTo>
                    <a:pt x="5092" y="24092"/>
                    <a:pt x="2752" y="12569"/>
                    <a:pt x="0" y="1222"/>
                  </a:cubicBezTo>
                  <a:cubicBezTo>
                    <a:pt x="1899" y="1046"/>
                    <a:pt x="3797" y="604"/>
                    <a:pt x="5578" y="1"/>
                  </a:cubicBezTo>
                  <a:cubicBezTo>
                    <a:pt x="6681" y="5269"/>
                    <a:pt x="7785" y="10538"/>
                    <a:pt x="8948" y="15821"/>
                  </a:cubicBezTo>
                  <a:cubicBezTo>
                    <a:pt x="10302" y="22311"/>
                    <a:pt x="11714" y="28933"/>
                    <a:pt x="15026" y="34761"/>
                  </a:cubicBezTo>
                  <a:cubicBezTo>
                    <a:pt x="15202" y="35129"/>
                    <a:pt x="15394" y="35497"/>
                    <a:pt x="15335" y="3586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8073880" y="998096"/>
              <a:ext cx="293685" cy="1103203"/>
            </a:xfrm>
            <a:custGeom>
              <a:avLst/>
              <a:gdLst/>
              <a:ahLst/>
              <a:cxnLst/>
              <a:rect l="l" t="t" r="r" b="b"/>
              <a:pathLst>
                <a:path w="9861" h="37042" fill="none" extrusionOk="0">
                  <a:moveTo>
                    <a:pt x="0" y="0"/>
                  </a:moveTo>
                  <a:cubicBezTo>
                    <a:pt x="1840" y="8462"/>
                    <a:pt x="3547" y="16498"/>
                    <a:pt x="5328" y="24901"/>
                  </a:cubicBezTo>
                  <a:cubicBezTo>
                    <a:pt x="6181" y="29198"/>
                    <a:pt x="7167" y="33613"/>
                    <a:pt x="9860" y="37042"/>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8174253" y="1635822"/>
              <a:ext cx="61828" cy="290201"/>
            </a:xfrm>
            <a:custGeom>
              <a:avLst/>
              <a:gdLst/>
              <a:ahLst/>
              <a:cxnLst/>
              <a:rect l="l" t="t" r="r" b="b"/>
              <a:pathLst>
                <a:path w="2076" h="9744" fill="none" extrusionOk="0">
                  <a:moveTo>
                    <a:pt x="0" y="1"/>
                  </a:moveTo>
                  <a:cubicBezTo>
                    <a:pt x="545" y="3238"/>
                    <a:pt x="1222" y="6491"/>
                    <a:pt x="2075" y="974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4"/>
          <p:cNvSpPr/>
          <p:nvPr/>
        </p:nvSpPr>
        <p:spPr>
          <a:xfrm rot="-1701038">
            <a:off x="8238360" y="-23908"/>
            <a:ext cx="82181" cy="76492"/>
          </a:xfrm>
          <a:custGeom>
            <a:avLst/>
            <a:gdLst/>
            <a:ahLst/>
            <a:cxnLst/>
            <a:rect l="l" t="t" r="r" b="b"/>
            <a:pathLst>
              <a:path w="3062" h="2850" extrusionOk="0">
                <a:moveTo>
                  <a:pt x="1455" y="0"/>
                </a:moveTo>
                <a:cubicBezTo>
                  <a:pt x="1180" y="0"/>
                  <a:pt x="907" y="63"/>
                  <a:pt x="677" y="181"/>
                </a:cubicBezTo>
                <a:cubicBezTo>
                  <a:pt x="559" y="299"/>
                  <a:pt x="427" y="358"/>
                  <a:pt x="309" y="490"/>
                </a:cubicBezTo>
                <a:cubicBezTo>
                  <a:pt x="0" y="917"/>
                  <a:pt x="59" y="1520"/>
                  <a:pt x="250" y="2080"/>
                </a:cubicBezTo>
                <a:cubicBezTo>
                  <a:pt x="309" y="2197"/>
                  <a:pt x="368" y="2389"/>
                  <a:pt x="486" y="2506"/>
                </a:cubicBezTo>
                <a:cubicBezTo>
                  <a:pt x="618" y="2624"/>
                  <a:pt x="854" y="2698"/>
                  <a:pt x="1045" y="2756"/>
                </a:cubicBezTo>
                <a:cubicBezTo>
                  <a:pt x="1304" y="2792"/>
                  <a:pt x="1585" y="2850"/>
                  <a:pt x="1849" y="2850"/>
                </a:cubicBezTo>
                <a:cubicBezTo>
                  <a:pt x="2018" y="2850"/>
                  <a:pt x="2181" y="2826"/>
                  <a:pt x="2325" y="2756"/>
                </a:cubicBezTo>
                <a:cubicBezTo>
                  <a:pt x="2693" y="2565"/>
                  <a:pt x="2943" y="2138"/>
                  <a:pt x="3002" y="1770"/>
                </a:cubicBezTo>
                <a:cubicBezTo>
                  <a:pt x="3061" y="1152"/>
                  <a:pt x="2767" y="549"/>
                  <a:pt x="2325" y="240"/>
                </a:cubicBezTo>
                <a:cubicBezTo>
                  <a:pt x="2070" y="77"/>
                  <a:pt x="1761" y="0"/>
                  <a:pt x="1455"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rot="-1701038">
            <a:off x="7827991" y="231275"/>
            <a:ext cx="82584" cy="76304"/>
          </a:xfrm>
          <a:custGeom>
            <a:avLst/>
            <a:gdLst/>
            <a:ahLst/>
            <a:cxnLst/>
            <a:rect l="l" t="t" r="r" b="b"/>
            <a:pathLst>
              <a:path w="3077" h="2843" extrusionOk="0">
                <a:moveTo>
                  <a:pt x="1503" y="1"/>
                </a:moveTo>
                <a:cubicBezTo>
                  <a:pt x="1211" y="1"/>
                  <a:pt x="920" y="78"/>
                  <a:pt x="677" y="233"/>
                </a:cubicBezTo>
                <a:cubicBezTo>
                  <a:pt x="560" y="292"/>
                  <a:pt x="427" y="350"/>
                  <a:pt x="368" y="483"/>
                </a:cubicBezTo>
                <a:cubicBezTo>
                  <a:pt x="0" y="910"/>
                  <a:pt x="133" y="1513"/>
                  <a:pt x="309" y="2072"/>
                </a:cubicBezTo>
                <a:cubicBezTo>
                  <a:pt x="309" y="2249"/>
                  <a:pt x="368" y="2381"/>
                  <a:pt x="501" y="2499"/>
                </a:cubicBezTo>
                <a:cubicBezTo>
                  <a:pt x="618" y="2617"/>
                  <a:pt x="869" y="2690"/>
                  <a:pt x="1045" y="2749"/>
                </a:cubicBezTo>
                <a:cubicBezTo>
                  <a:pt x="1304" y="2785"/>
                  <a:pt x="1591" y="2842"/>
                  <a:pt x="1858" y="2842"/>
                </a:cubicBezTo>
                <a:cubicBezTo>
                  <a:pt x="2031" y="2842"/>
                  <a:pt x="2196" y="2819"/>
                  <a:pt x="2340" y="2749"/>
                </a:cubicBezTo>
                <a:cubicBezTo>
                  <a:pt x="2708" y="2558"/>
                  <a:pt x="2944" y="2190"/>
                  <a:pt x="3002" y="1763"/>
                </a:cubicBezTo>
                <a:cubicBezTo>
                  <a:pt x="3076" y="1219"/>
                  <a:pt x="2826" y="601"/>
                  <a:pt x="2340" y="233"/>
                </a:cubicBezTo>
                <a:cubicBezTo>
                  <a:pt x="2090" y="78"/>
                  <a:pt x="1796" y="1"/>
                  <a:pt x="150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rot="-1701038">
            <a:off x="8474725" y="-183710"/>
            <a:ext cx="386725" cy="376822"/>
          </a:xfrm>
          <a:custGeom>
            <a:avLst/>
            <a:gdLst/>
            <a:ahLst/>
            <a:cxnLst/>
            <a:rect l="l" t="t" r="r" b="b"/>
            <a:pathLst>
              <a:path w="14409" h="14040" extrusionOk="0">
                <a:moveTo>
                  <a:pt x="5923" y="1"/>
                </a:moveTo>
                <a:cubicBezTo>
                  <a:pt x="5294" y="1"/>
                  <a:pt x="4681" y="103"/>
                  <a:pt x="4107" y="379"/>
                </a:cubicBezTo>
                <a:cubicBezTo>
                  <a:pt x="3547" y="688"/>
                  <a:pt x="3121" y="1115"/>
                  <a:pt x="2694" y="1541"/>
                </a:cubicBezTo>
                <a:cubicBezTo>
                  <a:pt x="118" y="4543"/>
                  <a:pt x="1" y="9385"/>
                  <a:pt x="2444" y="12520"/>
                </a:cubicBezTo>
                <a:cubicBezTo>
                  <a:pt x="2753" y="12947"/>
                  <a:pt x="3179" y="13314"/>
                  <a:pt x="3621" y="13623"/>
                </a:cubicBezTo>
                <a:cubicBezTo>
                  <a:pt x="4131" y="13916"/>
                  <a:pt x="4685" y="14039"/>
                  <a:pt x="5251" y="14039"/>
                </a:cubicBezTo>
                <a:cubicBezTo>
                  <a:pt x="6448" y="14039"/>
                  <a:pt x="7699" y="13488"/>
                  <a:pt x="8698" y="12829"/>
                </a:cubicBezTo>
                <a:cubicBezTo>
                  <a:pt x="10420" y="11666"/>
                  <a:pt x="11833" y="10195"/>
                  <a:pt x="13054" y="8532"/>
                </a:cubicBezTo>
                <a:cubicBezTo>
                  <a:pt x="13613" y="7678"/>
                  <a:pt x="14158" y="6751"/>
                  <a:pt x="14290" y="5706"/>
                </a:cubicBezTo>
                <a:cubicBezTo>
                  <a:pt x="14408" y="4911"/>
                  <a:pt x="14217" y="4117"/>
                  <a:pt x="13849" y="3440"/>
                </a:cubicBezTo>
                <a:cubicBezTo>
                  <a:pt x="12878" y="1600"/>
                  <a:pt x="10670" y="997"/>
                  <a:pt x="8698" y="438"/>
                </a:cubicBezTo>
                <a:cubicBezTo>
                  <a:pt x="7790" y="219"/>
                  <a:pt x="6840" y="1"/>
                  <a:pt x="592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rot="-1701038">
            <a:off x="8547382" y="-249053"/>
            <a:ext cx="221987" cy="159586"/>
          </a:xfrm>
          <a:custGeom>
            <a:avLst/>
            <a:gdLst/>
            <a:ahLst/>
            <a:cxnLst/>
            <a:rect l="l" t="t" r="r" b="b"/>
            <a:pathLst>
              <a:path w="8271" h="5946" extrusionOk="0">
                <a:moveTo>
                  <a:pt x="736" y="0"/>
                </a:moveTo>
                <a:lnTo>
                  <a:pt x="736" y="0"/>
                </a:lnTo>
                <a:cubicBezTo>
                  <a:pt x="854" y="854"/>
                  <a:pt x="1398" y="1590"/>
                  <a:pt x="2075" y="2149"/>
                </a:cubicBezTo>
                <a:cubicBezTo>
                  <a:pt x="1472" y="2517"/>
                  <a:pt x="736" y="2693"/>
                  <a:pt x="0" y="2752"/>
                </a:cubicBezTo>
                <a:cubicBezTo>
                  <a:pt x="549" y="3194"/>
                  <a:pt x="1235" y="3419"/>
                  <a:pt x="1907" y="3419"/>
                </a:cubicBezTo>
                <a:cubicBezTo>
                  <a:pt x="2352" y="3419"/>
                  <a:pt x="2792" y="3320"/>
                  <a:pt x="3179" y="3120"/>
                </a:cubicBezTo>
                <a:lnTo>
                  <a:pt x="3179" y="3120"/>
                </a:lnTo>
                <a:cubicBezTo>
                  <a:pt x="2870" y="3738"/>
                  <a:pt x="2384" y="4297"/>
                  <a:pt x="1840" y="4783"/>
                </a:cubicBezTo>
                <a:cubicBezTo>
                  <a:pt x="2944" y="4783"/>
                  <a:pt x="3974" y="4297"/>
                  <a:pt x="4710" y="3488"/>
                </a:cubicBezTo>
                <a:cubicBezTo>
                  <a:pt x="4842" y="4356"/>
                  <a:pt x="5210" y="5210"/>
                  <a:pt x="5755" y="5946"/>
                </a:cubicBezTo>
                <a:cubicBezTo>
                  <a:pt x="6005" y="5210"/>
                  <a:pt x="6005" y="4415"/>
                  <a:pt x="5887" y="3679"/>
                </a:cubicBezTo>
                <a:lnTo>
                  <a:pt x="5887" y="3679"/>
                </a:lnTo>
                <a:cubicBezTo>
                  <a:pt x="6309" y="3989"/>
                  <a:pt x="6838" y="4155"/>
                  <a:pt x="7372" y="4155"/>
                </a:cubicBezTo>
                <a:cubicBezTo>
                  <a:pt x="7676" y="4155"/>
                  <a:pt x="7982" y="4101"/>
                  <a:pt x="8271" y="3988"/>
                </a:cubicBezTo>
                <a:cubicBezTo>
                  <a:pt x="7417" y="3797"/>
                  <a:pt x="6682" y="3429"/>
                  <a:pt x="6005" y="2944"/>
                </a:cubicBezTo>
                <a:cubicBezTo>
                  <a:pt x="6490" y="2752"/>
                  <a:pt x="6991" y="2458"/>
                  <a:pt x="7285" y="2016"/>
                </a:cubicBezTo>
                <a:lnTo>
                  <a:pt x="7285" y="2016"/>
                </a:lnTo>
                <a:cubicBezTo>
                  <a:pt x="6907" y="2076"/>
                  <a:pt x="6525" y="2105"/>
                  <a:pt x="6141" y="2105"/>
                </a:cubicBezTo>
                <a:cubicBezTo>
                  <a:pt x="4164" y="2105"/>
                  <a:pt x="2166" y="1332"/>
                  <a:pt x="736"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rot="-1701038">
            <a:off x="8608640" y="-278882"/>
            <a:ext cx="39507" cy="104753"/>
          </a:xfrm>
          <a:custGeom>
            <a:avLst/>
            <a:gdLst/>
            <a:ahLst/>
            <a:cxnLst/>
            <a:rect l="l" t="t" r="r" b="b"/>
            <a:pathLst>
              <a:path w="1472" h="3903" extrusionOk="0">
                <a:moveTo>
                  <a:pt x="722" y="0"/>
                </a:moveTo>
                <a:cubicBezTo>
                  <a:pt x="609" y="0"/>
                  <a:pt x="488" y="13"/>
                  <a:pt x="368" y="32"/>
                </a:cubicBezTo>
                <a:cubicBezTo>
                  <a:pt x="545" y="768"/>
                  <a:pt x="545" y="1563"/>
                  <a:pt x="427" y="2299"/>
                </a:cubicBezTo>
                <a:cubicBezTo>
                  <a:pt x="368" y="2740"/>
                  <a:pt x="250" y="3226"/>
                  <a:pt x="0" y="3594"/>
                </a:cubicBezTo>
                <a:cubicBezTo>
                  <a:pt x="250" y="3711"/>
                  <a:pt x="427" y="3770"/>
                  <a:pt x="677" y="3903"/>
                </a:cubicBezTo>
                <a:cubicBezTo>
                  <a:pt x="986" y="2917"/>
                  <a:pt x="1222" y="1931"/>
                  <a:pt x="1413" y="959"/>
                </a:cubicBezTo>
                <a:cubicBezTo>
                  <a:pt x="1413" y="709"/>
                  <a:pt x="1472" y="400"/>
                  <a:pt x="1281" y="224"/>
                </a:cubicBezTo>
                <a:cubicBezTo>
                  <a:pt x="1162" y="55"/>
                  <a:pt x="956" y="0"/>
                  <a:pt x="72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rot="-1701038">
            <a:off x="8553032" y="-24372"/>
            <a:ext cx="16238" cy="26088"/>
          </a:xfrm>
          <a:custGeom>
            <a:avLst/>
            <a:gdLst/>
            <a:ahLst/>
            <a:cxnLst/>
            <a:rect l="l" t="t" r="r" b="b"/>
            <a:pathLst>
              <a:path w="605" h="972" extrusionOk="0">
                <a:moveTo>
                  <a:pt x="604" y="1"/>
                </a:moveTo>
                <a:lnTo>
                  <a:pt x="604" y="1"/>
                </a:lnTo>
                <a:cubicBezTo>
                  <a:pt x="428" y="118"/>
                  <a:pt x="236" y="251"/>
                  <a:pt x="177" y="427"/>
                </a:cubicBezTo>
                <a:cubicBezTo>
                  <a:pt x="118" y="486"/>
                  <a:pt x="60" y="619"/>
                  <a:pt x="1" y="678"/>
                </a:cubicBezTo>
                <a:cubicBezTo>
                  <a:pt x="1" y="737"/>
                  <a:pt x="1" y="854"/>
                  <a:pt x="118" y="928"/>
                </a:cubicBezTo>
                <a:cubicBezTo>
                  <a:pt x="148" y="957"/>
                  <a:pt x="196" y="972"/>
                  <a:pt x="251" y="972"/>
                </a:cubicBezTo>
                <a:cubicBezTo>
                  <a:pt x="306" y="972"/>
                  <a:pt x="369" y="957"/>
                  <a:pt x="428" y="928"/>
                </a:cubicBezTo>
                <a:cubicBezTo>
                  <a:pt x="486" y="795"/>
                  <a:pt x="545" y="678"/>
                  <a:pt x="545" y="560"/>
                </a:cubicBezTo>
                <a:cubicBezTo>
                  <a:pt x="604" y="369"/>
                  <a:pt x="604" y="192"/>
                  <a:pt x="604"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rot="-1701038">
            <a:off x="8599819" y="-7324"/>
            <a:ext cx="13044" cy="28074"/>
          </a:xfrm>
          <a:custGeom>
            <a:avLst/>
            <a:gdLst/>
            <a:ahLst/>
            <a:cxnLst/>
            <a:rect l="l" t="t" r="r" b="b"/>
            <a:pathLst>
              <a:path w="486" h="1046" extrusionOk="0">
                <a:moveTo>
                  <a:pt x="427" y="1"/>
                </a:moveTo>
                <a:cubicBezTo>
                  <a:pt x="309" y="177"/>
                  <a:pt x="192" y="369"/>
                  <a:pt x="59" y="486"/>
                </a:cubicBezTo>
                <a:cubicBezTo>
                  <a:pt x="59" y="545"/>
                  <a:pt x="0" y="604"/>
                  <a:pt x="0" y="736"/>
                </a:cubicBezTo>
                <a:lnTo>
                  <a:pt x="0" y="854"/>
                </a:lnTo>
                <a:cubicBezTo>
                  <a:pt x="0" y="913"/>
                  <a:pt x="59" y="972"/>
                  <a:pt x="59" y="1045"/>
                </a:cubicBezTo>
                <a:cubicBezTo>
                  <a:pt x="118" y="1045"/>
                  <a:pt x="250" y="1045"/>
                  <a:pt x="309" y="972"/>
                </a:cubicBezTo>
                <a:cubicBezTo>
                  <a:pt x="368" y="972"/>
                  <a:pt x="427" y="854"/>
                  <a:pt x="427" y="795"/>
                </a:cubicBezTo>
                <a:cubicBezTo>
                  <a:pt x="427" y="736"/>
                  <a:pt x="486" y="678"/>
                  <a:pt x="486" y="604"/>
                </a:cubicBezTo>
                <a:cubicBezTo>
                  <a:pt x="486" y="427"/>
                  <a:pt x="486" y="236"/>
                  <a:pt x="42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rot="-1701038">
            <a:off x="8653482" y="20124"/>
            <a:ext cx="11487" cy="26088"/>
          </a:xfrm>
          <a:custGeom>
            <a:avLst/>
            <a:gdLst/>
            <a:ahLst/>
            <a:cxnLst/>
            <a:rect l="l" t="t" r="r" b="b"/>
            <a:pathLst>
              <a:path w="428" h="972" extrusionOk="0">
                <a:moveTo>
                  <a:pt x="368" y="0"/>
                </a:moveTo>
                <a:cubicBezTo>
                  <a:pt x="177" y="177"/>
                  <a:pt x="59" y="427"/>
                  <a:pt x="0" y="736"/>
                </a:cubicBezTo>
                <a:cubicBezTo>
                  <a:pt x="0" y="795"/>
                  <a:pt x="0" y="913"/>
                  <a:pt x="59" y="971"/>
                </a:cubicBezTo>
                <a:cubicBezTo>
                  <a:pt x="118" y="971"/>
                  <a:pt x="236" y="971"/>
                  <a:pt x="236" y="913"/>
                </a:cubicBezTo>
                <a:cubicBezTo>
                  <a:pt x="295" y="854"/>
                  <a:pt x="368" y="795"/>
                  <a:pt x="368" y="736"/>
                </a:cubicBezTo>
                <a:cubicBezTo>
                  <a:pt x="427" y="486"/>
                  <a:pt x="427" y="236"/>
                  <a:pt x="36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rot="-1701038">
            <a:off x="8674516" y="-23610"/>
            <a:ext cx="13071" cy="24826"/>
          </a:xfrm>
          <a:custGeom>
            <a:avLst/>
            <a:gdLst/>
            <a:ahLst/>
            <a:cxnLst/>
            <a:rect l="l" t="t" r="r" b="b"/>
            <a:pathLst>
              <a:path w="487" h="925" extrusionOk="0">
                <a:moveTo>
                  <a:pt x="428" y="0"/>
                </a:moveTo>
                <a:cubicBezTo>
                  <a:pt x="295" y="118"/>
                  <a:pt x="236" y="250"/>
                  <a:pt x="178" y="368"/>
                </a:cubicBezTo>
                <a:cubicBezTo>
                  <a:pt x="60" y="486"/>
                  <a:pt x="1" y="618"/>
                  <a:pt x="1" y="795"/>
                </a:cubicBezTo>
                <a:cubicBezTo>
                  <a:pt x="38" y="868"/>
                  <a:pt x="120" y="924"/>
                  <a:pt x="209" y="924"/>
                </a:cubicBezTo>
                <a:cubicBezTo>
                  <a:pt x="263" y="924"/>
                  <a:pt x="319" y="904"/>
                  <a:pt x="369" y="854"/>
                </a:cubicBezTo>
                <a:cubicBezTo>
                  <a:pt x="487" y="795"/>
                  <a:pt x="487" y="677"/>
                  <a:pt x="428" y="486"/>
                </a:cubicBezTo>
                <a:lnTo>
                  <a:pt x="428" y="0"/>
                </a:ln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rot="-1701038">
            <a:off x="8716892" y="2156"/>
            <a:ext cx="13044" cy="27161"/>
          </a:xfrm>
          <a:custGeom>
            <a:avLst/>
            <a:gdLst/>
            <a:ahLst/>
            <a:cxnLst/>
            <a:rect l="l" t="t" r="r" b="b"/>
            <a:pathLst>
              <a:path w="486" h="1012" extrusionOk="0">
                <a:moveTo>
                  <a:pt x="368" y="1"/>
                </a:moveTo>
                <a:lnTo>
                  <a:pt x="368" y="60"/>
                </a:lnTo>
                <a:cubicBezTo>
                  <a:pt x="251" y="192"/>
                  <a:pt x="118" y="251"/>
                  <a:pt x="59" y="427"/>
                </a:cubicBezTo>
                <a:cubicBezTo>
                  <a:pt x="0" y="560"/>
                  <a:pt x="0" y="736"/>
                  <a:pt x="59" y="928"/>
                </a:cubicBezTo>
                <a:cubicBezTo>
                  <a:pt x="101" y="969"/>
                  <a:pt x="150" y="1011"/>
                  <a:pt x="196" y="1011"/>
                </a:cubicBezTo>
                <a:cubicBezTo>
                  <a:pt x="215" y="1011"/>
                  <a:pt x="233" y="1004"/>
                  <a:pt x="251" y="987"/>
                </a:cubicBezTo>
                <a:cubicBezTo>
                  <a:pt x="309" y="987"/>
                  <a:pt x="368" y="987"/>
                  <a:pt x="368" y="928"/>
                </a:cubicBezTo>
                <a:cubicBezTo>
                  <a:pt x="486" y="795"/>
                  <a:pt x="486" y="619"/>
                  <a:pt x="486" y="427"/>
                </a:cubicBezTo>
                <a:cubicBezTo>
                  <a:pt x="427" y="310"/>
                  <a:pt x="427" y="192"/>
                  <a:pt x="427" y="60"/>
                </a:cubicBezTo>
                <a:cubicBezTo>
                  <a:pt x="427" y="60"/>
                  <a:pt x="427" y="1"/>
                  <a:pt x="36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rot="-1701038">
            <a:off x="8704703" y="57365"/>
            <a:ext cx="13446" cy="24531"/>
          </a:xfrm>
          <a:custGeom>
            <a:avLst/>
            <a:gdLst/>
            <a:ahLst/>
            <a:cxnLst/>
            <a:rect l="l" t="t" r="r" b="b"/>
            <a:pathLst>
              <a:path w="501" h="914" extrusionOk="0">
                <a:moveTo>
                  <a:pt x="442" y="1"/>
                </a:moveTo>
                <a:cubicBezTo>
                  <a:pt x="309" y="118"/>
                  <a:pt x="192" y="236"/>
                  <a:pt x="133" y="369"/>
                </a:cubicBezTo>
                <a:cubicBezTo>
                  <a:pt x="74" y="486"/>
                  <a:pt x="0" y="663"/>
                  <a:pt x="133" y="795"/>
                </a:cubicBezTo>
                <a:cubicBezTo>
                  <a:pt x="133" y="854"/>
                  <a:pt x="192" y="854"/>
                  <a:pt x="251" y="913"/>
                </a:cubicBezTo>
                <a:lnTo>
                  <a:pt x="309" y="913"/>
                </a:lnTo>
                <a:cubicBezTo>
                  <a:pt x="368" y="913"/>
                  <a:pt x="368" y="854"/>
                  <a:pt x="442" y="854"/>
                </a:cubicBezTo>
                <a:cubicBezTo>
                  <a:pt x="501" y="737"/>
                  <a:pt x="501" y="604"/>
                  <a:pt x="501" y="486"/>
                </a:cubicBezTo>
                <a:cubicBezTo>
                  <a:pt x="501" y="369"/>
                  <a:pt x="442" y="177"/>
                  <a:pt x="442"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rot="-1701038">
            <a:off x="8634260" y="72858"/>
            <a:ext cx="13446" cy="23538"/>
          </a:xfrm>
          <a:custGeom>
            <a:avLst/>
            <a:gdLst/>
            <a:ahLst/>
            <a:cxnLst/>
            <a:rect l="l" t="t" r="r" b="b"/>
            <a:pathLst>
              <a:path w="501" h="877" extrusionOk="0">
                <a:moveTo>
                  <a:pt x="368" y="1"/>
                </a:moveTo>
                <a:cubicBezTo>
                  <a:pt x="309" y="119"/>
                  <a:pt x="191" y="178"/>
                  <a:pt x="132" y="295"/>
                </a:cubicBezTo>
                <a:cubicBezTo>
                  <a:pt x="74" y="428"/>
                  <a:pt x="0" y="545"/>
                  <a:pt x="0" y="663"/>
                </a:cubicBezTo>
                <a:cubicBezTo>
                  <a:pt x="56" y="807"/>
                  <a:pt x="169" y="876"/>
                  <a:pt x="247" y="876"/>
                </a:cubicBezTo>
                <a:cubicBezTo>
                  <a:pt x="273" y="876"/>
                  <a:pt x="295" y="869"/>
                  <a:pt x="309" y="854"/>
                </a:cubicBezTo>
                <a:cubicBezTo>
                  <a:pt x="442" y="796"/>
                  <a:pt x="442" y="737"/>
                  <a:pt x="442" y="604"/>
                </a:cubicBezTo>
                <a:cubicBezTo>
                  <a:pt x="500" y="487"/>
                  <a:pt x="442" y="295"/>
                  <a:pt x="442" y="119"/>
                </a:cubicBezTo>
                <a:cubicBezTo>
                  <a:pt x="442" y="60"/>
                  <a:pt x="442" y="1"/>
                  <a:pt x="36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rot="-1701038">
            <a:off x="8740655" y="-38305"/>
            <a:ext cx="11487" cy="23592"/>
          </a:xfrm>
          <a:custGeom>
            <a:avLst/>
            <a:gdLst/>
            <a:ahLst/>
            <a:cxnLst/>
            <a:rect l="l" t="t" r="r" b="b"/>
            <a:pathLst>
              <a:path w="428" h="879" extrusionOk="0">
                <a:moveTo>
                  <a:pt x="428" y="0"/>
                </a:moveTo>
                <a:cubicBezTo>
                  <a:pt x="369" y="59"/>
                  <a:pt x="251" y="177"/>
                  <a:pt x="192" y="236"/>
                </a:cubicBezTo>
                <a:cubicBezTo>
                  <a:pt x="133" y="368"/>
                  <a:pt x="1" y="486"/>
                  <a:pt x="1" y="677"/>
                </a:cubicBezTo>
                <a:cubicBezTo>
                  <a:pt x="60" y="736"/>
                  <a:pt x="60" y="795"/>
                  <a:pt x="133" y="854"/>
                </a:cubicBezTo>
                <a:cubicBezTo>
                  <a:pt x="168" y="871"/>
                  <a:pt x="197" y="878"/>
                  <a:pt x="223" y="878"/>
                </a:cubicBezTo>
                <a:cubicBezTo>
                  <a:pt x="286" y="878"/>
                  <a:pt x="327" y="837"/>
                  <a:pt x="369" y="795"/>
                </a:cubicBezTo>
                <a:cubicBezTo>
                  <a:pt x="428" y="677"/>
                  <a:pt x="428" y="604"/>
                  <a:pt x="428" y="486"/>
                </a:cubicBezTo>
                <a:lnTo>
                  <a:pt x="428" y="0"/>
                </a:ln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rot="-1701038">
            <a:off x="8541040" y="33673"/>
            <a:ext cx="13071" cy="26088"/>
          </a:xfrm>
          <a:custGeom>
            <a:avLst/>
            <a:gdLst/>
            <a:ahLst/>
            <a:cxnLst/>
            <a:rect l="l" t="t" r="r" b="b"/>
            <a:pathLst>
              <a:path w="487" h="972" extrusionOk="0">
                <a:moveTo>
                  <a:pt x="428" y="1"/>
                </a:moveTo>
                <a:cubicBezTo>
                  <a:pt x="310" y="118"/>
                  <a:pt x="251" y="177"/>
                  <a:pt x="178" y="295"/>
                </a:cubicBezTo>
                <a:cubicBezTo>
                  <a:pt x="60" y="427"/>
                  <a:pt x="1" y="663"/>
                  <a:pt x="60" y="854"/>
                </a:cubicBezTo>
                <a:cubicBezTo>
                  <a:pt x="119" y="854"/>
                  <a:pt x="119" y="913"/>
                  <a:pt x="178" y="913"/>
                </a:cubicBezTo>
                <a:lnTo>
                  <a:pt x="251" y="972"/>
                </a:lnTo>
                <a:cubicBezTo>
                  <a:pt x="310" y="972"/>
                  <a:pt x="310" y="972"/>
                  <a:pt x="369" y="913"/>
                </a:cubicBezTo>
                <a:cubicBezTo>
                  <a:pt x="487" y="854"/>
                  <a:pt x="487" y="663"/>
                  <a:pt x="428" y="545"/>
                </a:cubicBezTo>
                <a:lnTo>
                  <a:pt x="428" y="1"/>
                </a:ln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rot="-1701038">
            <a:off x="8585174" y="77201"/>
            <a:ext cx="13071" cy="26088"/>
          </a:xfrm>
          <a:custGeom>
            <a:avLst/>
            <a:gdLst/>
            <a:ahLst/>
            <a:cxnLst/>
            <a:rect l="l" t="t" r="r" b="b"/>
            <a:pathLst>
              <a:path w="487" h="972" extrusionOk="0">
                <a:moveTo>
                  <a:pt x="369" y="0"/>
                </a:moveTo>
                <a:cubicBezTo>
                  <a:pt x="236" y="118"/>
                  <a:pt x="119" y="236"/>
                  <a:pt x="60" y="427"/>
                </a:cubicBezTo>
                <a:cubicBezTo>
                  <a:pt x="1" y="603"/>
                  <a:pt x="60" y="854"/>
                  <a:pt x="178" y="971"/>
                </a:cubicBezTo>
                <a:lnTo>
                  <a:pt x="236" y="971"/>
                </a:lnTo>
                <a:cubicBezTo>
                  <a:pt x="369" y="913"/>
                  <a:pt x="428" y="854"/>
                  <a:pt x="428" y="736"/>
                </a:cubicBezTo>
                <a:cubicBezTo>
                  <a:pt x="487" y="603"/>
                  <a:pt x="487" y="486"/>
                  <a:pt x="487" y="427"/>
                </a:cubicBezTo>
                <a:cubicBezTo>
                  <a:pt x="487" y="236"/>
                  <a:pt x="487" y="59"/>
                  <a:pt x="3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rot="-1701038">
            <a:off x="8673129" y="102313"/>
            <a:ext cx="13473" cy="25605"/>
          </a:xfrm>
          <a:custGeom>
            <a:avLst/>
            <a:gdLst/>
            <a:ahLst/>
            <a:cxnLst/>
            <a:rect l="l" t="t" r="r" b="b"/>
            <a:pathLst>
              <a:path w="502" h="954" extrusionOk="0">
                <a:moveTo>
                  <a:pt x="369" y="0"/>
                </a:moveTo>
                <a:cubicBezTo>
                  <a:pt x="310" y="118"/>
                  <a:pt x="192" y="250"/>
                  <a:pt x="133" y="427"/>
                </a:cubicBezTo>
                <a:cubicBezTo>
                  <a:pt x="1" y="618"/>
                  <a:pt x="1" y="795"/>
                  <a:pt x="133" y="927"/>
                </a:cubicBezTo>
                <a:cubicBezTo>
                  <a:pt x="173" y="927"/>
                  <a:pt x="186" y="953"/>
                  <a:pt x="207" y="953"/>
                </a:cubicBezTo>
                <a:cubicBezTo>
                  <a:pt x="218" y="953"/>
                  <a:pt x="231" y="947"/>
                  <a:pt x="251" y="927"/>
                </a:cubicBezTo>
                <a:lnTo>
                  <a:pt x="310" y="927"/>
                </a:lnTo>
                <a:cubicBezTo>
                  <a:pt x="442" y="795"/>
                  <a:pt x="501" y="618"/>
                  <a:pt x="501" y="427"/>
                </a:cubicBezTo>
                <a:cubicBezTo>
                  <a:pt x="501" y="250"/>
                  <a:pt x="442" y="118"/>
                  <a:pt x="3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rot="-1701038">
            <a:off x="8644479" y="146504"/>
            <a:ext cx="11487" cy="24504"/>
          </a:xfrm>
          <a:custGeom>
            <a:avLst/>
            <a:gdLst/>
            <a:ahLst/>
            <a:cxnLst/>
            <a:rect l="l" t="t" r="r" b="b"/>
            <a:pathLst>
              <a:path w="428" h="913" extrusionOk="0">
                <a:moveTo>
                  <a:pt x="369" y="0"/>
                </a:moveTo>
                <a:cubicBezTo>
                  <a:pt x="236" y="118"/>
                  <a:pt x="118" y="236"/>
                  <a:pt x="60" y="427"/>
                </a:cubicBezTo>
                <a:cubicBezTo>
                  <a:pt x="1" y="545"/>
                  <a:pt x="60" y="795"/>
                  <a:pt x="177" y="854"/>
                </a:cubicBezTo>
                <a:cubicBezTo>
                  <a:pt x="177" y="913"/>
                  <a:pt x="177" y="913"/>
                  <a:pt x="236" y="913"/>
                </a:cubicBezTo>
                <a:lnTo>
                  <a:pt x="310" y="913"/>
                </a:lnTo>
                <a:cubicBezTo>
                  <a:pt x="428" y="795"/>
                  <a:pt x="428" y="663"/>
                  <a:pt x="428" y="545"/>
                </a:cubicBezTo>
                <a:lnTo>
                  <a:pt x="428" y="177"/>
                </a:lnTo>
                <a:cubicBezTo>
                  <a:pt x="428" y="118"/>
                  <a:pt x="369" y="0"/>
                  <a:pt x="3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rot="-1701038">
            <a:off x="8763101" y="48303"/>
            <a:ext cx="13044" cy="22947"/>
          </a:xfrm>
          <a:custGeom>
            <a:avLst/>
            <a:gdLst/>
            <a:ahLst/>
            <a:cxnLst/>
            <a:rect l="l" t="t" r="r" b="b"/>
            <a:pathLst>
              <a:path w="486" h="855" extrusionOk="0">
                <a:moveTo>
                  <a:pt x="427" y="1"/>
                </a:moveTo>
                <a:cubicBezTo>
                  <a:pt x="368" y="118"/>
                  <a:pt x="309" y="177"/>
                  <a:pt x="191" y="295"/>
                </a:cubicBezTo>
                <a:cubicBezTo>
                  <a:pt x="118" y="368"/>
                  <a:pt x="0" y="486"/>
                  <a:pt x="59" y="604"/>
                </a:cubicBezTo>
                <a:cubicBezTo>
                  <a:pt x="59" y="736"/>
                  <a:pt x="191" y="854"/>
                  <a:pt x="309" y="854"/>
                </a:cubicBezTo>
                <a:cubicBezTo>
                  <a:pt x="368" y="795"/>
                  <a:pt x="368" y="736"/>
                  <a:pt x="427" y="663"/>
                </a:cubicBezTo>
                <a:lnTo>
                  <a:pt x="427" y="486"/>
                </a:lnTo>
                <a:cubicBezTo>
                  <a:pt x="486" y="295"/>
                  <a:pt x="486" y="177"/>
                  <a:pt x="42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rot="-1701038">
            <a:off x="9460660" y="321023"/>
            <a:ext cx="144582" cy="136692"/>
          </a:xfrm>
          <a:custGeom>
            <a:avLst/>
            <a:gdLst/>
            <a:ahLst/>
            <a:cxnLst/>
            <a:rect l="l" t="t" r="r" b="b"/>
            <a:pathLst>
              <a:path w="5387" h="5093" fill="none" extrusionOk="0">
                <a:moveTo>
                  <a:pt x="1031" y="854"/>
                </a:moveTo>
                <a:cubicBezTo>
                  <a:pt x="427" y="1355"/>
                  <a:pt x="1" y="2208"/>
                  <a:pt x="59" y="3003"/>
                </a:cubicBezTo>
                <a:cubicBezTo>
                  <a:pt x="59" y="3253"/>
                  <a:pt x="59" y="3489"/>
                  <a:pt x="177" y="3739"/>
                </a:cubicBezTo>
                <a:cubicBezTo>
                  <a:pt x="295" y="3989"/>
                  <a:pt x="486" y="4166"/>
                  <a:pt x="736" y="4357"/>
                </a:cubicBezTo>
                <a:cubicBezTo>
                  <a:pt x="1340" y="4843"/>
                  <a:pt x="2208" y="5093"/>
                  <a:pt x="3003" y="5093"/>
                </a:cubicBezTo>
                <a:cubicBezTo>
                  <a:pt x="3238" y="5034"/>
                  <a:pt x="3488" y="5034"/>
                  <a:pt x="3739" y="4960"/>
                </a:cubicBezTo>
                <a:cubicBezTo>
                  <a:pt x="4651" y="4666"/>
                  <a:pt x="5387" y="3739"/>
                  <a:pt x="5387" y="2753"/>
                </a:cubicBezTo>
                <a:cubicBezTo>
                  <a:pt x="5387" y="1723"/>
                  <a:pt x="4710" y="796"/>
                  <a:pt x="3856" y="428"/>
                </a:cubicBezTo>
                <a:cubicBezTo>
                  <a:pt x="2944" y="1"/>
                  <a:pt x="1840" y="178"/>
                  <a:pt x="1031" y="854"/>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196321" y="4267941"/>
            <a:ext cx="335524" cy="375323"/>
          </a:xfrm>
          <a:custGeom>
            <a:avLst/>
            <a:gdLst/>
            <a:ahLst/>
            <a:cxnLst/>
            <a:rect l="l" t="t" r="r" b="b"/>
            <a:pathLst>
              <a:path w="10420" h="11656" fill="none" extrusionOk="0">
                <a:moveTo>
                  <a:pt x="7535" y="3621"/>
                </a:moveTo>
                <a:cubicBezTo>
                  <a:pt x="6990" y="3753"/>
                  <a:pt x="7241" y="2885"/>
                  <a:pt x="7241" y="2885"/>
                </a:cubicBezTo>
                <a:cubicBezTo>
                  <a:pt x="7241" y="2885"/>
                  <a:pt x="7977" y="1"/>
                  <a:pt x="6137" y="133"/>
                </a:cubicBezTo>
                <a:cubicBezTo>
                  <a:pt x="6137" y="133"/>
                  <a:pt x="3194" y="869"/>
                  <a:pt x="1590" y="3135"/>
                </a:cubicBezTo>
                <a:cubicBezTo>
                  <a:pt x="0" y="5402"/>
                  <a:pt x="3002" y="5343"/>
                  <a:pt x="3002" y="5343"/>
                </a:cubicBezTo>
                <a:cubicBezTo>
                  <a:pt x="3002" y="5343"/>
                  <a:pt x="3253" y="5284"/>
                  <a:pt x="3311" y="5828"/>
                </a:cubicBezTo>
                <a:cubicBezTo>
                  <a:pt x="3429" y="6388"/>
                  <a:pt x="2826" y="6329"/>
                  <a:pt x="2826" y="6329"/>
                </a:cubicBezTo>
                <a:cubicBezTo>
                  <a:pt x="854" y="6755"/>
                  <a:pt x="2693" y="9081"/>
                  <a:pt x="2693" y="9081"/>
                </a:cubicBezTo>
                <a:cubicBezTo>
                  <a:pt x="5401" y="11656"/>
                  <a:pt x="6004" y="8654"/>
                  <a:pt x="6372" y="8168"/>
                </a:cubicBezTo>
                <a:cubicBezTo>
                  <a:pt x="6740" y="7609"/>
                  <a:pt x="7667" y="8963"/>
                  <a:pt x="8712" y="8286"/>
                </a:cubicBezTo>
                <a:cubicBezTo>
                  <a:pt x="9742" y="7668"/>
                  <a:pt x="10419" y="6564"/>
                  <a:pt x="9816" y="4298"/>
                </a:cubicBezTo>
                <a:cubicBezTo>
                  <a:pt x="9257" y="2031"/>
                  <a:pt x="8153" y="3503"/>
                  <a:pt x="7535" y="3621"/>
                </a:cubicBezTo>
                <a:close/>
                <a:moveTo>
                  <a:pt x="8830" y="4548"/>
                </a:moveTo>
                <a:cubicBezTo>
                  <a:pt x="9375" y="6697"/>
                  <a:pt x="8580" y="7182"/>
                  <a:pt x="8153" y="7432"/>
                </a:cubicBezTo>
                <a:cubicBezTo>
                  <a:pt x="8094" y="7491"/>
                  <a:pt x="7977" y="7432"/>
                  <a:pt x="7609" y="7241"/>
                </a:cubicBezTo>
                <a:cubicBezTo>
                  <a:pt x="7241" y="7064"/>
                  <a:pt x="6564" y="6755"/>
                  <a:pt x="5946" y="7182"/>
                </a:cubicBezTo>
                <a:cubicBezTo>
                  <a:pt x="5769" y="7241"/>
                  <a:pt x="5637" y="7432"/>
                  <a:pt x="5519" y="7550"/>
                </a:cubicBezTo>
                <a:cubicBezTo>
                  <a:pt x="5460" y="7727"/>
                  <a:pt x="5328" y="7918"/>
                  <a:pt x="5269" y="8095"/>
                </a:cubicBezTo>
                <a:cubicBezTo>
                  <a:pt x="5151" y="8404"/>
                  <a:pt x="4901" y="8904"/>
                  <a:pt x="4665" y="9081"/>
                </a:cubicBezTo>
                <a:cubicBezTo>
                  <a:pt x="4533" y="9140"/>
                  <a:pt x="4106" y="9022"/>
                  <a:pt x="3488" y="8404"/>
                </a:cubicBezTo>
                <a:cubicBezTo>
                  <a:pt x="3253" y="8036"/>
                  <a:pt x="3002" y="7609"/>
                  <a:pt x="2943" y="7359"/>
                </a:cubicBezTo>
                <a:cubicBezTo>
                  <a:pt x="3120" y="7359"/>
                  <a:pt x="3429" y="7300"/>
                  <a:pt x="3679" y="7123"/>
                </a:cubicBezTo>
                <a:lnTo>
                  <a:pt x="3679" y="7123"/>
                </a:lnTo>
                <a:cubicBezTo>
                  <a:pt x="4224" y="6814"/>
                  <a:pt x="4474" y="6255"/>
                  <a:pt x="4356" y="5652"/>
                </a:cubicBezTo>
                <a:cubicBezTo>
                  <a:pt x="4165" y="4666"/>
                  <a:pt x="3562" y="4298"/>
                  <a:pt x="2943" y="4298"/>
                </a:cubicBezTo>
                <a:cubicBezTo>
                  <a:pt x="2693" y="4298"/>
                  <a:pt x="2384" y="4239"/>
                  <a:pt x="2208" y="4180"/>
                </a:cubicBezTo>
                <a:cubicBezTo>
                  <a:pt x="2208" y="4121"/>
                  <a:pt x="2267" y="3930"/>
                  <a:pt x="2458" y="3680"/>
                </a:cubicBezTo>
                <a:cubicBezTo>
                  <a:pt x="2885" y="3076"/>
                  <a:pt x="3488" y="2517"/>
                  <a:pt x="4297" y="2031"/>
                </a:cubicBezTo>
                <a:cubicBezTo>
                  <a:pt x="5210" y="1546"/>
                  <a:pt x="6004" y="1237"/>
                  <a:pt x="6255" y="1178"/>
                </a:cubicBezTo>
                <a:lnTo>
                  <a:pt x="6314" y="1178"/>
                </a:lnTo>
                <a:cubicBezTo>
                  <a:pt x="6372" y="1413"/>
                  <a:pt x="6372" y="2090"/>
                  <a:pt x="6255" y="2576"/>
                </a:cubicBezTo>
                <a:cubicBezTo>
                  <a:pt x="6137" y="2944"/>
                  <a:pt x="6004" y="3753"/>
                  <a:pt x="6505" y="4298"/>
                </a:cubicBezTo>
                <a:cubicBezTo>
                  <a:pt x="6799" y="4607"/>
                  <a:pt x="7300" y="4725"/>
                  <a:pt x="7785" y="4666"/>
                </a:cubicBezTo>
                <a:cubicBezTo>
                  <a:pt x="8035" y="4607"/>
                  <a:pt x="8271" y="4489"/>
                  <a:pt x="8462" y="4357"/>
                </a:cubicBezTo>
                <a:cubicBezTo>
                  <a:pt x="8462" y="4298"/>
                  <a:pt x="8521" y="4298"/>
                  <a:pt x="8580" y="4239"/>
                </a:cubicBezTo>
                <a:cubicBezTo>
                  <a:pt x="8639" y="4239"/>
                  <a:pt x="8639" y="4239"/>
                  <a:pt x="8712" y="4180"/>
                </a:cubicBezTo>
                <a:cubicBezTo>
                  <a:pt x="8771" y="4298"/>
                  <a:pt x="8771" y="4416"/>
                  <a:pt x="8830" y="4548"/>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4"/>
          <p:cNvGrpSpPr/>
          <p:nvPr/>
        </p:nvGrpSpPr>
        <p:grpSpPr>
          <a:xfrm>
            <a:off x="84968" y="4615805"/>
            <a:ext cx="464629" cy="444526"/>
            <a:chOff x="477665" y="4361232"/>
            <a:chExt cx="618434" cy="591676"/>
          </a:xfrm>
        </p:grpSpPr>
        <p:sp>
          <p:nvSpPr>
            <p:cNvPr id="428" name="Google Shape;428;p4"/>
            <p:cNvSpPr/>
            <p:nvPr/>
          </p:nvSpPr>
          <p:spPr>
            <a:xfrm>
              <a:off x="515566" y="4400582"/>
              <a:ext cx="580534" cy="552327"/>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477665" y="4361232"/>
              <a:ext cx="578634" cy="566784"/>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519365" y="4408632"/>
              <a:ext cx="495687" cy="45827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612232" y="4657415"/>
              <a:ext cx="155945" cy="193361"/>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551115" y="4653615"/>
              <a:ext cx="193361" cy="43180"/>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556782" y="4556948"/>
              <a:ext cx="185794" cy="98596"/>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637832" y="4471649"/>
              <a:ext cx="108546" cy="168277"/>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756298" y="4657415"/>
              <a:ext cx="136045" cy="154045"/>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773847" y="4657415"/>
              <a:ext cx="199511" cy="91029"/>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781897" y="4621865"/>
              <a:ext cx="211361" cy="29914"/>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781897" y="4501499"/>
              <a:ext cx="160195" cy="130346"/>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736398" y="4426632"/>
              <a:ext cx="25631" cy="19906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761997" y="4438482"/>
              <a:ext cx="90997" cy="189594"/>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732598" y="4610047"/>
              <a:ext cx="53098" cy="55448"/>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754398" y="4641797"/>
              <a:ext cx="32"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4"/>
          <p:cNvSpPr/>
          <p:nvPr/>
        </p:nvSpPr>
        <p:spPr>
          <a:xfrm>
            <a:off x="1161278" y="4263234"/>
            <a:ext cx="92897" cy="71130"/>
          </a:xfrm>
          <a:custGeom>
            <a:avLst/>
            <a:gdLst/>
            <a:ahLst/>
            <a:cxnLst/>
            <a:rect l="l" t="t" r="r" b="b"/>
            <a:pathLst>
              <a:path w="2885" h="2209" extrusionOk="0">
                <a:moveTo>
                  <a:pt x="0" y="1"/>
                </a:moveTo>
                <a:lnTo>
                  <a:pt x="2885" y="2208"/>
                </a:lnTo>
                <a:cubicBezTo>
                  <a:pt x="2090" y="1296"/>
                  <a:pt x="1104" y="560"/>
                  <a:pt x="0"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1265995" y="4278883"/>
            <a:ext cx="47431" cy="41731"/>
          </a:xfrm>
          <a:custGeom>
            <a:avLst/>
            <a:gdLst/>
            <a:ahLst/>
            <a:cxnLst/>
            <a:rect l="l" t="t" r="r" b="b"/>
            <a:pathLst>
              <a:path w="1473" h="1296" extrusionOk="0">
                <a:moveTo>
                  <a:pt x="1" y="1"/>
                </a:moveTo>
                <a:lnTo>
                  <a:pt x="1296" y="1296"/>
                </a:lnTo>
                <a:cubicBezTo>
                  <a:pt x="1472" y="1178"/>
                  <a:pt x="1296" y="928"/>
                  <a:pt x="1105" y="810"/>
                </a:cubicBezTo>
                <a:cubicBezTo>
                  <a:pt x="737" y="560"/>
                  <a:pt x="369" y="310"/>
                  <a:pt x="1"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1088678" y="4439958"/>
            <a:ext cx="41248" cy="31298"/>
          </a:xfrm>
          <a:custGeom>
            <a:avLst/>
            <a:gdLst/>
            <a:ahLst/>
            <a:cxnLst/>
            <a:rect l="l" t="t" r="r" b="b"/>
            <a:pathLst>
              <a:path w="1281" h="972" extrusionOk="0">
                <a:moveTo>
                  <a:pt x="1" y="0"/>
                </a:moveTo>
                <a:lnTo>
                  <a:pt x="1281" y="972"/>
                </a:lnTo>
                <a:cubicBezTo>
                  <a:pt x="854" y="604"/>
                  <a:pt x="427" y="310"/>
                  <a:pt x="1" y="0"/>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772595" y="4875357"/>
            <a:ext cx="389073" cy="444521"/>
          </a:xfrm>
          <a:custGeom>
            <a:avLst/>
            <a:gdLst/>
            <a:ahLst/>
            <a:cxnLst/>
            <a:rect l="l" t="t" r="r" b="b"/>
            <a:pathLst>
              <a:path w="12083" h="13805" fill="none" extrusionOk="0">
                <a:moveTo>
                  <a:pt x="3312" y="4783"/>
                </a:moveTo>
                <a:cubicBezTo>
                  <a:pt x="3871" y="4048"/>
                  <a:pt x="3680" y="2885"/>
                  <a:pt x="4416" y="2399"/>
                </a:cubicBezTo>
                <a:cubicBezTo>
                  <a:pt x="5151" y="1781"/>
                  <a:pt x="6255" y="2399"/>
                  <a:pt x="7182" y="2208"/>
                </a:cubicBezTo>
                <a:cubicBezTo>
                  <a:pt x="7918" y="2031"/>
                  <a:pt x="8404" y="1413"/>
                  <a:pt x="8963" y="854"/>
                </a:cubicBezTo>
                <a:cubicBezTo>
                  <a:pt x="9508" y="368"/>
                  <a:pt x="10376" y="1"/>
                  <a:pt x="10979" y="368"/>
                </a:cubicBezTo>
                <a:cubicBezTo>
                  <a:pt x="11480" y="677"/>
                  <a:pt x="11597" y="1296"/>
                  <a:pt x="11656" y="1781"/>
                </a:cubicBezTo>
                <a:cubicBezTo>
                  <a:pt x="11656" y="2326"/>
                  <a:pt x="11538" y="2885"/>
                  <a:pt x="11656" y="3429"/>
                </a:cubicBezTo>
                <a:cubicBezTo>
                  <a:pt x="11774" y="3871"/>
                  <a:pt x="12024" y="4298"/>
                  <a:pt x="12024" y="4783"/>
                </a:cubicBezTo>
                <a:cubicBezTo>
                  <a:pt x="12083" y="5401"/>
                  <a:pt x="11715" y="6005"/>
                  <a:pt x="11229" y="6446"/>
                </a:cubicBezTo>
                <a:cubicBezTo>
                  <a:pt x="10803" y="6873"/>
                  <a:pt x="10184" y="7182"/>
                  <a:pt x="9699" y="7550"/>
                </a:cubicBezTo>
                <a:cubicBezTo>
                  <a:pt x="9508" y="7668"/>
                  <a:pt x="9272" y="7844"/>
                  <a:pt x="9198" y="8095"/>
                </a:cubicBezTo>
                <a:cubicBezTo>
                  <a:pt x="9081" y="8462"/>
                  <a:pt x="9272" y="8830"/>
                  <a:pt x="9272" y="9198"/>
                </a:cubicBezTo>
                <a:cubicBezTo>
                  <a:pt x="9331" y="10302"/>
                  <a:pt x="8036" y="10861"/>
                  <a:pt x="7300" y="11715"/>
                </a:cubicBezTo>
                <a:cubicBezTo>
                  <a:pt x="6991" y="12083"/>
                  <a:pt x="6756" y="12568"/>
                  <a:pt x="6388" y="12936"/>
                </a:cubicBezTo>
                <a:cubicBezTo>
                  <a:pt x="5460" y="13805"/>
                  <a:pt x="4048" y="13672"/>
                  <a:pt x="2885" y="13245"/>
                </a:cubicBezTo>
                <a:cubicBezTo>
                  <a:pt x="2032" y="12877"/>
                  <a:pt x="1237" y="12451"/>
                  <a:pt x="678" y="11656"/>
                </a:cubicBezTo>
                <a:cubicBezTo>
                  <a:pt x="192" y="10920"/>
                  <a:pt x="1" y="9875"/>
                  <a:pt x="501" y="9081"/>
                </a:cubicBezTo>
                <a:cubicBezTo>
                  <a:pt x="678" y="8830"/>
                  <a:pt x="869" y="8654"/>
                  <a:pt x="987" y="8404"/>
                </a:cubicBezTo>
                <a:cubicBezTo>
                  <a:pt x="1178" y="7844"/>
                  <a:pt x="810" y="7241"/>
                  <a:pt x="987" y="6682"/>
                </a:cubicBezTo>
                <a:cubicBezTo>
                  <a:pt x="1237" y="5637"/>
                  <a:pt x="2708" y="5578"/>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843694" y="4946424"/>
            <a:ext cx="243110" cy="357356"/>
          </a:xfrm>
          <a:custGeom>
            <a:avLst/>
            <a:gdLst/>
            <a:ahLst/>
            <a:cxnLst/>
            <a:rect l="l" t="t" r="r" b="b"/>
            <a:pathLst>
              <a:path w="7550" h="11098" fill="none" extrusionOk="0">
                <a:moveTo>
                  <a:pt x="7550" y="1"/>
                </a:moveTo>
                <a:cubicBezTo>
                  <a:pt x="5887" y="1590"/>
                  <a:pt x="4180" y="3136"/>
                  <a:pt x="2767" y="4975"/>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692393" y="4640114"/>
            <a:ext cx="171562" cy="163995"/>
          </a:xfrm>
          <a:custGeom>
            <a:avLst/>
            <a:gdLst/>
            <a:ahLst/>
            <a:cxnLst/>
            <a:rect l="l" t="t" r="r" b="b"/>
            <a:pathLst>
              <a:path w="5328" h="5093" fill="none" extrusionOk="0">
                <a:moveTo>
                  <a:pt x="986" y="795"/>
                </a:moveTo>
                <a:cubicBezTo>
                  <a:pt x="368" y="1354"/>
                  <a:pt x="0" y="2208"/>
                  <a:pt x="0" y="3002"/>
                </a:cubicBezTo>
                <a:cubicBezTo>
                  <a:pt x="0" y="3252"/>
                  <a:pt x="0" y="3488"/>
                  <a:pt x="118" y="3679"/>
                </a:cubicBezTo>
                <a:cubicBezTo>
                  <a:pt x="251" y="3988"/>
                  <a:pt x="427" y="4165"/>
                  <a:pt x="677" y="4297"/>
                </a:cubicBezTo>
                <a:cubicBezTo>
                  <a:pt x="1281" y="4842"/>
                  <a:pt x="2149" y="5092"/>
                  <a:pt x="2944" y="5033"/>
                </a:cubicBezTo>
                <a:cubicBezTo>
                  <a:pt x="3194" y="5033"/>
                  <a:pt x="3429" y="5033"/>
                  <a:pt x="3680" y="4960"/>
                </a:cubicBezTo>
                <a:cubicBezTo>
                  <a:pt x="4592" y="4665"/>
                  <a:pt x="5328" y="3738"/>
                  <a:pt x="5328" y="2693"/>
                </a:cubicBezTo>
                <a:cubicBezTo>
                  <a:pt x="5328" y="1722"/>
                  <a:pt x="4724" y="795"/>
                  <a:pt x="3797" y="427"/>
                </a:cubicBezTo>
                <a:cubicBezTo>
                  <a:pt x="2885" y="0"/>
                  <a:pt x="1781" y="177"/>
                  <a:pt x="986" y="7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rot="8965898">
            <a:off x="108741" y="3993771"/>
            <a:ext cx="82185" cy="76494"/>
          </a:xfrm>
          <a:custGeom>
            <a:avLst/>
            <a:gdLst/>
            <a:ahLst/>
            <a:cxnLst/>
            <a:rect l="l" t="t" r="r" b="b"/>
            <a:pathLst>
              <a:path w="3062" h="2850" extrusionOk="0">
                <a:moveTo>
                  <a:pt x="1455" y="0"/>
                </a:moveTo>
                <a:cubicBezTo>
                  <a:pt x="1180" y="0"/>
                  <a:pt x="907" y="63"/>
                  <a:pt x="677" y="181"/>
                </a:cubicBezTo>
                <a:cubicBezTo>
                  <a:pt x="559" y="299"/>
                  <a:pt x="427" y="358"/>
                  <a:pt x="309" y="490"/>
                </a:cubicBezTo>
                <a:cubicBezTo>
                  <a:pt x="0" y="917"/>
                  <a:pt x="59" y="1520"/>
                  <a:pt x="250" y="2080"/>
                </a:cubicBezTo>
                <a:cubicBezTo>
                  <a:pt x="309" y="2197"/>
                  <a:pt x="368" y="2389"/>
                  <a:pt x="486" y="2506"/>
                </a:cubicBezTo>
                <a:cubicBezTo>
                  <a:pt x="618" y="2624"/>
                  <a:pt x="854" y="2698"/>
                  <a:pt x="1045" y="2756"/>
                </a:cubicBezTo>
                <a:cubicBezTo>
                  <a:pt x="1304" y="2792"/>
                  <a:pt x="1585" y="2850"/>
                  <a:pt x="1849" y="2850"/>
                </a:cubicBezTo>
                <a:cubicBezTo>
                  <a:pt x="2018" y="2850"/>
                  <a:pt x="2181" y="2826"/>
                  <a:pt x="2325" y="2756"/>
                </a:cubicBezTo>
                <a:cubicBezTo>
                  <a:pt x="2693" y="2565"/>
                  <a:pt x="2943" y="2138"/>
                  <a:pt x="3002" y="1770"/>
                </a:cubicBezTo>
                <a:cubicBezTo>
                  <a:pt x="3061" y="1152"/>
                  <a:pt x="2767" y="549"/>
                  <a:pt x="2325" y="240"/>
                </a:cubicBezTo>
                <a:cubicBezTo>
                  <a:pt x="2070" y="77"/>
                  <a:pt x="1761" y="0"/>
                  <a:pt x="1455"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rot="8965898">
            <a:off x="453354" y="4417447"/>
            <a:ext cx="82587" cy="76307"/>
          </a:xfrm>
          <a:custGeom>
            <a:avLst/>
            <a:gdLst/>
            <a:ahLst/>
            <a:cxnLst/>
            <a:rect l="l" t="t" r="r" b="b"/>
            <a:pathLst>
              <a:path w="3077" h="2843" extrusionOk="0">
                <a:moveTo>
                  <a:pt x="1503" y="1"/>
                </a:moveTo>
                <a:cubicBezTo>
                  <a:pt x="1211" y="1"/>
                  <a:pt x="920" y="78"/>
                  <a:pt x="677" y="233"/>
                </a:cubicBezTo>
                <a:cubicBezTo>
                  <a:pt x="560" y="292"/>
                  <a:pt x="427" y="350"/>
                  <a:pt x="368" y="483"/>
                </a:cubicBezTo>
                <a:cubicBezTo>
                  <a:pt x="0" y="910"/>
                  <a:pt x="133" y="1513"/>
                  <a:pt x="309" y="2072"/>
                </a:cubicBezTo>
                <a:cubicBezTo>
                  <a:pt x="309" y="2249"/>
                  <a:pt x="368" y="2381"/>
                  <a:pt x="501" y="2499"/>
                </a:cubicBezTo>
                <a:cubicBezTo>
                  <a:pt x="618" y="2617"/>
                  <a:pt x="869" y="2690"/>
                  <a:pt x="1045" y="2749"/>
                </a:cubicBezTo>
                <a:cubicBezTo>
                  <a:pt x="1304" y="2785"/>
                  <a:pt x="1591" y="2842"/>
                  <a:pt x="1858" y="2842"/>
                </a:cubicBezTo>
                <a:cubicBezTo>
                  <a:pt x="2031" y="2842"/>
                  <a:pt x="2196" y="2819"/>
                  <a:pt x="2340" y="2749"/>
                </a:cubicBezTo>
                <a:cubicBezTo>
                  <a:pt x="2708" y="2558"/>
                  <a:pt x="2944" y="2190"/>
                  <a:pt x="3002" y="1763"/>
                </a:cubicBezTo>
                <a:cubicBezTo>
                  <a:pt x="3076" y="1219"/>
                  <a:pt x="2826" y="601"/>
                  <a:pt x="2340" y="233"/>
                </a:cubicBezTo>
                <a:cubicBezTo>
                  <a:pt x="2090" y="78"/>
                  <a:pt x="1796" y="1"/>
                  <a:pt x="150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1"/>
        <p:cNvGrpSpPr/>
        <p:nvPr/>
      </p:nvGrpSpPr>
      <p:grpSpPr>
        <a:xfrm>
          <a:off x="0" y="0"/>
          <a:ext cx="0" cy="0"/>
          <a:chOff x="0" y="0"/>
          <a:chExt cx="0" cy="0"/>
        </a:xfrm>
      </p:grpSpPr>
      <p:sp>
        <p:nvSpPr>
          <p:cNvPr id="452" name="Google Shape;452;p5"/>
          <p:cNvSpPr txBox="1">
            <a:spLocks noGrp="1"/>
          </p:cNvSpPr>
          <p:nvPr>
            <p:ph type="subTitle" idx="1"/>
          </p:nvPr>
        </p:nvSpPr>
        <p:spPr>
          <a:xfrm>
            <a:off x="4780775" y="3176250"/>
            <a:ext cx="3619500" cy="12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600"/>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453" name="Google Shape;453;p5"/>
          <p:cNvSpPr txBox="1">
            <a:spLocks noGrp="1"/>
          </p:cNvSpPr>
          <p:nvPr>
            <p:ph type="subTitle" idx="2"/>
          </p:nvPr>
        </p:nvSpPr>
        <p:spPr>
          <a:xfrm>
            <a:off x="737350" y="3176250"/>
            <a:ext cx="3619500" cy="12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600"/>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454" name="Google Shape;454;p5"/>
          <p:cNvSpPr/>
          <p:nvPr/>
        </p:nvSpPr>
        <p:spPr>
          <a:xfrm>
            <a:off x="2458514" y="-404675"/>
            <a:ext cx="49222" cy="46371"/>
          </a:xfrm>
          <a:custGeom>
            <a:avLst/>
            <a:gdLst/>
            <a:ahLst/>
            <a:cxnLst/>
            <a:rect l="l" t="t" r="r" b="b"/>
            <a:pathLst>
              <a:path w="1899" h="1789" extrusionOk="0">
                <a:moveTo>
                  <a:pt x="961" y="1"/>
                </a:moveTo>
                <a:cubicBezTo>
                  <a:pt x="534" y="1"/>
                  <a:pt x="165" y="289"/>
                  <a:pt x="59" y="674"/>
                </a:cubicBezTo>
                <a:cubicBezTo>
                  <a:pt x="0" y="1174"/>
                  <a:pt x="309" y="1660"/>
                  <a:pt x="736" y="1777"/>
                </a:cubicBezTo>
                <a:cubicBezTo>
                  <a:pt x="784" y="1785"/>
                  <a:pt x="832" y="1788"/>
                  <a:pt x="880" y="1788"/>
                </a:cubicBezTo>
                <a:cubicBezTo>
                  <a:pt x="1316" y="1788"/>
                  <a:pt x="1728" y="1493"/>
                  <a:pt x="1781" y="1042"/>
                </a:cubicBezTo>
                <a:cubicBezTo>
                  <a:pt x="1899" y="556"/>
                  <a:pt x="1590" y="129"/>
                  <a:pt x="1104" y="11"/>
                </a:cubicBezTo>
                <a:cubicBezTo>
                  <a:pt x="1056" y="4"/>
                  <a:pt x="1008" y="1"/>
                  <a:pt x="96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730027" y="-535431"/>
            <a:ext cx="50777" cy="45878"/>
          </a:xfrm>
          <a:custGeom>
            <a:avLst/>
            <a:gdLst/>
            <a:ahLst/>
            <a:cxnLst/>
            <a:rect l="l" t="t" r="r" b="b"/>
            <a:pathLst>
              <a:path w="1959" h="1770" extrusionOk="0">
                <a:moveTo>
                  <a:pt x="979" y="1"/>
                </a:moveTo>
                <a:cubicBezTo>
                  <a:pt x="570" y="1"/>
                  <a:pt x="221" y="328"/>
                  <a:pt x="119" y="700"/>
                </a:cubicBezTo>
                <a:cubicBezTo>
                  <a:pt x="1" y="1186"/>
                  <a:pt x="310" y="1686"/>
                  <a:pt x="796" y="1745"/>
                </a:cubicBezTo>
                <a:cubicBezTo>
                  <a:pt x="865" y="1762"/>
                  <a:pt x="936" y="1770"/>
                  <a:pt x="1005" y="1770"/>
                </a:cubicBezTo>
                <a:cubicBezTo>
                  <a:pt x="1416" y="1770"/>
                  <a:pt x="1790" y="1484"/>
                  <a:pt x="1840" y="1068"/>
                </a:cubicBezTo>
                <a:cubicBezTo>
                  <a:pt x="1958" y="582"/>
                  <a:pt x="1649" y="156"/>
                  <a:pt x="1163" y="23"/>
                </a:cubicBezTo>
                <a:cubicBezTo>
                  <a:pt x="1101" y="8"/>
                  <a:pt x="1039" y="1"/>
                  <a:pt x="97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
          <p:cNvSpPr/>
          <p:nvPr/>
        </p:nvSpPr>
        <p:spPr>
          <a:xfrm>
            <a:off x="6292598" y="-115006"/>
            <a:ext cx="539006" cy="604247"/>
          </a:xfrm>
          <a:custGeom>
            <a:avLst/>
            <a:gdLst/>
            <a:ahLst/>
            <a:cxnLst/>
            <a:rect l="l" t="t" r="r" b="b"/>
            <a:pathLst>
              <a:path w="20795" h="23312" fill="none" extrusionOk="0">
                <a:moveTo>
                  <a:pt x="15085" y="7300"/>
                </a:moveTo>
                <a:cubicBezTo>
                  <a:pt x="13922" y="7550"/>
                  <a:pt x="14408" y="5769"/>
                  <a:pt x="14408" y="5769"/>
                </a:cubicBezTo>
                <a:cubicBezTo>
                  <a:pt x="14408" y="5769"/>
                  <a:pt x="15938" y="1"/>
                  <a:pt x="12141" y="310"/>
                </a:cubicBezTo>
                <a:cubicBezTo>
                  <a:pt x="12141" y="310"/>
                  <a:pt x="6372" y="1722"/>
                  <a:pt x="3194" y="6255"/>
                </a:cubicBezTo>
                <a:cubicBezTo>
                  <a:pt x="0" y="10802"/>
                  <a:pt x="5946" y="10670"/>
                  <a:pt x="5946" y="10670"/>
                </a:cubicBezTo>
                <a:cubicBezTo>
                  <a:pt x="5946" y="10670"/>
                  <a:pt x="6446" y="10611"/>
                  <a:pt x="6623" y="11656"/>
                </a:cubicBezTo>
                <a:cubicBezTo>
                  <a:pt x="6814" y="12760"/>
                  <a:pt x="5578" y="12701"/>
                  <a:pt x="5578" y="12701"/>
                </a:cubicBezTo>
                <a:cubicBezTo>
                  <a:pt x="1722" y="13496"/>
                  <a:pt x="5342" y="18161"/>
                  <a:pt x="5342" y="18161"/>
                </a:cubicBezTo>
                <a:cubicBezTo>
                  <a:pt x="10728" y="23311"/>
                  <a:pt x="12024" y="17351"/>
                  <a:pt x="12759" y="16321"/>
                </a:cubicBezTo>
                <a:cubicBezTo>
                  <a:pt x="13495" y="15217"/>
                  <a:pt x="15335" y="17852"/>
                  <a:pt x="17351" y="16615"/>
                </a:cubicBezTo>
                <a:cubicBezTo>
                  <a:pt x="19441" y="15394"/>
                  <a:pt x="20795" y="13128"/>
                  <a:pt x="19617" y="8595"/>
                </a:cubicBezTo>
                <a:cubicBezTo>
                  <a:pt x="18396" y="4048"/>
                  <a:pt x="16247" y="7050"/>
                  <a:pt x="15085" y="7300"/>
                </a:cubicBezTo>
                <a:close/>
                <a:moveTo>
                  <a:pt x="17601" y="9139"/>
                </a:moveTo>
                <a:cubicBezTo>
                  <a:pt x="18705" y="13378"/>
                  <a:pt x="17115" y="14408"/>
                  <a:pt x="16306" y="14849"/>
                </a:cubicBezTo>
                <a:cubicBezTo>
                  <a:pt x="16129" y="14967"/>
                  <a:pt x="15879" y="14908"/>
                  <a:pt x="15143" y="14540"/>
                </a:cubicBezTo>
                <a:cubicBezTo>
                  <a:pt x="14408" y="14172"/>
                  <a:pt x="13127" y="13554"/>
                  <a:pt x="11832" y="14349"/>
                </a:cubicBezTo>
                <a:cubicBezTo>
                  <a:pt x="11523" y="14540"/>
                  <a:pt x="11288" y="14776"/>
                  <a:pt x="11038" y="15085"/>
                </a:cubicBezTo>
                <a:cubicBezTo>
                  <a:pt x="10787" y="15453"/>
                  <a:pt x="10670" y="15821"/>
                  <a:pt x="10493" y="16248"/>
                </a:cubicBezTo>
                <a:cubicBezTo>
                  <a:pt x="10243" y="16807"/>
                  <a:pt x="9757" y="17852"/>
                  <a:pt x="9257" y="18087"/>
                </a:cubicBezTo>
                <a:cubicBezTo>
                  <a:pt x="9080" y="18278"/>
                  <a:pt x="8212" y="18028"/>
                  <a:pt x="6932" y="16748"/>
                </a:cubicBezTo>
                <a:cubicBezTo>
                  <a:pt x="6446" y="16071"/>
                  <a:pt x="6004" y="15217"/>
                  <a:pt x="5887" y="14717"/>
                </a:cubicBezTo>
                <a:cubicBezTo>
                  <a:pt x="6255" y="14717"/>
                  <a:pt x="6814" y="14599"/>
                  <a:pt x="7358" y="14290"/>
                </a:cubicBezTo>
                <a:lnTo>
                  <a:pt x="7358" y="14290"/>
                </a:lnTo>
                <a:cubicBezTo>
                  <a:pt x="8344" y="13672"/>
                  <a:pt x="8830" y="12568"/>
                  <a:pt x="8653" y="11288"/>
                </a:cubicBezTo>
                <a:cubicBezTo>
                  <a:pt x="8344" y="9390"/>
                  <a:pt x="7049" y="8595"/>
                  <a:pt x="5887" y="8595"/>
                </a:cubicBezTo>
                <a:cubicBezTo>
                  <a:pt x="5342" y="8595"/>
                  <a:pt x="4724" y="8521"/>
                  <a:pt x="4356" y="8345"/>
                </a:cubicBezTo>
                <a:cubicBezTo>
                  <a:pt x="4415" y="8153"/>
                  <a:pt x="4533" y="7918"/>
                  <a:pt x="4842" y="7418"/>
                </a:cubicBezTo>
                <a:cubicBezTo>
                  <a:pt x="5769" y="6196"/>
                  <a:pt x="6990" y="5092"/>
                  <a:pt x="8521" y="4106"/>
                </a:cubicBezTo>
                <a:cubicBezTo>
                  <a:pt x="10302" y="3076"/>
                  <a:pt x="11965" y="2517"/>
                  <a:pt x="12509" y="2399"/>
                </a:cubicBezTo>
                <a:lnTo>
                  <a:pt x="12509" y="2399"/>
                </a:lnTo>
                <a:cubicBezTo>
                  <a:pt x="12759" y="2826"/>
                  <a:pt x="12700" y="4180"/>
                  <a:pt x="12450" y="5210"/>
                </a:cubicBezTo>
                <a:cubicBezTo>
                  <a:pt x="12259" y="5887"/>
                  <a:pt x="11965" y="7491"/>
                  <a:pt x="12995" y="8595"/>
                </a:cubicBezTo>
                <a:cubicBezTo>
                  <a:pt x="13613" y="9257"/>
                  <a:pt x="14540" y="9507"/>
                  <a:pt x="15511" y="9331"/>
                </a:cubicBezTo>
                <a:cubicBezTo>
                  <a:pt x="16012" y="9198"/>
                  <a:pt x="16438" y="8963"/>
                  <a:pt x="16806" y="8713"/>
                </a:cubicBezTo>
                <a:cubicBezTo>
                  <a:pt x="16924" y="8654"/>
                  <a:pt x="17042" y="8595"/>
                  <a:pt x="17115" y="8521"/>
                </a:cubicBezTo>
                <a:cubicBezTo>
                  <a:pt x="17233" y="8463"/>
                  <a:pt x="17292" y="8404"/>
                  <a:pt x="17351" y="8404"/>
                </a:cubicBezTo>
                <a:cubicBezTo>
                  <a:pt x="17410" y="8595"/>
                  <a:pt x="17542" y="8830"/>
                  <a:pt x="17601" y="913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
          <p:cNvSpPr/>
          <p:nvPr/>
        </p:nvSpPr>
        <p:spPr>
          <a:xfrm>
            <a:off x="5122593" y="-102045"/>
            <a:ext cx="19103" cy="44297"/>
          </a:xfrm>
          <a:custGeom>
            <a:avLst/>
            <a:gdLst/>
            <a:ahLst/>
            <a:cxnLst/>
            <a:rect l="l" t="t" r="r" b="b"/>
            <a:pathLst>
              <a:path w="737" h="1709" fill="none" extrusionOk="0">
                <a:moveTo>
                  <a:pt x="192" y="1"/>
                </a:moveTo>
                <a:cubicBezTo>
                  <a:pt x="133" y="236"/>
                  <a:pt x="1" y="487"/>
                  <a:pt x="1" y="796"/>
                </a:cubicBezTo>
                <a:cubicBezTo>
                  <a:pt x="1" y="1222"/>
                  <a:pt x="310" y="1590"/>
                  <a:pt x="737" y="1708"/>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5051257" y="79173"/>
            <a:ext cx="19103" cy="31674"/>
          </a:xfrm>
          <a:custGeom>
            <a:avLst/>
            <a:gdLst/>
            <a:ahLst/>
            <a:cxnLst/>
            <a:rect l="l" t="t" r="r" b="b"/>
            <a:pathLst>
              <a:path w="737" h="1222" fill="none" extrusionOk="0">
                <a:moveTo>
                  <a:pt x="310" y="0"/>
                </a:moveTo>
                <a:cubicBezTo>
                  <a:pt x="310" y="177"/>
                  <a:pt x="118" y="295"/>
                  <a:pt x="60" y="486"/>
                </a:cubicBezTo>
                <a:cubicBezTo>
                  <a:pt x="1" y="662"/>
                  <a:pt x="60" y="913"/>
                  <a:pt x="177" y="1030"/>
                </a:cubicBezTo>
                <a:cubicBezTo>
                  <a:pt x="369" y="1163"/>
                  <a:pt x="545" y="1222"/>
                  <a:pt x="737" y="116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5"/>
          <p:cNvGrpSpPr/>
          <p:nvPr/>
        </p:nvGrpSpPr>
        <p:grpSpPr>
          <a:xfrm>
            <a:off x="4311382" y="-236232"/>
            <a:ext cx="872704" cy="832843"/>
            <a:chOff x="5477111" y="3952766"/>
            <a:chExt cx="1084239" cy="1034716"/>
          </a:xfrm>
        </p:grpSpPr>
        <p:sp>
          <p:nvSpPr>
            <p:cNvPr id="460" name="Google Shape;460;p5"/>
            <p:cNvSpPr/>
            <p:nvPr/>
          </p:nvSpPr>
          <p:spPr>
            <a:xfrm>
              <a:off x="5510761" y="4016202"/>
              <a:ext cx="1050589" cy="971281"/>
            </a:xfrm>
            <a:custGeom>
              <a:avLst/>
              <a:gdLst/>
              <a:ahLst/>
              <a:cxnLst/>
              <a:rect l="l" t="t" r="r" b="b"/>
              <a:pathLst>
                <a:path w="32627" h="30164" extrusionOk="0">
                  <a:moveTo>
                    <a:pt x="4798" y="1"/>
                  </a:moveTo>
                  <a:cubicBezTo>
                    <a:pt x="4402" y="1"/>
                    <a:pt x="4045" y="160"/>
                    <a:pt x="3870" y="532"/>
                  </a:cubicBezTo>
                  <a:cubicBezTo>
                    <a:pt x="3870" y="665"/>
                    <a:pt x="3929" y="782"/>
                    <a:pt x="3929" y="900"/>
                  </a:cubicBezTo>
                  <a:cubicBezTo>
                    <a:pt x="3870" y="974"/>
                    <a:pt x="3870" y="1091"/>
                    <a:pt x="3870" y="1150"/>
                  </a:cubicBezTo>
                  <a:cubicBezTo>
                    <a:pt x="3620" y="2372"/>
                    <a:pt x="3870" y="3784"/>
                    <a:pt x="3503" y="5079"/>
                  </a:cubicBezTo>
                  <a:cubicBezTo>
                    <a:pt x="3002" y="6610"/>
                    <a:pt x="1663" y="7773"/>
                    <a:pt x="986" y="9244"/>
                  </a:cubicBezTo>
                  <a:cubicBezTo>
                    <a:pt x="0" y="11393"/>
                    <a:pt x="368" y="14454"/>
                    <a:pt x="1236" y="16602"/>
                  </a:cubicBezTo>
                  <a:cubicBezTo>
                    <a:pt x="3561" y="22798"/>
                    <a:pt x="8889" y="27213"/>
                    <a:pt x="15143" y="29303"/>
                  </a:cubicBezTo>
                  <a:cubicBezTo>
                    <a:pt x="16631" y="29791"/>
                    <a:pt x="18167" y="30163"/>
                    <a:pt x="19705" y="30163"/>
                  </a:cubicBezTo>
                  <a:cubicBezTo>
                    <a:pt x="20068" y="30163"/>
                    <a:pt x="20431" y="30142"/>
                    <a:pt x="20794" y="30097"/>
                  </a:cubicBezTo>
                  <a:cubicBezTo>
                    <a:pt x="21766" y="29965"/>
                    <a:pt x="22811" y="29671"/>
                    <a:pt x="23738" y="29170"/>
                  </a:cubicBezTo>
                  <a:cubicBezTo>
                    <a:pt x="25018" y="28493"/>
                    <a:pt x="25209" y="26654"/>
                    <a:pt x="24047" y="25741"/>
                  </a:cubicBezTo>
                  <a:cubicBezTo>
                    <a:pt x="23797" y="25550"/>
                    <a:pt x="23546" y="25373"/>
                    <a:pt x="23311" y="25182"/>
                  </a:cubicBezTo>
                  <a:cubicBezTo>
                    <a:pt x="24282" y="25123"/>
                    <a:pt x="25268" y="24947"/>
                    <a:pt x="26181" y="24579"/>
                  </a:cubicBezTo>
                  <a:cubicBezTo>
                    <a:pt x="27108" y="24270"/>
                    <a:pt x="27961" y="23710"/>
                    <a:pt x="28697" y="23107"/>
                  </a:cubicBezTo>
                  <a:cubicBezTo>
                    <a:pt x="29742" y="22121"/>
                    <a:pt x="29492" y="20399"/>
                    <a:pt x="28212" y="19796"/>
                  </a:cubicBezTo>
                  <a:cubicBezTo>
                    <a:pt x="27844" y="19605"/>
                    <a:pt x="27476" y="19487"/>
                    <a:pt x="27049" y="19369"/>
                  </a:cubicBezTo>
                  <a:cubicBezTo>
                    <a:pt x="28020" y="19060"/>
                    <a:pt x="29006" y="18692"/>
                    <a:pt x="29801" y="18133"/>
                  </a:cubicBezTo>
                  <a:cubicBezTo>
                    <a:pt x="30596" y="17647"/>
                    <a:pt x="31331" y="16970"/>
                    <a:pt x="31832" y="16176"/>
                  </a:cubicBezTo>
                  <a:cubicBezTo>
                    <a:pt x="32626" y="15072"/>
                    <a:pt x="32008" y="13483"/>
                    <a:pt x="30728" y="13232"/>
                  </a:cubicBezTo>
                  <a:cubicBezTo>
                    <a:pt x="29875" y="13053"/>
                    <a:pt x="28994" y="12990"/>
                    <a:pt x="28096" y="12990"/>
                  </a:cubicBezTo>
                  <a:cubicBezTo>
                    <a:pt x="25952" y="12990"/>
                    <a:pt x="23716" y="13350"/>
                    <a:pt x="21557" y="13350"/>
                  </a:cubicBezTo>
                  <a:cubicBezTo>
                    <a:pt x="20907" y="13350"/>
                    <a:pt x="20263" y="13317"/>
                    <a:pt x="19632" y="13232"/>
                  </a:cubicBezTo>
                  <a:cubicBezTo>
                    <a:pt x="15953" y="12747"/>
                    <a:pt x="12759" y="10466"/>
                    <a:pt x="9993" y="8023"/>
                  </a:cubicBezTo>
                  <a:cubicBezTo>
                    <a:pt x="8712" y="6860"/>
                    <a:pt x="7417" y="5506"/>
                    <a:pt x="6990" y="3843"/>
                  </a:cubicBezTo>
                  <a:cubicBezTo>
                    <a:pt x="6755" y="2872"/>
                    <a:pt x="6873" y="1768"/>
                    <a:pt x="6313" y="841"/>
                  </a:cubicBezTo>
                  <a:cubicBezTo>
                    <a:pt x="6026" y="336"/>
                    <a:pt x="5372" y="1"/>
                    <a:pt x="4798"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5672827" y="3993983"/>
              <a:ext cx="852978" cy="594283"/>
            </a:xfrm>
            <a:custGeom>
              <a:avLst/>
              <a:gdLst/>
              <a:ahLst/>
              <a:cxnLst/>
              <a:rect l="l" t="t" r="r" b="b"/>
              <a:pathLst>
                <a:path w="26490" h="18456" fill="none" extrusionOk="0">
                  <a:moveTo>
                    <a:pt x="0" y="1"/>
                  </a:moveTo>
                  <a:cubicBezTo>
                    <a:pt x="795" y="560"/>
                    <a:pt x="677" y="1899"/>
                    <a:pt x="912" y="2885"/>
                  </a:cubicBezTo>
                  <a:cubicBezTo>
                    <a:pt x="1280" y="4607"/>
                    <a:pt x="2575" y="5946"/>
                    <a:pt x="3929" y="7109"/>
                  </a:cubicBezTo>
                  <a:cubicBezTo>
                    <a:pt x="6622" y="9566"/>
                    <a:pt x="9816" y="11774"/>
                    <a:pt x="13495" y="12259"/>
                  </a:cubicBezTo>
                  <a:cubicBezTo>
                    <a:pt x="17174" y="12819"/>
                    <a:pt x="21089" y="11524"/>
                    <a:pt x="24591" y="12259"/>
                  </a:cubicBezTo>
                  <a:cubicBezTo>
                    <a:pt x="25931" y="12568"/>
                    <a:pt x="26490" y="14173"/>
                    <a:pt x="25754" y="15276"/>
                  </a:cubicBezTo>
                  <a:cubicBezTo>
                    <a:pt x="25195" y="16012"/>
                    <a:pt x="24532" y="16674"/>
                    <a:pt x="23723" y="17234"/>
                  </a:cubicBezTo>
                  <a:cubicBezTo>
                    <a:pt x="22869" y="17778"/>
                    <a:pt x="21957" y="18146"/>
                    <a:pt x="20971" y="1845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5868060" y="4422382"/>
              <a:ext cx="612251" cy="84847"/>
            </a:xfrm>
            <a:custGeom>
              <a:avLst/>
              <a:gdLst/>
              <a:ahLst/>
              <a:cxnLst/>
              <a:rect l="l" t="t" r="r" b="b"/>
              <a:pathLst>
                <a:path w="19014" h="2635" fill="none" extrusionOk="0">
                  <a:moveTo>
                    <a:pt x="19014" y="560"/>
                  </a:moveTo>
                  <a:cubicBezTo>
                    <a:pt x="17366" y="1604"/>
                    <a:pt x="15453" y="2340"/>
                    <a:pt x="13495" y="2517"/>
                  </a:cubicBezTo>
                  <a:cubicBezTo>
                    <a:pt x="12951" y="2576"/>
                    <a:pt x="12392" y="2635"/>
                    <a:pt x="11847" y="2635"/>
                  </a:cubicBezTo>
                  <a:cubicBezTo>
                    <a:pt x="8771" y="2635"/>
                    <a:pt x="5960" y="2399"/>
                    <a:pt x="2767" y="1295"/>
                  </a:cubicBezTo>
                  <a:cubicBezTo>
                    <a:pt x="1913" y="1045"/>
                    <a:pt x="736" y="560"/>
                    <a:pt x="0"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5678494" y="4029533"/>
              <a:ext cx="754446" cy="746364"/>
            </a:xfrm>
            <a:custGeom>
              <a:avLst/>
              <a:gdLst/>
              <a:ahLst/>
              <a:cxnLst/>
              <a:rect l="l" t="t" r="r" b="b"/>
              <a:pathLst>
                <a:path w="23430" h="23179" fill="none" extrusionOk="0">
                  <a:moveTo>
                    <a:pt x="74" y="0"/>
                  </a:moveTo>
                  <a:cubicBezTo>
                    <a:pt x="310" y="928"/>
                    <a:pt x="1" y="1958"/>
                    <a:pt x="74" y="2944"/>
                  </a:cubicBezTo>
                  <a:cubicBezTo>
                    <a:pt x="74" y="4724"/>
                    <a:pt x="1046" y="6373"/>
                    <a:pt x="2149" y="7844"/>
                  </a:cubicBezTo>
                  <a:cubicBezTo>
                    <a:pt x="4357" y="10979"/>
                    <a:pt x="7065" y="13922"/>
                    <a:pt x="10670" y="15276"/>
                  </a:cubicBezTo>
                  <a:cubicBezTo>
                    <a:pt x="14290" y="16615"/>
                    <a:pt x="18529" y="16247"/>
                    <a:pt x="21899" y="17778"/>
                  </a:cubicBezTo>
                  <a:cubicBezTo>
                    <a:pt x="23179" y="18337"/>
                    <a:pt x="23429" y="20059"/>
                    <a:pt x="22384" y="21030"/>
                  </a:cubicBezTo>
                  <a:cubicBezTo>
                    <a:pt x="21707" y="21707"/>
                    <a:pt x="20854" y="22193"/>
                    <a:pt x="19941" y="22561"/>
                  </a:cubicBezTo>
                  <a:cubicBezTo>
                    <a:pt x="19014" y="22870"/>
                    <a:pt x="18028" y="23120"/>
                    <a:pt x="17057" y="23179"/>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5477111" y="3952766"/>
              <a:ext cx="809862" cy="987091"/>
            </a:xfrm>
            <a:custGeom>
              <a:avLst/>
              <a:gdLst/>
              <a:ahLst/>
              <a:cxnLst/>
              <a:rect l="l" t="t" r="r" b="b"/>
              <a:pathLst>
                <a:path w="25151" h="30655" fill="none" extrusionOk="0">
                  <a:moveTo>
                    <a:pt x="15158" y="29669"/>
                  </a:moveTo>
                  <a:cubicBezTo>
                    <a:pt x="8904" y="27520"/>
                    <a:pt x="3562" y="23105"/>
                    <a:pt x="1177" y="16983"/>
                  </a:cubicBezTo>
                  <a:cubicBezTo>
                    <a:pt x="309" y="14776"/>
                    <a:pt x="0" y="11700"/>
                    <a:pt x="986" y="9625"/>
                  </a:cubicBezTo>
                  <a:cubicBezTo>
                    <a:pt x="1663" y="8153"/>
                    <a:pt x="3017" y="6991"/>
                    <a:pt x="3444" y="5387"/>
                  </a:cubicBezTo>
                  <a:cubicBezTo>
                    <a:pt x="3929" y="3856"/>
                    <a:pt x="3444" y="2134"/>
                    <a:pt x="4121" y="663"/>
                  </a:cubicBezTo>
                  <a:cubicBezTo>
                    <a:pt x="4974" y="0"/>
                    <a:pt x="6255" y="1030"/>
                    <a:pt x="6328" y="2134"/>
                  </a:cubicBezTo>
                  <a:cubicBezTo>
                    <a:pt x="6387" y="3312"/>
                    <a:pt x="5769" y="4283"/>
                    <a:pt x="5519" y="5387"/>
                  </a:cubicBezTo>
                  <a:cubicBezTo>
                    <a:pt x="5092" y="7226"/>
                    <a:pt x="5710" y="9125"/>
                    <a:pt x="6387" y="10905"/>
                  </a:cubicBezTo>
                  <a:cubicBezTo>
                    <a:pt x="7918" y="14643"/>
                    <a:pt x="9875" y="18396"/>
                    <a:pt x="13186" y="20662"/>
                  </a:cubicBezTo>
                  <a:cubicBezTo>
                    <a:pt x="16497" y="22929"/>
                    <a:pt x="20971" y="23664"/>
                    <a:pt x="23988" y="26048"/>
                  </a:cubicBezTo>
                  <a:cubicBezTo>
                    <a:pt x="25151" y="27034"/>
                    <a:pt x="24959" y="28815"/>
                    <a:pt x="23679" y="29551"/>
                  </a:cubicBezTo>
                  <a:cubicBezTo>
                    <a:pt x="22752" y="30037"/>
                    <a:pt x="21781" y="30346"/>
                    <a:pt x="20736" y="30463"/>
                  </a:cubicBezTo>
                  <a:cubicBezTo>
                    <a:pt x="18837" y="30655"/>
                    <a:pt x="16924" y="30287"/>
                    <a:pt x="15158" y="2966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6247158" y="4819481"/>
              <a:ext cx="21832" cy="53098"/>
            </a:xfrm>
            <a:custGeom>
              <a:avLst/>
              <a:gdLst/>
              <a:ahLst/>
              <a:cxnLst/>
              <a:rect l="l" t="t" r="r" b="b"/>
              <a:pathLst>
                <a:path w="678" h="1649" fill="none" extrusionOk="0">
                  <a:moveTo>
                    <a:pt x="560" y="1649"/>
                  </a:moveTo>
                  <a:cubicBezTo>
                    <a:pt x="368" y="1649"/>
                    <a:pt x="192" y="1531"/>
                    <a:pt x="74" y="1340"/>
                  </a:cubicBezTo>
                  <a:cubicBezTo>
                    <a:pt x="0" y="1104"/>
                    <a:pt x="74" y="913"/>
                    <a:pt x="74" y="736"/>
                  </a:cubicBezTo>
                  <a:cubicBezTo>
                    <a:pt x="74" y="604"/>
                    <a:pt x="74" y="545"/>
                    <a:pt x="133" y="427"/>
                  </a:cubicBezTo>
                  <a:cubicBezTo>
                    <a:pt x="192" y="236"/>
                    <a:pt x="442" y="60"/>
                    <a:pt x="677"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5615477" y="4106782"/>
              <a:ext cx="627900" cy="738314"/>
            </a:xfrm>
            <a:custGeom>
              <a:avLst/>
              <a:gdLst/>
              <a:ahLst/>
              <a:cxnLst/>
              <a:rect l="l" t="t" r="r" b="b"/>
              <a:pathLst>
                <a:path w="19500" h="22929" fill="none" extrusionOk="0">
                  <a:moveTo>
                    <a:pt x="19500" y="22928"/>
                  </a:moveTo>
                  <a:cubicBezTo>
                    <a:pt x="18337" y="22869"/>
                    <a:pt x="17292" y="22502"/>
                    <a:pt x="16247" y="22134"/>
                  </a:cubicBezTo>
                  <a:cubicBezTo>
                    <a:pt x="13554" y="21148"/>
                    <a:pt x="10920" y="20103"/>
                    <a:pt x="8521" y="18513"/>
                  </a:cubicBezTo>
                  <a:cubicBezTo>
                    <a:pt x="3562" y="15143"/>
                    <a:pt x="854" y="10478"/>
                    <a:pt x="192" y="4474"/>
                  </a:cubicBezTo>
                  <a:cubicBezTo>
                    <a:pt x="0" y="3061"/>
                    <a:pt x="427" y="1531"/>
                    <a:pt x="1413" y="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5"/>
          <p:cNvGrpSpPr/>
          <p:nvPr/>
        </p:nvGrpSpPr>
        <p:grpSpPr>
          <a:xfrm>
            <a:off x="1538854" y="-449718"/>
            <a:ext cx="1269765" cy="834865"/>
            <a:chOff x="2108759" y="3873617"/>
            <a:chExt cx="1577543" cy="1037228"/>
          </a:xfrm>
        </p:grpSpPr>
        <p:sp>
          <p:nvSpPr>
            <p:cNvPr id="468" name="Google Shape;468;p5"/>
            <p:cNvSpPr/>
            <p:nvPr/>
          </p:nvSpPr>
          <p:spPr>
            <a:xfrm>
              <a:off x="2150459" y="3936634"/>
              <a:ext cx="1535843" cy="974211"/>
            </a:xfrm>
            <a:custGeom>
              <a:avLst/>
              <a:gdLst/>
              <a:ahLst/>
              <a:cxnLst/>
              <a:rect l="l" t="t" r="r" b="b"/>
              <a:pathLst>
                <a:path w="47697" h="30255" extrusionOk="0">
                  <a:moveTo>
                    <a:pt x="2443" y="1"/>
                  </a:moveTo>
                  <a:cubicBezTo>
                    <a:pt x="177" y="5578"/>
                    <a:pt x="0" y="12274"/>
                    <a:pt x="2944" y="17484"/>
                  </a:cubicBezTo>
                  <a:cubicBezTo>
                    <a:pt x="3680" y="18764"/>
                    <a:pt x="4533" y="19927"/>
                    <a:pt x="5446" y="21031"/>
                  </a:cubicBezTo>
                  <a:cubicBezTo>
                    <a:pt x="6799" y="22694"/>
                    <a:pt x="8271" y="24224"/>
                    <a:pt x="9993" y="25387"/>
                  </a:cubicBezTo>
                  <a:cubicBezTo>
                    <a:pt x="11038" y="26064"/>
                    <a:pt x="12142" y="26623"/>
                    <a:pt x="13245" y="27109"/>
                  </a:cubicBezTo>
                  <a:cubicBezTo>
                    <a:pt x="17435" y="28891"/>
                    <a:pt x="22954" y="30255"/>
                    <a:pt x="27897" y="30255"/>
                  </a:cubicBezTo>
                  <a:cubicBezTo>
                    <a:pt x="29239" y="30255"/>
                    <a:pt x="30539" y="30154"/>
                    <a:pt x="31759" y="29934"/>
                  </a:cubicBezTo>
                  <a:cubicBezTo>
                    <a:pt x="37395" y="28948"/>
                    <a:pt x="41869" y="25269"/>
                    <a:pt x="44886" y="20369"/>
                  </a:cubicBezTo>
                  <a:cubicBezTo>
                    <a:pt x="46652" y="17425"/>
                    <a:pt x="47387" y="14232"/>
                    <a:pt x="47697" y="10553"/>
                  </a:cubicBezTo>
                  <a:cubicBezTo>
                    <a:pt x="45739" y="10302"/>
                    <a:pt x="43708" y="10067"/>
                    <a:pt x="41751" y="9817"/>
                  </a:cubicBezTo>
                  <a:cubicBezTo>
                    <a:pt x="39602" y="9567"/>
                    <a:pt x="37395" y="9331"/>
                    <a:pt x="35246" y="8890"/>
                  </a:cubicBezTo>
                  <a:cubicBezTo>
                    <a:pt x="33407" y="8595"/>
                    <a:pt x="31641" y="8154"/>
                    <a:pt x="29801" y="7727"/>
                  </a:cubicBezTo>
                  <a:cubicBezTo>
                    <a:pt x="27285" y="7124"/>
                    <a:pt x="24709" y="6564"/>
                    <a:pt x="22193" y="5946"/>
                  </a:cubicBezTo>
                  <a:cubicBezTo>
                    <a:pt x="15512" y="4357"/>
                    <a:pt x="8698" y="2827"/>
                    <a:pt x="2443"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2108759" y="3873617"/>
              <a:ext cx="1536326" cy="997073"/>
            </a:xfrm>
            <a:custGeom>
              <a:avLst/>
              <a:gdLst/>
              <a:ahLst/>
              <a:cxnLst/>
              <a:rect l="l" t="t" r="r" b="b"/>
              <a:pathLst>
                <a:path w="47712" h="30965" fill="none" extrusionOk="0">
                  <a:moveTo>
                    <a:pt x="2944" y="17543"/>
                  </a:moveTo>
                  <a:cubicBezTo>
                    <a:pt x="3679" y="18764"/>
                    <a:pt x="4533" y="19927"/>
                    <a:pt x="5460" y="21030"/>
                  </a:cubicBezTo>
                  <a:cubicBezTo>
                    <a:pt x="6814" y="22693"/>
                    <a:pt x="8212" y="24224"/>
                    <a:pt x="9993" y="25387"/>
                  </a:cubicBezTo>
                  <a:cubicBezTo>
                    <a:pt x="11038" y="26063"/>
                    <a:pt x="12141" y="26608"/>
                    <a:pt x="13245" y="27108"/>
                  </a:cubicBezTo>
                  <a:cubicBezTo>
                    <a:pt x="18514" y="29375"/>
                    <a:pt x="26063" y="30964"/>
                    <a:pt x="31700" y="29978"/>
                  </a:cubicBezTo>
                  <a:cubicBezTo>
                    <a:pt x="37410" y="28948"/>
                    <a:pt x="41883" y="25269"/>
                    <a:pt x="44886" y="20354"/>
                  </a:cubicBezTo>
                  <a:cubicBezTo>
                    <a:pt x="46666" y="17410"/>
                    <a:pt x="47343" y="14408"/>
                    <a:pt x="47711" y="10729"/>
                  </a:cubicBezTo>
                  <a:cubicBezTo>
                    <a:pt x="45680" y="10479"/>
                    <a:pt x="43900" y="10302"/>
                    <a:pt x="41825" y="9934"/>
                  </a:cubicBezTo>
                  <a:cubicBezTo>
                    <a:pt x="39676" y="9566"/>
                    <a:pt x="37410" y="9257"/>
                    <a:pt x="35261" y="8831"/>
                  </a:cubicBezTo>
                  <a:cubicBezTo>
                    <a:pt x="33422" y="8521"/>
                    <a:pt x="31523" y="8154"/>
                    <a:pt x="29742" y="7786"/>
                  </a:cubicBezTo>
                  <a:cubicBezTo>
                    <a:pt x="27049" y="7241"/>
                    <a:pt x="24106" y="6564"/>
                    <a:pt x="21531" y="5946"/>
                  </a:cubicBezTo>
                  <a:cubicBezTo>
                    <a:pt x="14835" y="4416"/>
                    <a:pt x="8713" y="2826"/>
                    <a:pt x="2458" y="1"/>
                  </a:cubicBezTo>
                  <a:cubicBezTo>
                    <a:pt x="118" y="5637"/>
                    <a:pt x="0" y="12259"/>
                    <a:pt x="2944" y="1754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2142408" y="3899217"/>
              <a:ext cx="1441530" cy="888527"/>
            </a:xfrm>
            <a:custGeom>
              <a:avLst/>
              <a:gdLst/>
              <a:ahLst/>
              <a:cxnLst/>
              <a:rect l="l" t="t" r="r" b="b"/>
              <a:pathLst>
                <a:path w="44768" h="27594" fill="none" extrusionOk="0">
                  <a:moveTo>
                    <a:pt x="7844" y="21280"/>
                  </a:moveTo>
                  <a:cubicBezTo>
                    <a:pt x="1958" y="16188"/>
                    <a:pt x="0" y="7050"/>
                    <a:pt x="3253" y="0"/>
                  </a:cubicBezTo>
                  <a:cubicBezTo>
                    <a:pt x="11214" y="3503"/>
                    <a:pt x="30964" y="8036"/>
                    <a:pt x="44768" y="9625"/>
                  </a:cubicBezTo>
                  <a:cubicBezTo>
                    <a:pt x="44459" y="17601"/>
                    <a:pt x="38808" y="25327"/>
                    <a:pt x="31081" y="27049"/>
                  </a:cubicBezTo>
                  <a:cubicBezTo>
                    <a:pt x="28815" y="27594"/>
                    <a:pt x="26431" y="27594"/>
                    <a:pt x="24091" y="27417"/>
                  </a:cubicBezTo>
                  <a:cubicBezTo>
                    <a:pt x="20294" y="27108"/>
                    <a:pt x="16497" y="26181"/>
                    <a:pt x="12995" y="24592"/>
                  </a:cubicBezTo>
                  <a:cubicBezTo>
                    <a:pt x="11155" y="23738"/>
                    <a:pt x="9375" y="22634"/>
                    <a:pt x="7844" y="2128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2440458" y="4049433"/>
              <a:ext cx="49330" cy="102396"/>
            </a:xfrm>
            <a:custGeom>
              <a:avLst/>
              <a:gdLst/>
              <a:ahLst/>
              <a:cxnLst/>
              <a:rect l="l" t="t" r="r" b="b"/>
              <a:pathLst>
                <a:path w="1532" h="3180" fill="none" extrusionOk="0">
                  <a:moveTo>
                    <a:pt x="1164" y="2694"/>
                  </a:moveTo>
                  <a:cubicBezTo>
                    <a:pt x="1473" y="2017"/>
                    <a:pt x="1473" y="1281"/>
                    <a:pt x="1473" y="604"/>
                  </a:cubicBezTo>
                  <a:cubicBezTo>
                    <a:pt x="1473" y="427"/>
                    <a:pt x="1531" y="177"/>
                    <a:pt x="1531" y="0"/>
                  </a:cubicBezTo>
                  <a:cubicBezTo>
                    <a:pt x="1164" y="368"/>
                    <a:pt x="854" y="795"/>
                    <a:pt x="560" y="1222"/>
                  </a:cubicBezTo>
                  <a:cubicBezTo>
                    <a:pt x="369" y="1472"/>
                    <a:pt x="251" y="1781"/>
                    <a:pt x="119" y="2075"/>
                  </a:cubicBezTo>
                  <a:cubicBezTo>
                    <a:pt x="60" y="2267"/>
                    <a:pt x="1" y="2517"/>
                    <a:pt x="60" y="2752"/>
                  </a:cubicBezTo>
                  <a:cubicBezTo>
                    <a:pt x="119" y="3003"/>
                    <a:pt x="369" y="3179"/>
                    <a:pt x="560" y="3179"/>
                  </a:cubicBezTo>
                  <a:cubicBezTo>
                    <a:pt x="854" y="3179"/>
                    <a:pt x="1046" y="2944"/>
                    <a:pt x="1164" y="269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2539024" y="4179749"/>
              <a:ext cx="43631" cy="104747"/>
            </a:xfrm>
            <a:custGeom>
              <a:avLst/>
              <a:gdLst/>
              <a:ahLst/>
              <a:cxnLst/>
              <a:rect l="l" t="t" r="r" b="b"/>
              <a:pathLst>
                <a:path w="1355" h="3253" fill="none" extrusionOk="0">
                  <a:moveTo>
                    <a:pt x="560" y="3253"/>
                  </a:moveTo>
                  <a:cubicBezTo>
                    <a:pt x="869" y="3253"/>
                    <a:pt x="1178" y="2944"/>
                    <a:pt x="1296" y="2635"/>
                  </a:cubicBezTo>
                  <a:cubicBezTo>
                    <a:pt x="1355" y="2267"/>
                    <a:pt x="1355" y="1899"/>
                    <a:pt x="1296" y="1531"/>
                  </a:cubicBezTo>
                  <a:cubicBezTo>
                    <a:pt x="1296" y="1045"/>
                    <a:pt x="1237" y="486"/>
                    <a:pt x="1178" y="0"/>
                  </a:cubicBezTo>
                  <a:cubicBezTo>
                    <a:pt x="810" y="604"/>
                    <a:pt x="501" y="1222"/>
                    <a:pt x="192" y="1840"/>
                  </a:cubicBezTo>
                  <a:cubicBezTo>
                    <a:pt x="133" y="2076"/>
                    <a:pt x="1" y="2385"/>
                    <a:pt x="75" y="2635"/>
                  </a:cubicBezTo>
                  <a:cubicBezTo>
                    <a:pt x="75" y="2885"/>
                    <a:pt x="251" y="3179"/>
                    <a:pt x="560"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2420558" y="4282115"/>
              <a:ext cx="45531" cy="94797"/>
            </a:xfrm>
            <a:custGeom>
              <a:avLst/>
              <a:gdLst/>
              <a:ahLst/>
              <a:cxnLst/>
              <a:rect l="l" t="t" r="r" b="b"/>
              <a:pathLst>
                <a:path w="1414" h="2944" fill="none" extrusionOk="0">
                  <a:moveTo>
                    <a:pt x="133" y="2576"/>
                  </a:moveTo>
                  <a:cubicBezTo>
                    <a:pt x="192" y="2649"/>
                    <a:pt x="251" y="2708"/>
                    <a:pt x="310" y="2767"/>
                  </a:cubicBezTo>
                  <a:cubicBezTo>
                    <a:pt x="442" y="2944"/>
                    <a:pt x="737" y="2885"/>
                    <a:pt x="928" y="2767"/>
                  </a:cubicBezTo>
                  <a:cubicBezTo>
                    <a:pt x="1105" y="2649"/>
                    <a:pt x="1178" y="2399"/>
                    <a:pt x="1237" y="2208"/>
                  </a:cubicBezTo>
                  <a:cubicBezTo>
                    <a:pt x="1414" y="1472"/>
                    <a:pt x="1355" y="736"/>
                    <a:pt x="1237" y="0"/>
                  </a:cubicBezTo>
                  <a:cubicBezTo>
                    <a:pt x="869" y="368"/>
                    <a:pt x="560" y="736"/>
                    <a:pt x="310" y="1178"/>
                  </a:cubicBezTo>
                  <a:cubicBezTo>
                    <a:pt x="74" y="1604"/>
                    <a:pt x="1" y="2090"/>
                    <a:pt x="133" y="257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2693040" y="4116249"/>
              <a:ext cx="47431" cy="112797"/>
            </a:xfrm>
            <a:custGeom>
              <a:avLst/>
              <a:gdLst/>
              <a:ahLst/>
              <a:cxnLst/>
              <a:rect l="l" t="t" r="r" b="b"/>
              <a:pathLst>
                <a:path w="1473" h="3503" fill="none" extrusionOk="0">
                  <a:moveTo>
                    <a:pt x="678" y="3444"/>
                  </a:moveTo>
                  <a:cubicBezTo>
                    <a:pt x="928" y="3444"/>
                    <a:pt x="1105" y="3194"/>
                    <a:pt x="1237" y="3017"/>
                  </a:cubicBezTo>
                  <a:cubicBezTo>
                    <a:pt x="1472" y="2458"/>
                    <a:pt x="1414" y="1781"/>
                    <a:pt x="1355" y="1178"/>
                  </a:cubicBezTo>
                  <a:cubicBezTo>
                    <a:pt x="1355" y="810"/>
                    <a:pt x="1296" y="501"/>
                    <a:pt x="1296" y="133"/>
                  </a:cubicBezTo>
                  <a:cubicBezTo>
                    <a:pt x="1296" y="74"/>
                    <a:pt x="1237" y="74"/>
                    <a:pt x="1237" y="0"/>
                  </a:cubicBezTo>
                  <a:cubicBezTo>
                    <a:pt x="737" y="619"/>
                    <a:pt x="369" y="1354"/>
                    <a:pt x="192" y="2090"/>
                  </a:cubicBezTo>
                  <a:cubicBezTo>
                    <a:pt x="74" y="2399"/>
                    <a:pt x="1" y="2649"/>
                    <a:pt x="74" y="2944"/>
                  </a:cubicBezTo>
                  <a:cubicBezTo>
                    <a:pt x="133" y="3194"/>
                    <a:pt x="369" y="3503"/>
                    <a:pt x="678" y="344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2600656" y="4345615"/>
              <a:ext cx="47398" cy="110446"/>
            </a:xfrm>
            <a:custGeom>
              <a:avLst/>
              <a:gdLst/>
              <a:ahLst/>
              <a:cxnLst/>
              <a:rect l="l" t="t" r="r" b="b"/>
              <a:pathLst>
                <a:path w="1472" h="3430" fill="none" extrusionOk="0">
                  <a:moveTo>
                    <a:pt x="427" y="3311"/>
                  </a:moveTo>
                  <a:cubicBezTo>
                    <a:pt x="736" y="3429"/>
                    <a:pt x="1030" y="3253"/>
                    <a:pt x="1222" y="3002"/>
                  </a:cubicBezTo>
                  <a:cubicBezTo>
                    <a:pt x="1339" y="2752"/>
                    <a:pt x="1398" y="2443"/>
                    <a:pt x="1398" y="2149"/>
                  </a:cubicBezTo>
                  <a:cubicBezTo>
                    <a:pt x="1472" y="1413"/>
                    <a:pt x="1398" y="677"/>
                    <a:pt x="1339" y="0"/>
                  </a:cubicBezTo>
                  <a:cubicBezTo>
                    <a:pt x="854" y="545"/>
                    <a:pt x="486" y="1222"/>
                    <a:pt x="236" y="1899"/>
                  </a:cubicBezTo>
                  <a:cubicBezTo>
                    <a:pt x="118" y="2149"/>
                    <a:pt x="0" y="2384"/>
                    <a:pt x="0" y="2693"/>
                  </a:cubicBezTo>
                  <a:cubicBezTo>
                    <a:pt x="0" y="2944"/>
                    <a:pt x="177" y="3253"/>
                    <a:pt x="427" y="3311"/>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2716740" y="4517148"/>
              <a:ext cx="45531" cy="94797"/>
            </a:xfrm>
            <a:custGeom>
              <a:avLst/>
              <a:gdLst/>
              <a:ahLst/>
              <a:cxnLst/>
              <a:rect l="l" t="t" r="r" b="b"/>
              <a:pathLst>
                <a:path w="1414" h="2944" fill="none" extrusionOk="0">
                  <a:moveTo>
                    <a:pt x="560" y="2885"/>
                  </a:moveTo>
                  <a:cubicBezTo>
                    <a:pt x="736" y="2944"/>
                    <a:pt x="928" y="2885"/>
                    <a:pt x="1045" y="2708"/>
                  </a:cubicBezTo>
                  <a:cubicBezTo>
                    <a:pt x="1178" y="2576"/>
                    <a:pt x="1237" y="2399"/>
                    <a:pt x="1237" y="2208"/>
                  </a:cubicBezTo>
                  <a:cubicBezTo>
                    <a:pt x="1413" y="1472"/>
                    <a:pt x="1355" y="736"/>
                    <a:pt x="1178" y="1"/>
                  </a:cubicBezTo>
                  <a:cubicBezTo>
                    <a:pt x="736" y="369"/>
                    <a:pt x="369" y="928"/>
                    <a:pt x="192" y="1413"/>
                  </a:cubicBezTo>
                  <a:cubicBezTo>
                    <a:pt x="74" y="1899"/>
                    <a:pt x="1" y="2399"/>
                    <a:pt x="310" y="2767"/>
                  </a:cubicBezTo>
                  <a:cubicBezTo>
                    <a:pt x="369" y="2826"/>
                    <a:pt x="501" y="2885"/>
                    <a:pt x="560" y="2885"/>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2784039" y="4290165"/>
              <a:ext cx="47398" cy="116596"/>
            </a:xfrm>
            <a:custGeom>
              <a:avLst/>
              <a:gdLst/>
              <a:ahLst/>
              <a:cxnLst/>
              <a:rect l="l" t="t" r="r" b="b"/>
              <a:pathLst>
                <a:path w="1472" h="3621" fill="none" extrusionOk="0">
                  <a:moveTo>
                    <a:pt x="486" y="3562"/>
                  </a:moveTo>
                  <a:cubicBezTo>
                    <a:pt x="795" y="3621"/>
                    <a:pt x="1163" y="3370"/>
                    <a:pt x="1295" y="3135"/>
                  </a:cubicBezTo>
                  <a:cubicBezTo>
                    <a:pt x="1413" y="2826"/>
                    <a:pt x="1472" y="2517"/>
                    <a:pt x="1472" y="2208"/>
                  </a:cubicBezTo>
                  <a:cubicBezTo>
                    <a:pt x="1472" y="1472"/>
                    <a:pt x="1413" y="736"/>
                    <a:pt x="1354" y="0"/>
                  </a:cubicBezTo>
                  <a:cubicBezTo>
                    <a:pt x="1222" y="251"/>
                    <a:pt x="1045" y="427"/>
                    <a:pt x="854" y="677"/>
                  </a:cubicBezTo>
                  <a:cubicBezTo>
                    <a:pt x="427" y="1163"/>
                    <a:pt x="192" y="1722"/>
                    <a:pt x="59" y="2326"/>
                  </a:cubicBezTo>
                  <a:cubicBezTo>
                    <a:pt x="0" y="2576"/>
                    <a:pt x="0" y="2826"/>
                    <a:pt x="59" y="3061"/>
                  </a:cubicBezTo>
                  <a:cubicBezTo>
                    <a:pt x="118" y="3253"/>
                    <a:pt x="309" y="3503"/>
                    <a:pt x="486"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2920506" y="4209116"/>
              <a:ext cx="43148" cy="106679"/>
            </a:xfrm>
            <a:custGeom>
              <a:avLst/>
              <a:gdLst/>
              <a:ahLst/>
              <a:cxnLst/>
              <a:rect l="l" t="t" r="r" b="b"/>
              <a:pathLst>
                <a:path w="1340" h="3313" fill="none" extrusionOk="0">
                  <a:moveTo>
                    <a:pt x="737" y="3253"/>
                  </a:moveTo>
                  <a:cubicBezTo>
                    <a:pt x="972" y="3253"/>
                    <a:pt x="1163" y="3003"/>
                    <a:pt x="1222" y="2826"/>
                  </a:cubicBezTo>
                  <a:cubicBezTo>
                    <a:pt x="1340" y="2576"/>
                    <a:pt x="1281" y="2341"/>
                    <a:pt x="1281" y="2091"/>
                  </a:cubicBezTo>
                  <a:cubicBezTo>
                    <a:pt x="1222" y="1414"/>
                    <a:pt x="1163" y="678"/>
                    <a:pt x="1104" y="1"/>
                  </a:cubicBezTo>
                  <a:cubicBezTo>
                    <a:pt x="663" y="560"/>
                    <a:pt x="369" y="1237"/>
                    <a:pt x="177" y="1973"/>
                  </a:cubicBezTo>
                  <a:cubicBezTo>
                    <a:pt x="60" y="2208"/>
                    <a:pt x="1" y="2517"/>
                    <a:pt x="118" y="2826"/>
                  </a:cubicBezTo>
                  <a:cubicBezTo>
                    <a:pt x="177" y="3077"/>
                    <a:pt x="486" y="3312"/>
                    <a:pt x="737"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3003455" y="4363132"/>
              <a:ext cx="53098" cy="118496"/>
            </a:xfrm>
            <a:custGeom>
              <a:avLst/>
              <a:gdLst/>
              <a:ahLst/>
              <a:cxnLst/>
              <a:rect l="l" t="t" r="r" b="b"/>
              <a:pathLst>
                <a:path w="1649" h="3680" fill="none" extrusionOk="0">
                  <a:moveTo>
                    <a:pt x="971" y="3562"/>
                  </a:moveTo>
                  <a:cubicBezTo>
                    <a:pt x="1104" y="3503"/>
                    <a:pt x="1163" y="3371"/>
                    <a:pt x="1280" y="3312"/>
                  </a:cubicBezTo>
                  <a:cubicBezTo>
                    <a:pt x="1648" y="2767"/>
                    <a:pt x="1589" y="2090"/>
                    <a:pt x="1531" y="1472"/>
                  </a:cubicBezTo>
                  <a:cubicBezTo>
                    <a:pt x="1472" y="987"/>
                    <a:pt x="1398" y="501"/>
                    <a:pt x="1398" y="1"/>
                  </a:cubicBezTo>
                  <a:cubicBezTo>
                    <a:pt x="1222" y="1"/>
                    <a:pt x="1163" y="192"/>
                    <a:pt x="1163" y="310"/>
                  </a:cubicBezTo>
                  <a:cubicBezTo>
                    <a:pt x="1030" y="619"/>
                    <a:pt x="795" y="869"/>
                    <a:pt x="545" y="1163"/>
                  </a:cubicBezTo>
                  <a:cubicBezTo>
                    <a:pt x="427" y="1355"/>
                    <a:pt x="294" y="1605"/>
                    <a:pt x="236" y="1840"/>
                  </a:cubicBezTo>
                  <a:cubicBezTo>
                    <a:pt x="118" y="2090"/>
                    <a:pt x="59" y="2400"/>
                    <a:pt x="0" y="2635"/>
                  </a:cubicBezTo>
                  <a:cubicBezTo>
                    <a:pt x="0" y="2885"/>
                    <a:pt x="59" y="3194"/>
                    <a:pt x="236" y="3371"/>
                  </a:cubicBezTo>
                  <a:cubicBezTo>
                    <a:pt x="427" y="3562"/>
                    <a:pt x="736" y="3680"/>
                    <a:pt x="971"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3161238" y="4258416"/>
              <a:ext cx="51230" cy="112797"/>
            </a:xfrm>
            <a:custGeom>
              <a:avLst/>
              <a:gdLst/>
              <a:ahLst/>
              <a:cxnLst/>
              <a:rect l="l" t="t" r="r" b="b"/>
              <a:pathLst>
                <a:path w="1591" h="3503" fill="none" extrusionOk="0">
                  <a:moveTo>
                    <a:pt x="1472" y="0"/>
                  </a:moveTo>
                  <a:cubicBezTo>
                    <a:pt x="1163" y="619"/>
                    <a:pt x="795" y="1178"/>
                    <a:pt x="427" y="1722"/>
                  </a:cubicBezTo>
                  <a:cubicBezTo>
                    <a:pt x="369" y="1840"/>
                    <a:pt x="310" y="2031"/>
                    <a:pt x="251" y="2149"/>
                  </a:cubicBezTo>
                  <a:cubicBezTo>
                    <a:pt x="118" y="2399"/>
                    <a:pt x="1" y="2649"/>
                    <a:pt x="60" y="2885"/>
                  </a:cubicBezTo>
                  <a:cubicBezTo>
                    <a:pt x="60" y="3135"/>
                    <a:pt x="251" y="3385"/>
                    <a:pt x="486" y="3444"/>
                  </a:cubicBezTo>
                  <a:cubicBezTo>
                    <a:pt x="678" y="3503"/>
                    <a:pt x="913" y="3444"/>
                    <a:pt x="1104" y="3312"/>
                  </a:cubicBezTo>
                  <a:cubicBezTo>
                    <a:pt x="1222" y="3194"/>
                    <a:pt x="1355" y="3017"/>
                    <a:pt x="1413" y="2826"/>
                  </a:cubicBezTo>
                  <a:cubicBezTo>
                    <a:pt x="1590" y="2340"/>
                    <a:pt x="1590" y="1840"/>
                    <a:pt x="1531" y="1295"/>
                  </a:cubicBezTo>
                  <a:cubicBezTo>
                    <a:pt x="1531" y="869"/>
                    <a:pt x="1531" y="442"/>
                    <a:pt x="1472" y="0"/>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3121921" y="4495348"/>
              <a:ext cx="49298" cy="110929"/>
            </a:xfrm>
            <a:custGeom>
              <a:avLst/>
              <a:gdLst/>
              <a:ahLst/>
              <a:cxnLst/>
              <a:rect l="l" t="t" r="r" b="b"/>
              <a:pathLst>
                <a:path w="1531" h="3445" fill="none" extrusionOk="0">
                  <a:moveTo>
                    <a:pt x="1398" y="2517"/>
                  </a:moveTo>
                  <a:cubicBezTo>
                    <a:pt x="1531" y="1973"/>
                    <a:pt x="1472" y="1355"/>
                    <a:pt x="1398" y="810"/>
                  </a:cubicBezTo>
                  <a:cubicBezTo>
                    <a:pt x="1339" y="560"/>
                    <a:pt x="1339" y="251"/>
                    <a:pt x="1281" y="1"/>
                  </a:cubicBezTo>
                  <a:cubicBezTo>
                    <a:pt x="795" y="619"/>
                    <a:pt x="427" y="1296"/>
                    <a:pt x="177" y="2090"/>
                  </a:cubicBezTo>
                  <a:cubicBezTo>
                    <a:pt x="59" y="2341"/>
                    <a:pt x="0" y="2576"/>
                    <a:pt x="59" y="2885"/>
                  </a:cubicBezTo>
                  <a:cubicBezTo>
                    <a:pt x="118" y="3135"/>
                    <a:pt x="295" y="3385"/>
                    <a:pt x="604" y="3444"/>
                  </a:cubicBezTo>
                  <a:cubicBezTo>
                    <a:pt x="795" y="3444"/>
                    <a:pt x="1030" y="3312"/>
                    <a:pt x="1163" y="3135"/>
                  </a:cubicBezTo>
                  <a:cubicBezTo>
                    <a:pt x="1339" y="3018"/>
                    <a:pt x="1398" y="2767"/>
                    <a:pt x="1398" y="251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3315254" y="4402932"/>
              <a:ext cx="41248" cy="96729"/>
            </a:xfrm>
            <a:custGeom>
              <a:avLst/>
              <a:gdLst/>
              <a:ahLst/>
              <a:cxnLst/>
              <a:rect l="l" t="t" r="r" b="b"/>
              <a:pathLst>
                <a:path w="1281" h="3004" fill="none" extrusionOk="0">
                  <a:moveTo>
                    <a:pt x="1163" y="2326"/>
                  </a:moveTo>
                  <a:cubicBezTo>
                    <a:pt x="1222" y="2135"/>
                    <a:pt x="1222" y="1899"/>
                    <a:pt x="1281" y="1708"/>
                  </a:cubicBezTo>
                  <a:cubicBezTo>
                    <a:pt x="1281" y="1164"/>
                    <a:pt x="1045" y="545"/>
                    <a:pt x="1163" y="1"/>
                  </a:cubicBezTo>
                  <a:cubicBezTo>
                    <a:pt x="736" y="545"/>
                    <a:pt x="310" y="1164"/>
                    <a:pt x="118" y="1840"/>
                  </a:cubicBezTo>
                  <a:cubicBezTo>
                    <a:pt x="59" y="2076"/>
                    <a:pt x="1" y="2326"/>
                    <a:pt x="59" y="2576"/>
                  </a:cubicBezTo>
                  <a:cubicBezTo>
                    <a:pt x="118" y="2812"/>
                    <a:pt x="368" y="3003"/>
                    <a:pt x="619" y="3003"/>
                  </a:cubicBezTo>
                  <a:cubicBezTo>
                    <a:pt x="913" y="2944"/>
                    <a:pt x="1104" y="2635"/>
                    <a:pt x="1163" y="232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5"/>
          <p:cNvSpPr/>
          <p:nvPr/>
        </p:nvSpPr>
        <p:spPr>
          <a:xfrm>
            <a:off x="3393276" y="-295069"/>
            <a:ext cx="88906" cy="74339"/>
          </a:xfrm>
          <a:custGeom>
            <a:avLst/>
            <a:gdLst/>
            <a:ahLst/>
            <a:cxnLst/>
            <a:rect l="l" t="t" r="r" b="b"/>
            <a:pathLst>
              <a:path w="3430" h="2868" extrusionOk="0">
                <a:moveTo>
                  <a:pt x="2018" y="0"/>
                </a:moveTo>
                <a:cubicBezTo>
                  <a:pt x="1833" y="0"/>
                  <a:pt x="1647" y="27"/>
                  <a:pt x="1472" y="70"/>
                </a:cubicBezTo>
                <a:cubicBezTo>
                  <a:pt x="236" y="497"/>
                  <a:pt x="0" y="2101"/>
                  <a:pt x="1104" y="2704"/>
                </a:cubicBezTo>
                <a:cubicBezTo>
                  <a:pt x="1222" y="2778"/>
                  <a:pt x="1340" y="2836"/>
                  <a:pt x="1413" y="2836"/>
                </a:cubicBezTo>
                <a:cubicBezTo>
                  <a:pt x="1514" y="2857"/>
                  <a:pt x="1616" y="2867"/>
                  <a:pt x="1717" y="2867"/>
                </a:cubicBezTo>
                <a:cubicBezTo>
                  <a:pt x="2472" y="2867"/>
                  <a:pt x="3195" y="2314"/>
                  <a:pt x="3312" y="1600"/>
                </a:cubicBezTo>
                <a:cubicBezTo>
                  <a:pt x="3429" y="1174"/>
                  <a:pt x="3253" y="688"/>
                  <a:pt x="2944" y="320"/>
                </a:cubicBezTo>
                <a:cubicBezTo>
                  <a:pt x="2671" y="85"/>
                  <a:pt x="2344" y="0"/>
                  <a:pt x="201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6379714" y="-291357"/>
            <a:ext cx="93856" cy="87117"/>
          </a:xfrm>
          <a:custGeom>
            <a:avLst/>
            <a:gdLst/>
            <a:ahLst/>
            <a:cxnLst/>
            <a:rect l="l" t="t" r="r" b="b"/>
            <a:pathLst>
              <a:path w="3621" h="3361" extrusionOk="0">
                <a:moveTo>
                  <a:pt x="1774" y="0"/>
                </a:moveTo>
                <a:cubicBezTo>
                  <a:pt x="1353" y="0"/>
                  <a:pt x="915" y="165"/>
                  <a:pt x="618" y="461"/>
                </a:cubicBezTo>
                <a:cubicBezTo>
                  <a:pt x="133" y="947"/>
                  <a:pt x="0" y="1815"/>
                  <a:pt x="309" y="2418"/>
                </a:cubicBezTo>
                <a:cubicBezTo>
                  <a:pt x="560" y="2919"/>
                  <a:pt x="1045" y="3346"/>
                  <a:pt x="1663" y="3346"/>
                </a:cubicBezTo>
                <a:cubicBezTo>
                  <a:pt x="1718" y="3356"/>
                  <a:pt x="1774" y="3361"/>
                  <a:pt x="1831" y="3361"/>
                </a:cubicBezTo>
                <a:cubicBezTo>
                  <a:pt x="2100" y="3361"/>
                  <a:pt x="2395" y="3253"/>
                  <a:pt x="2649" y="3095"/>
                </a:cubicBezTo>
                <a:cubicBezTo>
                  <a:pt x="2944" y="2919"/>
                  <a:pt x="3312" y="2669"/>
                  <a:pt x="3444" y="2301"/>
                </a:cubicBezTo>
                <a:cubicBezTo>
                  <a:pt x="3621" y="1815"/>
                  <a:pt x="3385" y="1256"/>
                  <a:pt x="3076" y="829"/>
                </a:cubicBezTo>
                <a:cubicBezTo>
                  <a:pt x="2944" y="638"/>
                  <a:pt x="2767" y="402"/>
                  <a:pt x="2517" y="211"/>
                </a:cubicBezTo>
                <a:cubicBezTo>
                  <a:pt x="2304" y="68"/>
                  <a:pt x="2043" y="0"/>
                  <a:pt x="1774"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3519360" y="-54773"/>
            <a:ext cx="81285" cy="73380"/>
          </a:xfrm>
          <a:custGeom>
            <a:avLst/>
            <a:gdLst/>
            <a:ahLst/>
            <a:cxnLst/>
            <a:rect l="l" t="t" r="r" b="b"/>
            <a:pathLst>
              <a:path w="3136" h="2831" extrusionOk="0">
                <a:moveTo>
                  <a:pt x="1560" y="1"/>
                </a:moveTo>
                <a:cubicBezTo>
                  <a:pt x="1194" y="1"/>
                  <a:pt x="837" y="134"/>
                  <a:pt x="560" y="373"/>
                </a:cubicBezTo>
                <a:cubicBezTo>
                  <a:pt x="428" y="491"/>
                  <a:pt x="310" y="623"/>
                  <a:pt x="251" y="741"/>
                </a:cubicBezTo>
                <a:cubicBezTo>
                  <a:pt x="1" y="1227"/>
                  <a:pt x="192" y="1845"/>
                  <a:pt x="501" y="2330"/>
                </a:cubicBezTo>
                <a:cubicBezTo>
                  <a:pt x="560" y="2463"/>
                  <a:pt x="619" y="2580"/>
                  <a:pt x="737" y="2698"/>
                </a:cubicBezTo>
                <a:cubicBezTo>
                  <a:pt x="928" y="2831"/>
                  <a:pt x="1163" y="2831"/>
                  <a:pt x="1414" y="2831"/>
                </a:cubicBezTo>
                <a:cubicBezTo>
                  <a:pt x="1840" y="2831"/>
                  <a:pt x="2267" y="2831"/>
                  <a:pt x="2635" y="2580"/>
                </a:cubicBezTo>
                <a:cubicBezTo>
                  <a:pt x="3003" y="2330"/>
                  <a:pt x="3135" y="1903"/>
                  <a:pt x="3135" y="1477"/>
                </a:cubicBezTo>
                <a:cubicBezTo>
                  <a:pt x="3077" y="917"/>
                  <a:pt x="2709" y="373"/>
                  <a:pt x="2149" y="123"/>
                </a:cubicBezTo>
                <a:cubicBezTo>
                  <a:pt x="1958" y="40"/>
                  <a:pt x="1758" y="1"/>
                  <a:pt x="15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3598619" y="103515"/>
            <a:ext cx="23665" cy="105028"/>
          </a:xfrm>
          <a:custGeom>
            <a:avLst/>
            <a:gdLst/>
            <a:ahLst/>
            <a:cxnLst/>
            <a:rect l="l" t="t" r="r" b="b"/>
            <a:pathLst>
              <a:path w="913" h="4052" extrusionOk="0">
                <a:moveTo>
                  <a:pt x="66" y="1"/>
                </a:moveTo>
                <a:cubicBezTo>
                  <a:pt x="45" y="1"/>
                  <a:pt x="23" y="2"/>
                  <a:pt x="0" y="4"/>
                </a:cubicBezTo>
                <a:cubicBezTo>
                  <a:pt x="236" y="1299"/>
                  <a:pt x="236" y="2580"/>
                  <a:pt x="59" y="3875"/>
                </a:cubicBezTo>
                <a:cubicBezTo>
                  <a:pt x="236" y="3934"/>
                  <a:pt x="486" y="3993"/>
                  <a:pt x="677" y="4051"/>
                </a:cubicBezTo>
                <a:cubicBezTo>
                  <a:pt x="913" y="3080"/>
                  <a:pt x="913" y="2094"/>
                  <a:pt x="854" y="1108"/>
                </a:cubicBezTo>
                <a:cubicBezTo>
                  <a:pt x="797" y="642"/>
                  <a:pt x="565" y="1"/>
                  <a:pt x="6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3058073" y="204946"/>
            <a:ext cx="567622" cy="348132"/>
          </a:xfrm>
          <a:custGeom>
            <a:avLst/>
            <a:gdLst/>
            <a:ahLst/>
            <a:cxnLst/>
            <a:rect l="l" t="t" r="r" b="b"/>
            <a:pathLst>
              <a:path w="21899" h="13431" extrusionOk="0">
                <a:moveTo>
                  <a:pt x="20788" y="1"/>
                </a:moveTo>
                <a:cubicBezTo>
                  <a:pt x="20326" y="1"/>
                  <a:pt x="19943" y="379"/>
                  <a:pt x="19617" y="756"/>
                </a:cubicBezTo>
                <a:cubicBezTo>
                  <a:pt x="18278" y="2228"/>
                  <a:pt x="16983" y="3759"/>
                  <a:pt x="15394" y="4995"/>
                </a:cubicBezTo>
                <a:cubicBezTo>
                  <a:pt x="11347" y="8115"/>
                  <a:pt x="6078" y="9101"/>
                  <a:pt x="1104" y="10204"/>
                </a:cubicBezTo>
                <a:cubicBezTo>
                  <a:pt x="618" y="10322"/>
                  <a:pt x="0" y="10631"/>
                  <a:pt x="59" y="11117"/>
                </a:cubicBezTo>
                <a:cubicBezTo>
                  <a:pt x="118" y="11249"/>
                  <a:pt x="250" y="11367"/>
                  <a:pt x="309" y="11485"/>
                </a:cubicBezTo>
                <a:cubicBezTo>
                  <a:pt x="1663" y="12839"/>
                  <a:pt x="3679" y="13265"/>
                  <a:pt x="5578" y="13383"/>
                </a:cubicBezTo>
                <a:cubicBezTo>
                  <a:pt x="6036" y="13414"/>
                  <a:pt x="6496" y="13430"/>
                  <a:pt x="6957" y="13430"/>
                </a:cubicBezTo>
                <a:cubicBezTo>
                  <a:pt x="10195" y="13430"/>
                  <a:pt x="13450" y="12646"/>
                  <a:pt x="16129" y="10881"/>
                </a:cubicBezTo>
                <a:cubicBezTo>
                  <a:pt x="19190" y="8850"/>
                  <a:pt x="21530" y="5539"/>
                  <a:pt x="21825" y="1860"/>
                </a:cubicBezTo>
                <a:cubicBezTo>
                  <a:pt x="21898" y="1066"/>
                  <a:pt x="21707" y="80"/>
                  <a:pt x="20971" y="21"/>
                </a:cubicBezTo>
                <a:cubicBezTo>
                  <a:pt x="20909" y="7"/>
                  <a:pt x="20848" y="1"/>
                  <a:pt x="2078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3429998" y="360217"/>
            <a:ext cx="98444" cy="87065"/>
          </a:xfrm>
          <a:custGeom>
            <a:avLst/>
            <a:gdLst/>
            <a:ahLst/>
            <a:cxnLst/>
            <a:rect l="l" t="t" r="r" b="b"/>
            <a:pathLst>
              <a:path w="3798" h="3359" extrusionOk="0">
                <a:moveTo>
                  <a:pt x="1920" y="0"/>
                </a:moveTo>
                <a:cubicBezTo>
                  <a:pt x="1705" y="0"/>
                  <a:pt x="1485" y="44"/>
                  <a:pt x="1296" y="167"/>
                </a:cubicBezTo>
                <a:cubicBezTo>
                  <a:pt x="1046" y="226"/>
                  <a:pt x="795" y="403"/>
                  <a:pt x="619" y="594"/>
                </a:cubicBezTo>
                <a:cubicBezTo>
                  <a:pt x="427" y="771"/>
                  <a:pt x="310" y="962"/>
                  <a:pt x="251" y="1139"/>
                </a:cubicBezTo>
                <a:cubicBezTo>
                  <a:pt x="1" y="1639"/>
                  <a:pt x="60" y="2316"/>
                  <a:pt x="427" y="2743"/>
                </a:cubicBezTo>
                <a:cubicBezTo>
                  <a:pt x="752" y="3120"/>
                  <a:pt x="1273" y="3359"/>
                  <a:pt x="1765" y="3359"/>
                </a:cubicBezTo>
                <a:cubicBezTo>
                  <a:pt x="1830" y="3359"/>
                  <a:pt x="1894" y="3355"/>
                  <a:pt x="1958" y="3346"/>
                </a:cubicBezTo>
                <a:cubicBezTo>
                  <a:pt x="2576" y="3287"/>
                  <a:pt x="3062" y="2978"/>
                  <a:pt x="3430" y="2493"/>
                </a:cubicBezTo>
                <a:cubicBezTo>
                  <a:pt x="3621" y="2242"/>
                  <a:pt x="3798" y="1948"/>
                  <a:pt x="3798" y="1580"/>
                </a:cubicBezTo>
                <a:cubicBezTo>
                  <a:pt x="3798" y="1271"/>
                  <a:pt x="3739" y="903"/>
                  <a:pt x="3430" y="653"/>
                </a:cubicBezTo>
                <a:cubicBezTo>
                  <a:pt x="3371" y="594"/>
                  <a:pt x="3253" y="535"/>
                  <a:pt x="3135" y="476"/>
                </a:cubicBezTo>
                <a:cubicBezTo>
                  <a:pt x="2885" y="285"/>
                  <a:pt x="2576" y="167"/>
                  <a:pt x="2267" y="35"/>
                </a:cubicBezTo>
                <a:cubicBezTo>
                  <a:pt x="2157" y="14"/>
                  <a:pt x="2039" y="0"/>
                  <a:pt x="1920"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3506286" y="283593"/>
            <a:ext cx="84344" cy="80767"/>
          </a:xfrm>
          <a:custGeom>
            <a:avLst/>
            <a:gdLst/>
            <a:ahLst/>
            <a:cxnLst/>
            <a:rect l="l" t="t" r="r" b="b"/>
            <a:pathLst>
              <a:path w="3254" h="3116" extrusionOk="0">
                <a:moveTo>
                  <a:pt x="1648" y="1"/>
                </a:moveTo>
                <a:cubicBezTo>
                  <a:pt x="1532" y="1"/>
                  <a:pt x="1414" y="15"/>
                  <a:pt x="1296" y="48"/>
                </a:cubicBezTo>
                <a:cubicBezTo>
                  <a:pt x="737" y="180"/>
                  <a:pt x="369" y="783"/>
                  <a:pt x="119" y="1343"/>
                </a:cubicBezTo>
                <a:cubicBezTo>
                  <a:pt x="60" y="1519"/>
                  <a:pt x="1" y="1711"/>
                  <a:pt x="60" y="1887"/>
                </a:cubicBezTo>
                <a:cubicBezTo>
                  <a:pt x="60" y="2137"/>
                  <a:pt x="251" y="2329"/>
                  <a:pt x="428" y="2505"/>
                </a:cubicBezTo>
                <a:cubicBezTo>
                  <a:pt x="771" y="2848"/>
                  <a:pt x="1275" y="3115"/>
                  <a:pt x="1750" y="3115"/>
                </a:cubicBezTo>
                <a:cubicBezTo>
                  <a:pt x="1866" y="3115"/>
                  <a:pt x="1981" y="3099"/>
                  <a:pt x="2091" y="3065"/>
                </a:cubicBezTo>
                <a:cubicBezTo>
                  <a:pt x="2694" y="2932"/>
                  <a:pt x="3003" y="2329"/>
                  <a:pt x="3194" y="1769"/>
                </a:cubicBezTo>
                <a:cubicBezTo>
                  <a:pt x="3253" y="1460"/>
                  <a:pt x="3253" y="1225"/>
                  <a:pt x="3136" y="916"/>
                </a:cubicBezTo>
                <a:cubicBezTo>
                  <a:pt x="3062" y="666"/>
                  <a:pt x="2827" y="416"/>
                  <a:pt x="2517" y="239"/>
                </a:cubicBezTo>
                <a:cubicBezTo>
                  <a:pt x="2251" y="100"/>
                  <a:pt x="1954" y="1"/>
                  <a:pt x="164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3232785" y="443425"/>
            <a:ext cx="81259" cy="86910"/>
          </a:xfrm>
          <a:custGeom>
            <a:avLst/>
            <a:gdLst/>
            <a:ahLst/>
            <a:cxnLst/>
            <a:rect l="l" t="t" r="r" b="b"/>
            <a:pathLst>
              <a:path w="3135" h="3353" extrusionOk="0">
                <a:moveTo>
                  <a:pt x="1591" y="1"/>
                </a:moveTo>
                <a:cubicBezTo>
                  <a:pt x="1427" y="1"/>
                  <a:pt x="1298" y="61"/>
                  <a:pt x="1045" y="210"/>
                </a:cubicBezTo>
                <a:cubicBezTo>
                  <a:pt x="559" y="445"/>
                  <a:pt x="192" y="946"/>
                  <a:pt x="74" y="1490"/>
                </a:cubicBezTo>
                <a:cubicBezTo>
                  <a:pt x="0" y="2049"/>
                  <a:pt x="192" y="2653"/>
                  <a:pt x="618" y="3021"/>
                </a:cubicBezTo>
                <a:cubicBezTo>
                  <a:pt x="876" y="3243"/>
                  <a:pt x="1225" y="3352"/>
                  <a:pt x="1568" y="3352"/>
                </a:cubicBezTo>
                <a:cubicBezTo>
                  <a:pt x="1793" y="3352"/>
                  <a:pt x="2015" y="3305"/>
                  <a:pt x="2208" y="3212"/>
                </a:cubicBezTo>
                <a:cubicBezTo>
                  <a:pt x="2399" y="3153"/>
                  <a:pt x="2517" y="3021"/>
                  <a:pt x="2649" y="2903"/>
                </a:cubicBezTo>
                <a:cubicBezTo>
                  <a:pt x="3017" y="2535"/>
                  <a:pt x="3135" y="1976"/>
                  <a:pt x="3135" y="1549"/>
                </a:cubicBezTo>
                <a:cubicBezTo>
                  <a:pt x="3076" y="1063"/>
                  <a:pt x="2767" y="578"/>
                  <a:pt x="2399" y="269"/>
                </a:cubicBezTo>
                <a:cubicBezTo>
                  <a:pt x="2281" y="210"/>
                  <a:pt x="2149" y="136"/>
                  <a:pt x="2031" y="77"/>
                </a:cubicBezTo>
                <a:cubicBezTo>
                  <a:pt x="1834" y="29"/>
                  <a:pt x="1704" y="1"/>
                  <a:pt x="159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3328152" y="420226"/>
            <a:ext cx="90798" cy="90435"/>
          </a:xfrm>
          <a:custGeom>
            <a:avLst/>
            <a:gdLst/>
            <a:ahLst/>
            <a:cxnLst/>
            <a:rect l="l" t="t" r="r" b="b"/>
            <a:pathLst>
              <a:path w="3503" h="3489" extrusionOk="0">
                <a:moveTo>
                  <a:pt x="2031" y="1"/>
                </a:moveTo>
                <a:cubicBezTo>
                  <a:pt x="1413" y="1"/>
                  <a:pt x="869" y="295"/>
                  <a:pt x="501" y="796"/>
                </a:cubicBezTo>
                <a:cubicBezTo>
                  <a:pt x="133" y="1222"/>
                  <a:pt x="0" y="1899"/>
                  <a:pt x="251" y="2444"/>
                </a:cubicBezTo>
                <a:cubicBezTo>
                  <a:pt x="442" y="3062"/>
                  <a:pt x="986" y="3430"/>
                  <a:pt x="1604" y="3489"/>
                </a:cubicBezTo>
                <a:cubicBezTo>
                  <a:pt x="1781" y="3489"/>
                  <a:pt x="2031" y="3430"/>
                  <a:pt x="2208" y="3371"/>
                </a:cubicBezTo>
                <a:cubicBezTo>
                  <a:pt x="2708" y="3180"/>
                  <a:pt x="3135" y="2812"/>
                  <a:pt x="3312" y="2326"/>
                </a:cubicBezTo>
                <a:cubicBezTo>
                  <a:pt x="3503" y="1841"/>
                  <a:pt x="3503" y="1281"/>
                  <a:pt x="3253" y="796"/>
                </a:cubicBezTo>
                <a:cubicBezTo>
                  <a:pt x="3194" y="663"/>
                  <a:pt x="3135" y="545"/>
                  <a:pt x="3017" y="428"/>
                </a:cubicBezTo>
                <a:cubicBezTo>
                  <a:pt x="2649" y="60"/>
                  <a:pt x="2576" y="1"/>
                  <a:pt x="203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3142370" y="462789"/>
            <a:ext cx="73250" cy="71176"/>
          </a:xfrm>
          <a:custGeom>
            <a:avLst/>
            <a:gdLst/>
            <a:ahLst/>
            <a:cxnLst/>
            <a:rect l="l" t="t" r="r" b="b"/>
            <a:pathLst>
              <a:path w="2826" h="2746" extrusionOk="0">
                <a:moveTo>
                  <a:pt x="1663" y="1"/>
                </a:moveTo>
                <a:cubicBezTo>
                  <a:pt x="1044" y="1"/>
                  <a:pt x="417" y="385"/>
                  <a:pt x="118" y="934"/>
                </a:cubicBezTo>
                <a:cubicBezTo>
                  <a:pt x="59" y="1170"/>
                  <a:pt x="0" y="1420"/>
                  <a:pt x="0" y="1670"/>
                </a:cubicBezTo>
                <a:cubicBezTo>
                  <a:pt x="59" y="2038"/>
                  <a:pt x="309" y="2406"/>
                  <a:pt x="619" y="2583"/>
                </a:cubicBezTo>
                <a:cubicBezTo>
                  <a:pt x="846" y="2701"/>
                  <a:pt x="1073" y="2746"/>
                  <a:pt x="1300" y="2746"/>
                </a:cubicBezTo>
                <a:cubicBezTo>
                  <a:pt x="1441" y="2746"/>
                  <a:pt x="1581" y="2728"/>
                  <a:pt x="1722" y="2700"/>
                </a:cubicBezTo>
                <a:cubicBezTo>
                  <a:pt x="1958" y="2641"/>
                  <a:pt x="2208" y="2524"/>
                  <a:pt x="2385" y="2332"/>
                </a:cubicBezTo>
                <a:cubicBezTo>
                  <a:pt x="2576" y="2156"/>
                  <a:pt x="2635" y="1906"/>
                  <a:pt x="2694" y="1729"/>
                </a:cubicBezTo>
                <a:cubicBezTo>
                  <a:pt x="2826" y="1229"/>
                  <a:pt x="2752" y="684"/>
                  <a:pt x="2458" y="316"/>
                </a:cubicBezTo>
                <a:cubicBezTo>
                  <a:pt x="2326" y="199"/>
                  <a:pt x="2208" y="125"/>
                  <a:pt x="2090" y="66"/>
                </a:cubicBezTo>
                <a:cubicBezTo>
                  <a:pt x="1951" y="22"/>
                  <a:pt x="1807" y="1"/>
                  <a:pt x="166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5525256" y="-743"/>
            <a:ext cx="703806" cy="560676"/>
          </a:xfrm>
          <a:custGeom>
            <a:avLst/>
            <a:gdLst/>
            <a:ahLst/>
            <a:cxnLst/>
            <a:rect l="l" t="t" r="r" b="b"/>
            <a:pathLst>
              <a:path w="27153" h="21631" extrusionOk="0">
                <a:moveTo>
                  <a:pt x="13929" y="1"/>
                </a:moveTo>
                <a:cubicBezTo>
                  <a:pt x="13863" y="1"/>
                  <a:pt x="13797" y="12"/>
                  <a:pt x="13731" y="37"/>
                </a:cubicBezTo>
                <a:cubicBezTo>
                  <a:pt x="13363" y="111"/>
                  <a:pt x="13171" y="405"/>
                  <a:pt x="13054" y="714"/>
                </a:cubicBezTo>
                <a:cubicBezTo>
                  <a:pt x="12877" y="1023"/>
                  <a:pt x="12686" y="1391"/>
                  <a:pt x="12568" y="1700"/>
                </a:cubicBezTo>
                <a:cubicBezTo>
                  <a:pt x="12141" y="2804"/>
                  <a:pt x="12068" y="4025"/>
                  <a:pt x="12259" y="5188"/>
                </a:cubicBezTo>
                <a:cubicBezTo>
                  <a:pt x="12009" y="5188"/>
                  <a:pt x="11832" y="5261"/>
                  <a:pt x="11582" y="5320"/>
                </a:cubicBezTo>
                <a:cubicBezTo>
                  <a:pt x="10655" y="5447"/>
                  <a:pt x="9706" y="5541"/>
                  <a:pt x="8766" y="5541"/>
                </a:cubicBezTo>
                <a:cubicBezTo>
                  <a:pt x="7408" y="5541"/>
                  <a:pt x="6068" y="5344"/>
                  <a:pt x="4842" y="4761"/>
                </a:cubicBezTo>
                <a:lnTo>
                  <a:pt x="4842" y="4761"/>
                </a:lnTo>
                <a:cubicBezTo>
                  <a:pt x="5018" y="5629"/>
                  <a:pt x="5754" y="6365"/>
                  <a:pt x="6623" y="6733"/>
                </a:cubicBezTo>
                <a:cubicBezTo>
                  <a:pt x="6681" y="6792"/>
                  <a:pt x="6740" y="6792"/>
                  <a:pt x="6799" y="6792"/>
                </a:cubicBezTo>
                <a:cubicBezTo>
                  <a:pt x="5946" y="7101"/>
                  <a:pt x="5077" y="7469"/>
                  <a:pt x="4283" y="7896"/>
                </a:cubicBezTo>
                <a:cubicBezTo>
                  <a:pt x="2075" y="9235"/>
                  <a:pt x="427" y="11575"/>
                  <a:pt x="236" y="14150"/>
                </a:cubicBezTo>
                <a:cubicBezTo>
                  <a:pt x="0" y="16784"/>
                  <a:pt x="1339" y="19477"/>
                  <a:pt x="3679" y="20640"/>
                </a:cubicBezTo>
                <a:cubicBezTo>
                  <a:pt x="4835" y="21223"/>
                  <a:pt x="6074" y="21400"/>
                  <a:pt x="7351" y="21400"/>
                </a:cubicBezTo>
                <a:cubicBezTo>
                  <a:pt x="9315" y="21400"/>
                  <a:pt x="11368" y="20982"/>
                  <a:pt x="13343" y="20982"/>
                </a:cubicBezTo>
                <a:cubicBezTo>
                  <a:pt x="13616" y="20982"/>
                  <a:pt x="13888" y="20990"/>
                  <a:pt x="14157" y="21008"/>
                </a:cubicBezTo>
                <a:cubicBezTo>
                  <a:pt x="15791" y="21134"/>
                  <a:pt x="17359" y="21631"/>
                  <a:pt x="18987" y="21631"/>
                </a:cubicBezTo>
                <a:cubicBezTo>
                  <a:pt x="19074" y="21631"/>
                  <a:pt x="19162" y="21629"/>
                  <a:pt x="19249" y="21626"/>
                </a:cubicBezTo>
                <a:cubicBezTo>
                  <a:pt x="22134" y="21567"/>
                  <a:pt x="24886" y="19728"/>
                  <a:pt x="26048" y="17093"/>
                </a:cubicBezTo>
                <a:cubicBezTo>
                  <a:pt x="27152" y="14386"/>
                  <a:pt x="26666" y="11148"/>
                  <a:pt x="24709" y="8999"/>
                </a:cubicBezTo>
                <a:cubicBezTo>
                  <a:pt x="23914" y="8072"/>
                  <a:pt x="22870" y="7336"/>
                  <a:pt x="21707" y="6851"/>
                </a:cubicBezTo>
                <a:cubicBezTo>
                  <a:pt x="21825" y="6792"/>
                  <a:pt x="21884" y="6733"/>
                  <a:pt x="22001" y="6601"/>
                </a:cubicBezTo>
                <a:lnTo>
                  <a:pt x="21030" y="6601"/>
                </a:lnTo>
                <a:cubicBezTo>
                  <a:pt x="20294" y="6292"/>
                  <a:pt x="19558" y="6115"/>
                  <a:pt x="18764" y="5924"/>
                </a:cubicBezTo>
                <a:cubicBezTo>
                  <a:pt x="18572" y="5865"/>
                  <a:pt x="18396" y="5806"/>
                  <a:pt x="18263" y="5688"/>
                </a:cubicBezTo>
                <a:cubicBezTo>
                  <a:pt x="18690" y="5129"/>
                  <a:pt x="18940" y="4526"/>
                  <a:pt x="19058" y="3790"/>
                </a:cubicBezTo>
                <a:lnTo>
                  <a:pt x="19058" y="3790"/>
                </a:lnTo>
                <a:cubicBezTo>
                  <a:pt x="17101" y="4334"/>
                  <a:pt x="15143" y="4761"/>
                  <a:pt x="13113" y="5070"/>
                </a:cubicBezTo>
                <a:cubicBezTo>
                  <a:pt x="13113" y="3598"/>
                  <a:pt x="13672" y="2186"/>
                  <a:pt x="14643" y="1141"/>
                </a:cubicBezTo>
                <a:cubicBezTo>
                  <a:pt x="14834" y="1023"/>
                  <a:pt x="15011" y="773"/>
                  <a:pt x="14952" y="596"/>
                </a:cubicBezTo>
                <a:cubicBezTo>
                  <a:pt x="14893" y="405"/>
                  <a:pt x="14776" y="346"/>
                  <a:pt x="14643" y="287"/>
                </a:cubicBezTo>
                <a:cubicBezTo>
                  <a:pt x="14412" y="149"/>
                  <a:pt x="14172" y="1"/>
                  <a:pt x="13929"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
          <p:cNvSpPr/>
          <p:nvPr/>
        </p:nvSpPr>
        <p:spPr>
          <a:xfrm>
            <a:off x="5475668" y="118082"/>
            <a:ext cx="704169" cy="399012"/>
          </a:xfrm>
          <a:custGeom>
            <a:avLst/>
            <a:gdLst/>
            <a:ahLst/>
            <a:cxnLst/>
            <a:rect l="l" t="t" r="r" b="b"/>
            <a:pathLst>
              <a:path w="27167" h="15394" fill="none" extrusionOk="0">
                <a:moveTo>
                  <a:pt x="6755" y="0"/>
                </a:moveTo>
                <a:cubicBezTo>
                  <a:pt x="5887" y="236"/>
                  <a:pt x="5092" y="604"/>
                  <a:pt x="4297" y="1104"/>
                </a:cubicBezTo>
                <a:cubicBezTo>
                  <a:pt x="2090" y="2385"/>
                  <a:pt x="442" y="4783"/>
                  <a:pt x="191" y="7359"/>
                </a:cubicBezTo>
                <a:cubicBezTo>
                  <a:pt x="0" y="9934"/>
                  <a:pt x="1354" y="12627"/>
                  <a:pt x="3620" y="13790"/>
                </a:cubicBezTo>
                <a:cubicBezTo>
                  <a:pt x="6814" y="15394"/>
                  <a:pt x="10611" y="13922"/>
                  <a:pt x="14172" y="14158"/>
                </a:cubicBezTo>
                <a:cubicBezTo>
                  <a:pt x="15820" y="14290"/>
                  <a:pt x="17483" y="14835"/>
                  <a:pt x="19205" y="14835"/>
                </a:cubicBezTo>
                <a:cubicBezTo>
                  <a:pt x="22075" y="14717"/>
                  <a:pt x="24841" y="12877"/>
                  <a:pt x="26004" y="10243"/>
                </a:cubicBezTo>
                <a:cubicBezTo>
                  <a:pt x="27167" y="7594"/>
                  <a:pt x="26622" y="4283"/>
                  <a:pt x="24724" y="2149"/>
                </a:cubicBezTo>
                <a:cubicBezTo>
                  <a:pt x="23855" y="1222"/>
                  <a:pt x="22811" y="545"/>
                  <a:pt x="21707"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
          <p:cNvSpPr/>
          <p:nvPr/>
        </p:nvSpPr>
        <p:spPr>
          <a:xfrm>
            <a:off x="5601544" y="40266"/>
            <a:ext cx="444787" cy="187324"/>
          </a:xfrm>
          <a:custGeom>
            <a:avLst/>
            <a:gdLst/>
            <a:ahLst/>
            <a:cxnLst/>
            <a:rect l="l" t="t" r="r" b="b"/>
            <a:pathLst>
              <a:path w="17160" h="7227" fill="none" extrusionOk="0">
                <a:moveTo>
                  <a:pt x="13363" y="1899"/>
                </a:moveTo>
                <a:cubicBezTo>
                  <a:pt x="13790" y="1340"/>
                  <a:pt x="14099" y="663"/>
                  <a:pt x="14158" y="0"/>
                </a:cubicBezTo>
                <a:cubicBezTo>
                  <a:pt x="11700" y="604"/>
                  <a:pt x="9257" y="1104"/>
                  <a:pt x="6741" y="1472"/>
                </a:cubicBezTo>
                <a:cubicBezTo>
                  <a:pt x="4474" y="1766"/>
                  <a:pt x="2075" y="1899"/>
                  <a:pt x="0" y="913"/>
                </a:cubicBezTo>
                <a:cubicBezTo>
                  <a:pt x="177" y="1840"/>
                  <a:pt x="913" y="2502"/>
                  <a:pt x="1708" y="2870"/>
                </a:cubicBezTo>
                <a:cubicBezTo>
                  <a:pt x="2576" y="3312"/>
                  <a:pt x="3488" y="3370"/>
                  <a:pt x="4342" y="3488"/>
                </a:cubicBezTo>
                <a:cubicBezTo>
                  <a:pt x="3238" y="4224"/>
                  <a:pt x="1958" y="4651"/>
                  <a:pt x="663" y="4783"/>
                </a:cubicBezTo>
                <a:cubicBezTo>
                  <a:pt x="2635" y="5754"/>
                  <a:pt x="5019" y="5696"/>
                  <a:pt x="6917" y="4651"/>
                </a:cubicBezTo>
                <a:cubicBezTo>
                  <a:pt x="6741" y="5578"/>
                  <a:pt x="6314" y="6490"/>
                  <a:pt x="5637" y="7226"/>
                </a:cubicBezTo>
                <a:cubicBezTo>
                  <a:pt x="6858" y="6799"/>
                  <a:pt x="7844" y="5887"/>
                  <a:pt x="8389" y="4710"/>
                </a:cubicBezTo>
                <a:cubicBezTo>
                  <a:pt x="9861" y="5445"/>
                  <a:pt x="11332" y="6181"/>
                  <a:pt x="12804" y="6858"/>
                </a:cubicBezTo>
                <a:cubicBezTo>
                  <a:pt x="12200" y="5946"/>
                  <a:pt x="11833" y="4901"/>
                  <a:pt x="11700" y="3797"/>
                </a:cubicBezTo>
                <a:cubicBezTo>
                  <a:pt x="13540" y="4415"/>
                  <a:pt x="15688" y="4047"/>
                  <a:pt x="17160" y="2811"/>
                </a:cubicBezTo>
                <a:cubicBezTo>
                  <a:pt x="15821" y="2811"/>
                  <a:pt x="14526" y="2502"/>
                  <a:pt x="13363" y="189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a:off x="5782737" y="-59533"/>
            <a:ext cx="82426" cy="187194"/>
          </a:xfrm>
          <a:custGeom>
            <a:avLst/>
            <a:gdLst/>
            <a:ahLst/>
            <a:cxnLst/>
            <a:rect l="l" t="t" r="r" b="b"/>
            <a:pathLst>
              <a:path w="3180" h="7222" extrusionOk="0">
                <a:moveTo>
                  <a:pt x="2048" y="1"/>
                </a:moveTo>
                <a:cubicBezTo>
                  <a:pt x="1976" y="1"/>
                  <a:pt x="1906" y="12"/>
                  <a:pt x="1840" y="39"/>
                </a:cubicBezTo>
                <a:cubicBezTo>
                  <a:pt x="1531" y="98"/>
                  <a:pt x="1340" y="466"/>
                  <a:pt x="1163" y="716"/>
                </a:cubicBezTo>
                <a:cubicBezTo>
                  <a:pt x="972" y="1084"/>
                  <a:pt x="795" y="1393"/>
                  <a:pt x="663" y="1761"/>
                </a:cubicBezTo>
                <a:cubicBezTo>
                  <a:pt x="1" y="3482"/>
                  <a:pt x="369" y="5381"/>
                  <a:pt x="663" y="7162"/>
                </a:cubicBezTo>
                <a:cubicBezTo>
                  <a:pt x="722" y="7203"/>
                  <a:pt x="787" y="7221"/>
                  <a:pt x="854" y="7221"/>
                </a:cubicBezTo>
                <a:cubicBezTo>
                  <a:pt x="1069" y="7221"/>
                  <a:pt x="1295" y="7032"/>
                  <a:pt x="1340" y="6852"/>
                </a:cubicBezTo>
                <a:cubicBezTo>
                  <a:pt x="1472" y="6543"/>
                  <a:pt x="1399" y="6234"/>
                  <a:pt x="1340" y="5984"/>
                </a:cubicBezTo>
                <a:cubicBezTo>
                  <a:pt x="1031" y="4277"/>
                  <a:pt x="1590" y="2438"/>
                  <a:pt x="2812" y="1201"/>
                </a:cubicBezTo>
                <a:cubicBezTo>
                  <a:pt x="3003" y="1025"/>
                  <a:pt x="3180" y="775"/>
                  <a:pt x="3062" y="598"/>
                </a:cubicBezTo>
                <a:cubicBezTo>
                  <a:pt x="3062" y="466"/>
                  <a:pt x="2944" y="348"/>
                  <a:pt x="2812" y="289"/>
                </a:cubicBezTo>
                <a:cubicBezTo>
                  <a:pt x="2572" y="140"/>
                  <a:pt x="2296" y="1"/>
                  <a:pt x="2048" y="1"/>
                </a:cubicBezTo>
                <a:close/>
              </a:path>
            </a:pathLst>
          </a:custGeom>
          <a:solidFill>
            <a:srgbClr val="F7D79F"/>
          </a:solid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
          <p:cNvSpPr/>
          <p:nvPr/>
        </p:nvSpPr>
        <p:spPr>
          <a:xfrm>
            <a:off x="5513799" y="203909"/>
            <a:ext cx="74805" cy="204872"/>
          </a:xfrm>
          <a:custGeom>
            <a:avLst/>
            <a:gdLst/>
            <a:ahLst/>
            <a:cxnLst/>
            <a:rect l="l" t="t" r="r" b="b"/>
            <a:pathLst>
              <a:path w="2886" h="7904" fill="none" extrusionOk="0">
                <a:moveTo>
                  <a:pt x="1914" y="7903"/>
                </a:moveTo>
                <a:cubicBezTo>
                  <a:pt x="2090" y="7903"/>
                  <a:pt x="2282" y="7903"/>
                  <a:pt x="2399" y="7786"/>
                </a:cubicBezTo>
                <a:cubicBezTo>
                  <a:pt x="2517" y="7594"/>
                  <a:pt x="2576" y="7359"/>
                  <a:pt x="2576" y="7168"/>
                </a:cubicBezTo>
                <a:cubicBezTo>
                  <a:pt x="2576" y="5696"/>
                  <a:pt x="1914" y="4224"/>
                  <a:pt x="2341" y="2811"/>
                </a:cubicBezTo>
                <a:cubicBezTo>
                  <a:pt x="2458" y="2385"/>
                  <a:pt x="2709" y="1958"/>
                  <a:pt x="2826" y="1472"/>
                </a:cubicBezTo>
                <a:cubicBezTo>
                  <a:pt x="2885" y="972"/>
                  <a:pt x="2709" y="369"/>
                  <a:pt x="2282" y="236"/>
                </a:cubicBezTo>
                <a:cubicBezTo>
                  <a:pt x="1664" y="1"/>
                  <a:pt x="1104" y="678"/>
                  <a:pt x="869" y="1281"/>
                </a:cubicBezTo>
                <a:cubicBezTo>
                  <a:pt x="251" y="2694"/>
                  <a:pt x="1" y="4224"/>
                  <a:pt x="251" y="5755"/>
                </a:cubicBezTo>
                <a:cubicBezTo>
                  <a:pt x="310" y="6255"/>
                  <a:pt x="442" y="6741"/>
                  <a:pt x="678" y="7109"/>
                </a:cubicBezTo>
                <a:cubicBezTo>
                  <a:pt x="928" y="7535"/>
                  <a:pt x="1413" y="7903"/>
                  <a:pt x="1914" y="79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
          <p:cNvSpPr/>
          <p:nvPr/>
        </p:nvSpPr>
        <p:spPr>
          <a:xfrm rot="2569142">
            <a:off x="7103988" y="-271507"/>
            <a:ext cx="465784" cy="694762"/>
          </a:xfrm>
          <a:custGeom>
            <a:avLst/>
            <a:gdLst/>
            <a:ahLst/>
            <a:cxnLst/>
            <a:rect l="l" t="t" r="r" b="b"/>
            <a:pathLst>
              <a:path w="17970" h="26804" extrusionOk="0">
                <a:moveTo>
                  <a:pt x="3492" y="0"/>
                </a:moveTo>
                <a:cubicBezTo>
                  <a:pt x="2908" y="0"/>
                  <a:pt x="2341" y="168"/>
                  <a:pt x="1899" y="548"/>
                </a:cubicBezTo>
                <a:cubicBezTo>
                  <a:pt x="1590" y="798"/>
                  <a:pt x="1354" y="1225"/>
                  <a:pt x="1163" y="1593"/>
                </a:cubicBezTo>
                <a:cubicBezTo>
                  <a:pt x="486" y="3123"/>
                  <a:pt x="677" y="4845"/>
                  <a:pt x="913" y="6508"/>
                </a:cubicBezTo>
                <a:cubicBezTo>
                  <a:pt x="1222" y="8097"/>
                  <a:pt x="1590" y="9687"/>
                  <a:pt x="1531" y="11350"/>
                </a:cubicBezTo>
                <a:cubicBezTo>
                  <a:pt x="1413" y="12998"/>
                  <a:pt x="736" y="14602"/>
                  <a:pt x="427" y="16250"/>
                </a:cubicBezTo>
                <a:cubicBezTo>
                  <a:pt x="0" y="18708"/>
                  <a:pt x="368" y="21342"/>
                  <a:pt x="1722" y="23358"/>
                </a:cubicBezTo>
                <a:cubicBezTo>
                  <a:pt x="3034" y="25406"/>
                  <a:pt x="5364" y="26804"/>
                  <a:pt x="7825" y="26804"/>
                </a:cubicBezTo>
                <a:cubicBezTo>
                  <a:pt x="7876" y="26804"/>
                  <a:pt x="7926" y="26803"/>
                  <a:pt x="7977" y="26802"/>
                </a:cubicBezTo>
                <a:cubicBezTo>
                  <a:pt x="8830" y="26802"/>
                  <a:pt x="9625" y="26611"/>
                  <a:pt x="10420" y="26375"/>
                </a:cubicBezTo>
                <a:cubicBezTo>
                  <a:pt x="11656" y="26007"/>
                  <a:pt x="12818" y="25566"/>
                  <a:pt x="13863" y="24903"/>
                </a:cubicBezTo>
                <a:cubicBezTo>
                  <a:pt x="16615" y="23064"/>
                  <a:pt x="17969" y="19561"/>
                  <a:pt x="17542" y="16309"/>
                </a:cubicBezTo>
                <a:cubicBezTo>
                  <a:pt x="17042" y="13057"/>
                  <a:pt x="14967" y="10113"/>
                  <a:pt x="12200" y="8406"/>
                </a:cubicBezTo>
                <a:cubicBezTo>
                  <a:pt x="11288" y="7788"/>
                  <a:pt x="10243" y="7303"/>
                  <a:pt x="9507" y="6567"/>
                </a:cubicBezTo>
                <a:cubicBezTo>
                  <a:pt x="8580" y="5699"/>
                  <a:pt x="8094" y="4536"/>
                  <a:pt x="7535" y="3491"/>
                </a:cubicBezTo>
                <a:cubicBezTo>
                  <a:pt x="6991" y="2387"/>
                  <a:pt x="6314" y="1284"/>
                  <a:pt x="5328" y="548"/>
                </a:cubicBezTo>
                <a:cubicBezTo>
                  <a:pt x="4789" y="202"/>
                  <a:pt x="4130" y="0"/>
                  <a:pt x="3492"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
          <p:cNvSpPr/>
          <p:nvPr/>
        </p:nvSpPr>
        <p:spPr>
          <a:xfrm rot="2569142">
            <a:off x="7088532" y="-340546"/>
            <a:ext cx="465784" cy="702279"/>
          </a:xfrm>
          <a:custGeom>
            <a:avLst/>
            <a:gdLst/>
            <a:ahLst/>
            <a:cxnLst/>
            <a:rect l="l" t="t" r="r" b="b"/>
            <a:pathLst>
              <a:path w="17970" h="27094" fill="none" extrusionOk="0">
                <a:moveTo>
                  <a:pt x="7977" y="27035"/>
                </a:moveTo>
                <a:cubicBezTo>
                  <a:pt x="8831" y="27035"/>
                  <a:pt x="9625" y="26858"/>
                  <a:pt x="10420" y="26608"/>
                </a:cubicBezTo>
                <a:cubicBezTo>
                  <a:pt x="11656" y="26240"/>
                  <a:pt x="12819" y="25814"/>
                  <a:pt x="13864" y="25137"/>
                </a:cubicBezTo>
                <a:cubicBezTo>
                  <a:pt x="16616" y="23297"/>
                  <a:pt x="17970" y="19794"/>
                  <a:pt x="17543" y="16557"/>
                </a:cubicBezTo>
                <a:cubicBezTo>
                  <a:pt x="17042" y="13305"/>
                  <a:pt x="14967" y="10361"/>
                  <a:pt x="12201" y="8639"/>
                </a:cubicBezTo>
                <a:cubicBezTo>
                  <a:pt x="11288" y="8021"/>
                  <a:pt x="10243" y="7536"/>
                  <a:pt x="9508" y="6800"/>
                </a:cubicBezTo>
                <a:cubicBezTo>
                  <a:pt x="8580" y="5946"/>
                  <a:pt x="8095" y="4784"/>
                  <a:pt x="7550" y="3739"/>
                </a:cubicBezTo>
                <a:cubicBezTo>
                  <a:pt x="6991" y="2635"/>
                  <a:pt x="6314" y="1531"/>
                  <a:pt x="5343" y="796"/>
                </a:cubicBezTo>
                <a:cubicBezTo>
                  <a:pt x="4298" y="119"/>
                  <a:pt x="2826" y="1"/>
                  <a:pt x="1899" y="796"/>
                </a:cubicBezTo>
                <a:cubicBezTo>
                  <a:pt x="1590" y="1105"/>
                  <a:pt x="1355" y="1473"/>
                  <a:pt x="1163" y="1840"/>
                </a:cubicBezTo>
                <a:cubicBezTo>
                  <a:pt x="560" y="3371"/>
                  <a:pt x="678" y="5078"/>
                  <a:pt x="928" y="6741"/>
                </a:cubicBezTo>
                <a:cubicBezTo>
                  <a:pt x="1222" y="8330"/>
                  <a:pt x="1664" y="9934"/>
                  <a:pt x="1531" y="11583"/>
                </a:cubicBezTo>
                <a:cubicBezTo>
                  <a:pt x="1414" y="13246"/>
                  <a:pt x="737" y="14835"/>
                  <a:pt x="428" y="16483"/>
                </a:cubicBezTo>
                <a:cubicBezTo>
                  <a:pt x="1" y="18941"/>
                  <a:pt x="369" y="21575"/>
                  <a:pt x="1723" y="23665"/>
                </a:cubicBezTo>
                <a:cubicBezTo>
                  <a:pt x="3062" y="25681"/>
                  <a:pt x="5519" y="27094"/>
                  <a:pt x="7977" y="2703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
          <p:cNvSpPr/>
          <p:nvPr/>
        </p:nvSpPr>
        <p:spPr>
          <a:xfrm rot="2569142">
            <a:off x="7120388" y="-44598"/>
            <a:ext cx="260938" cy="246448"/>
          </a:xfrm>
          <a:custGeom>
            <a:avLst/>
            <a:gdLst/>
            <a:ahLst/>
            <a:cxnLst/>
            <a:rect l="l" t="t" r="r" b="b"/>
            <a:pathLst>
              <a:path w="10067" h="9508" fill="none" extrusionOk="0">
                <a:moveTo>
                  <a:pt x="9934" y="3915"/>
                </a:moveTo>
                <a:cubicBezTo>
                  <a:pt x="9758" y="2635"/>
                  <a:pt x="9140" y="1414"/>
                  <a:pt x="8036" y="678"/>
                </a:cubicBezTo>
                <a:cubicBezTo>
                  <a:pt x="7359" y="177"/>
                  <a:pt x="6447" y="1"/>
                  <a:pt x="5593" y="1"/>
                </a:cubicBezTo>
                <a:cubicBezTo>
                  <a:pt x="3444" y="60"/>
                  <a:pt x="1355" y="1414"/>
                  <a:pt x="678" y="3371"/>
                </a:cubicBezTo>
                <a:cubicBezTo>
                  <a:pt x="1" y="5387"/>
                  <a:pt x="810" y="7845"/>
                  <a:pt x="2709" y="8831"/>
                </a:cubicBezTo>
                <a:cubicBezTo>
                  <a:pt x="3680" y="9375"/>
                  <a:pt x="4857" y="9508"/>
                  <a:pt x="5887" y="9316"/>
                </a:cubicBezTo>
                <a:cubicBezTo>
                  <a:pt x="7859" y="8948"/>
                  <a:pt x="9640" y="7477"/>
                  <a:pt x="10008" y="5519"/>
                </a:cubicBezTo>
                <a:cubicBezTo>
                  <a:pt x="10067" y="5019"/>
                  <a:pt x="10067" y="4475"/>
                  <a:pt x="9934" y="391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5"/>
          <p:cNvGrpSpPr/>
          <p:nvPr/>
        </p:nvGrpSpPr>
        <p:grpSpPr>
          <a:xfrm>
            <a:off x="287328" y="-136058"/>
            <a:ext cx="497778" cy="476240"/>
            <a:chOff x="477665" y="4361232"/>
            <a:chExt cx="618434" cy="591676"/>
          </a:xfrm>
        </p:grpSpPr>
        <p:sp>
          <p:nvSpPr>
            <p:cNvPr id="502" name="Google Shape;502;p5"/>
            <p:cNvSpPr/>
            <p:nvPr/>
          </p:nvSpPr>
          <p:spPr>
            <a:xfrm>
              <a:off x="515566" y="4400582"/>
              <a:ext cx="580534" cy="552327"/>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
            <p:cNvSpPr/>
            <p:nvPr/>
          </p:nvSpPr>
          <p:spPr>
            <a:xfrm>
              <a:off x="477665" y="4361232"/>
              <a:ext cx="578634" cy="566784"/>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
            <p:cNvSpPr/>
            <p:nvPr/>
          </p:nvSpPr>
          <p:spPr>
            <a:xfrm>
              <a:off x="519365" y="4408632"/>
              <a:ext cx="495687" cy="45827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
            <p:cNvSpPr/>
            <p:nvPr/>
          </p:nvSpPr>
          <p:spPr>
            <a:xfrm>
              <a:off x="612232" y="4657415"/>
              <a:ext cx="155945" cy="193361"/>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
            <p:cNvSpPr/>
            <p:nvPr/>
          </p:nvSpPr>
          <p:spPr>
            <a:xfrm>
              <a:off x="551115" y="4653615"/>
              <a:ext cx="193361" cy="43180"/>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
            <p:cNvSpPr/>
            <p:nvPr/>
          </p:nvSpPr>
          <p:spPr>
            <a:xfrm>
              <a:off x="556782" y="4556948"/>
              <a:ext cx="185794" cy="98596"/>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637832" y="4471649"/>
              <a:ext cx="108546" cy="168277"/>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
            <p:cNvSpPr/>
            <p:nvPr/>
          </p:nvSpPr>
          <p:spPr>
            <a:xfrm>
              <a:off x="756298" y="4657415"/>
              <a:ext cx="136045" cy="154045"/>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
            <p:cNvSpPr/>
            <p:nvPr/>
          </p:nvSpPr>
          <p:spPr>
            <a:xfrm>
              <a:off x="773847" y="4657415"/>
              <a:ext cx="199511" cy="91029"/>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
            <p:cNvSpPr/>
            <p:nvPr/>
          </p:nvSpPr>
          <p:spPr>
            <a:xfrm>
              <a:off x="781897" y="4621865"/>
              <a:ext cx="211361" cy="29914"/>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
            <p:cNvSpPr/>
            <p:nvPr/>
          </p:nvSpPr>
          <p:spPr>
            <a:xfrm>
              <a:off x="781897" y="4501499"/>
              <a:ext cx="160195" cy="130346"/>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a:off x="736398" y="4426632"/>
              <a:ext cx="25631" cy="19906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a:off x="761997" y="4438482"/>
              <a:ext cx="90997" cy="189594"/>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
            <p:cNvSpPr/>
            <p:nvPr/>
          </p:nvSpPr>
          <p:spPr>
            <a:xfrm>
              <a:off x="732598" y="4610047"/>
              <a:ext cx="53098" cy="55448"/>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
            <p:cNvSpPr/>
            <p:nvPr/>
          </p:nvSpPr>
          <p:spPr>
            <a:xfrm>
              <a:off x="754398" y="4641797"/>
              <a:ext cx="32"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5"/>
          <p:cNvGrpSpPr/>
          <p:nvPr/>
        </p:nvGrpSpPr>
        <p:grpSpPr>
          <a:xfrm rot="9493343">
            <a:off x="3658964" y="-58481"/>
            <a:ext cx="613300" cy="623874"/>
            <a:chOff x="4580998" y="3642384"/>
            <a:chExt cx="762014" cy="775152"/>
          </a:xfrm>
        </p:grpSpPr>
        <p:sp>
          <p:nvSpPr>
            <p:cNvPr id="518" name="Google Shape;518;p5"/>
            <p:cNvSpPr/>
            <p:nvPr/>
          </p:nvSpPr>
          <p:spPr>
            <a:xfrm>
              <a:off x="4635965" y="3703662"/>
              <a:ext cx="707048" cy="713874"/>
            </a:xfrm>
            <a:custGeom>
              <a:avLst/>
              <a:gdLst/>
              <a:ahLst/>
              <a:cxnLst/>
              <a:rect l="l" t="t" r="r" b="b"/>
              <a:pathLst>
                <a:path w="21958" h="22170" extrusionOk="0">
                  <a:moveTo>
                    <a:pt x="7859" y="12755"/>
                  </a:moveTo>
                  <a:cubicBezTo>
                    <a:pt x="8286" y="14109"/>
                    <a:pt x="9331" y="15271"/>
                    <a:pt x="10611" y="15830"/>
                  </a:cubicBezTo>
                  <a:cubicBezTo>
                    <a:pt x="10434" y="16625"/>
                    <a:pt x="10243" y="17361"/>
                    <a:pt x="10066" y="18097"/>
                  </a:cubicBezTo>
                  <a:cubicBezTo>
                    <a:pt x="9934" y="18038"/>
                    <a:pt x="9816" y="17964"/>
                    <a:pt x="9699" y="17964"/>
                  </a:cubicBezTo>
                  <a:cubicBezTo>
                    <a:pt x="8963" y="16257"/>
                    <a:pt x="8227" y="14594"/>
                    <a:pt x="7491" y="12946"/>
                  </a:cubicBezTo>
                  <a:cubicBezTo>
                    <a:pt x="7609" y="12887"/>
                    <a:pt x="7727" y="12813"/>
                    <a:pt x="7859" y="12755"/>
                  </a:cubicBezTo>
                  <a:close/>
                  <a:moveTo>
                    <a:pt x="11774" y="16198"/>
                  </a:moveTo>
                  <a:lnTo>
                    <a:pt x="11774" y="16198"/>
                  </a:lnTo>
                  <a:cubicBezTo>
                    <a:pt x="12083" y="16257"/>
                    <a:pt x="12392" y="16316"/>
                    <a:pt x="12701" y="16316"/>
                  </a:cubicBezTo>
                  <a:cubicBezTo>
                    <a:pt x="13010" y="16316"/>
                    <a:pt x="13245" y="16257"/>
                    <a:pt x="13495" y="16198"/>
                  </a:cubicBezTo>
                  <a:lnTo>
                    <a:pt x="13495" y="16198"/>
                  </a:lnTo>
                  <a:cubicBezTo>
                    <a:pt x="13245" y="16743"/>
                    <a:pt x="13010" y="17302"/>
                    <a:pt x="12760" y="17847"/>
                  </a:cubicBezTo>
                  <a:cubicBezTo>
                    <a:pt x="12611" y="18155"/>
                    <a:pt x="12411" y="18506"/>
                    <a:pt x="12168" y="18506"/>
                  </a:cubicBezTo>
                  <a:cubicBezTo>
                    <a:pt x="12121" y="18506"/>
                    <a:pt x="12073" y="18493"/>
                    <a:pt x="12024" y="18465"/>
                  </a:cubicBezTo>
                  <a:cubicBezTo>
                    <a:pt x="11965" y="17729"/>
                    <a:pt x="11847" y="16993"/>
                    <a:pt x="11774" y="16198"/>
                  </a:cubicBezTo>
                  <a:close/>
                  <a:moveTo>
                    <a:pt x="14754" y="0"/>
                  </a:moveTo>
                  <a:cubicBezTo>
                    <a:pt x="12905" y="0"/>
                    <a:pt x="11048" y="1372"/>
                    <a:pt x="10743" y="3248"/>
                  </a:cubicBezTo>
                  <a:cubicBezTo>
                    <a:pt x="9910" y="2429"/>
                    <a:pt x="8807" y="1773"/>
                    <a:pt x="7640" y="1773"/>
                  </a:cubicBezTo>
                  <a:cubicBezTo>
                    <a:pt x="7590" y="1773"/>
                    <a:pt x="7541" y="1774"/>
                    <a:pt x="7491" y="1776"/>
                  </a:cubicBezTo>
                  <a:cubicBezTo>
                    <a:pt x="6255" y="1850"/>
                    <a:pt x="5092" y="2762"/>
                    <a:pt x="4975" y="3925"/>
                  </a:cubicBezTo>
                  <a:cubicBezTo>
                    <a:pt x="3017" y="4057"/>
                    <a:pt x="1178" y="5455"/>
                    <a:pt x="560" y="7368"/>
                  </a:cubicBezTo>
                  <a:cubicBezTo>
                    <a:pt x="0" y="9267"/>
                    <a:pt x="736" y="11474"/>
                    <a:pt x="2340" y="12637"/>
                  </a:cubicBezTo>
                  <a:cubicBezTo>
                    <a:pt x="3152" y="13243"/>
                    <a:pt x="4158" y="13531"/>
                    <a:pt x="5173" y="13531"/>
                  </a:cubicBezTo>
                  <a:cubicBezTo>
                    <a:pt x="5686" y="13531"/>
                    <a:pt x="6202" y="13457"/>
                    <a:pt x="6696" y="13314"/>
                  </a:cubicBezTo>
                  <a:cubicBezTo>
                    <a:pt x="7241" y="15330"/>
                    <a:pt x="7123" y="17670"/>
                    <a:pt x="6873" y="19936"/>
                  </a:cubicBezTo>
                  <a:cubicBezTo>
                    <a:pt x="6814" y="20363"/>
                    <a:pt x="6755" y="20790"/>
                    <a:pt x="6932" y="21217"/>
                  </a:cubicBezTo>
                  <a:cubicBezTo>
                    <a:pt x="7182" y="21835"/>
                    <a:pt x="7859" y="21952"/>
                    <a:pt x="8403" y="22011"/>
                  </a:cubicBezTo>
                  <a:cubicBezTo>
                    <a:pt x="9080" y="22011"/>
                    <a:pt x="9816" y="22085"/>
                    <a:pt x="10493" y="22144"/>
                  </a:cubicBezTo>
                  <a:cubicBezTo>
                    <a:pt x="10659" y="22158"/>
                    <a:pt x="10828" y="22169"/>
                    <a:pt x="10998" y="22169"/>
                  </a:cubicBezTo>
                  <a:cubicBezTo>
                    <a:pt x="11519" y="22169"/>
                    <a:pt x="12039" y="22066"/>
                    <a:pt x="12451" y="21643"/>
                  </a:cubicBezTo>
                  <a:cubicBezTo>
                    <a:pt x="12760" y="21349"/>
                    <a:pt x="12951" y="20908"/>
                    <a:pt x="13127" y="20540"/>
                  </a:cubicBezTo>
                  <a:cubicBezTo>
                    <a:pt x="13746" y="18950"/>
                    <a:pt x="14349" y="17361"/>
                    <a:pt x="14908" y="15698"/>
                  </a:cubicBezTo>
                  <a:cubicBezTo>
                    <a:pt x="16130" y="15021"/>
                    <a:pt x="17057" y="13858"/>
                    <a:pt x="17425" y="12519"/>
                  </a:cubicBezTo>
                  <a:cubicBezTo>
                    <a:pt x="17535" y="12533"/>
                    <a:pt x="17646" y="12540"/>
                    <a:pt x="17756" y="12540"/>
                  </a:cubicBezTo>
                  <a:cubicBezTo>
                    <a:pt x="19052" y="12540"/>
                    <a:pt x="20293" y="11610"/>
                    <a:pt x="20971" y="10429"/>
                  </a:cubicBezTo>
                  <a:cubicBezTo>
                    <a:pt x="21648" y="9326"/>
                    <a:pt x="21957" y="7854"/>
                    <a:pt x="21339" y="6633"/>
                  </a:cubicBezTo>
                  <a:cubicBezTo>
                    <a:pt x="20939" y="5851"/>
                    <a:pt x="20019" y="5348"/>
                    <a:pt x="19158" y="5348"/>
                  </a:cubicBezTo>
                  <a:cubicBezTo>
                    <a:pt x="18722" y="5348"/>
                    <a:pt x="18301" y="5477"/>
                    <a:pt x="17969" y="5764"/>
                  </a:cubicBezTo>
                  <a:cubicBezTo>
                    <a:pt x="19073" y="3807"/>
                    <a:pt x="18028" y="923"/>
                    <a:pt x="15894" y="187"/>
                  </a:cubicBezTo>
                  <a:cubicBezTo>
                    <a:pt x="15524" y="60"/>
                    <a:pt x="15139" y="0"/>
                    <a:pt x="14754"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
            <p:cNvSpPr/>
            <p:nvPr/>
          </p:nvSpPr>
          <p:spPr>
            <a:xfrm>
              <a:off x="4821731" y="4076932"/>
              <a:ext cx="100947" cy="165862"/>
            </a:xfrm>
            <a:custGeom>
              <a:avLst/>
              <a:gdLst/>
              <a:ahLst/>
              <a:cxnLst/>
              <a:rect l="l" t="t" r="r" b="b"/>
              <a:pathLst>
                <a:path w="3135" h="5151" fill="none" extrusionOk="0">
                  <a:moveTo>
                    <a:pt x="3135" y="2884"/>
                  </a:moveTo>
                  <a:cubicBezTo>
                    <a:pt x="2944" y="3620"/>
                    <a:pt x="2767" y="4415"/>
                    <a:pt x="2576" y="5151"/>
                  </a:cubicBezTo>
                  <a:cubicBezTo>
                    <a:pt x="2458" y="5092"/>
                    <a:pt x="2325" y="5033"/>
                    <a:pt x="2208" y="4974"/>
                  </a:cubicBezTo>
                  <a:lnTo>
                    <a:pt x="0" y="0"/>
                  </a:ln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
            <p:cNvSpPr/>
            <p:nvPr/>
          </p:nvSpPr>
          <p:spPr>
            <a:xfrm>
              <a:off x="4960097" y="4181649"/>
              <a:ext cx="54998" cy="79148"/>
            </a:xfrm>
            <a:custGeom>
              <a:avLst/>
              <a:gdLst/>
              <a:ahLst/>
              <a:cxnLst/>
              <a:rect l="l" t="t" r="r" b="b"/>
              <a:pathLst>
                <a:path w="1708" h="2458" fill="none" extrusionOk="0">
                  <a:moveTo>
                    <a:pt x="1708" y="0"/>
                  </a:moveTo>
                  <a:cubicBezTo>
                    <a:pt x="1472" y="545"/>
                    <a:pt x="1222" y="1104"/>
                    <a:pt x="972" y="1649"/>
                  </a:cubicBezTo>
                  <a:cubicBezTo>
                    <a:pt x="854" y="1958"/>
                    <a:pt x="545" y="2458"/>
                    <a:pt x="236" y="2267"/>
                  </a:cubicBezTo>
                  <a:cubicBezTo>
                    <a:pt x="177" y="1531"/>
                    <a:pt x="59" y="795"/>
                    <a:pt x="0"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4796131" y="4088750"/>
              <a:ext cx="264459" cy="286258"/>
            </a:xfrm>
            <a:custGeom>
              <a:avLst/>
              <a:gdLst/>
              <a:ahLst/>
              <a:cxnLst/>
              <a:rect l="l" t="t" r="r" b="b"/>
              <a:pathLst>
                <a:path w="8213" h="8890" fill="none" extrusionOk="0">
                  <a:moveTo>
                    <a:pt x="1" y="1"/>
                  </a:moveTo>
                  <a:cubicBezTo>
                    <a:pt x="545" y="2032"/>
                    <a:pt x="427" y="4357"/>
                    <a:pt x="177" y="6564"/>
                  </a:cubicBezTo>
                  <a:cubicBezTo>
                    <a:pt x="118" y="7050"/>
                    <a:pt x="59" y="7477"/>
                    <a:pt x="251" y="7845"/>
                  </a:cubicBezTo>
                  <a:cubicBezTo>
                    <a:pt x="486" y="8522"/>
                    <a:pt x="1163" y="8654"/>
                    <a:pt x="1722" y="8654"/>
                  </a:cubicBezTo>
                  <a:cubicBezTo>
                    <a:pt x="2458" y="8713"/>
                    <a:pt x="3120" y="8772"/>
                    <a:pt x="3797" y="8831"/>
                  </a:cubicBezTo>
                  <a:cubicBezTo>
                    <a:pt x="4474" y="8890"/>
                    <a:pt x="5210" y="8890"/>
                    <a:pt x="5769" y="8345"/>
                  </a:cubicBezTo>
                  <a:cubicBezTo>
                    <a:pt x="6064" y="8036"/>
                    <a:pt x="6255" y="7609"/>
                    <a:pt x="6432" y="7183"/>
                  </a:cubicBezTo>
                  <a:cubicBezTo>
                    <a:pt x="7050" y="5637"/>
                    <a:pt x="7668" y="3989"/>
                    <a:pt x="8212" y="240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
            <p:cNvSpPr/>
            <p:nvPr/>
          </p:nvSpPr>
          <p:spPr>
            <a:xfrm>
              <a:off x="4580998" y="3642384"/>
              <a:ext cx="706565" cy="543085"/>
            </a:xfrm>
            <a:custGeom>
              <a:avLst/>
              <a:gdLst/>
              <a:ahLst/>
              <a:cxnLst/>
              <a:rect l="l" t="t" r="r" b="b"/>
              <a:pathLst>
                <a:path w="21943" h="16866" fill="none" extrusionOk="0">
                  <a:moveTo>
                    <a:pt x="17410" y="13068"/>
                  </a:moveTo>
                  <a:cubicBezTo>
                    <a:pt x="18823" y="13245"/>
                    <a:pt x="20235" y="12274"/>
                    <a:pt x="20971" y="10979"/>
                  </a:cubicBezTo>
                  <a:cubicBezTo>
                    <a:pt x="21648" y="9875"/>
                    <a:pt x="21943" y="8344"/>
                    <a:pt x="21339" y="7182"/>
                  </a:cubicBezTo>
                  <a:cubicBezTo>
                    <a:pt x="20721" y="6019"/>
                    <a:pt x="18940" y="5460"/>
                    <a:pt x="17969" y="6328"/>
                  </a:cubicBezTo>
                  <a:cubicBezTo>
                    <a:pt x="19073" y="4356"/>
                    <a:pt x="18028" y="1472"/>
                    <a:pt x="15879" y="736"/>
                  </a:cubicBezTo>
                  <a:cubicBezTo>
                    <a:pt x="13731" y="0"/>
                    <a:pt x="11097" y="1545"/>
                    <a:pt x="10729" y="3753"/>
                  </a:cubicBezTo>
                  <a:cubicBezTo>
                    <a:pt x="9875" y="2943"/>
                    <a:pt x="8698" y="2281"/>
                    <a:pt x="7476" y="2340"/>
                  </a:cubicBezTo>
                  <a:cubicBezTo>
                    <a:pt x="6255" y="2399"/>
                    <a:pt x="5092" y="3311"/>
                    <a:pt x="4960" y="4489"/>
                  </a:cubicBezTo>
                  <a:cubicBezTo>
                    <a:pt x="3002" y="4606"/>
                    <a:pt x="1163" y="6019"/>
                    <a:pt x="545" y="7918"/>
                  </a:cubicBezTo>
                  <a:cubicBezTo>
                    <a:pt x="0" y="9757"/>
                    <a:pt x="736" y="11965"/>
                    <a:pt x="2325" y="13186"/>
                  </a:cubicBezTo>
                  <a:cubicBezTo>
                    <a:pt x="3915" y="14349"/>
                    <a:pt x="6255" y="14349"/>
                    <a:pt x="7844" y="13245"/>
                  </a:cubicBezTo>
                  <a:cubicBezTo>
                    <a:pt x="8462" y="15335"/>
                    <a:pt x="10537" y="16865"/>
                    <a:pt x="12686" y="16806"/>
                  </a:cubicBezTo>
                  <a:cubicBezTo>
                    <a:pt x="14834" y="16806"/>
                    <a:pt x="16865" y="15158"/>
                    <a:pt x="17410" y="13068"/>
                  </a:cubicBezTo>
                  <a:close/>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
            <p:cNvSpPr/>
            <p:nvPr/>
          </p:nvSpPr>
          <p:spPr>
            <a:xfrm>
              <a:off x="4713214" y="3875517"/>
              <a:ext cx="155912" cy="134145"/>
            </a:xfrm>
            <a:custGeom>
              <a:avLst/>
              <a:gdLst/>
              <a:ahLst/>
              <a:cxnLst/>
              <a:rect l="l" t="t" r="r" b="b"/>
              <a:pathLst>
                <a:path w="4842" h="4166" fill="none" extrusionOk="0">
                  <a:moveTo>
                    <a:pt x="1163" y="1"/>
                  </a:moveTo>
                  <a:cubicBezTo>
                    <a:pt x="486" y="310"/>
                    <a:pt x="0" y="1104"/>
                    <a:pt x="177" y="1840"/>
                  </a:cubicBezTo>
                  <a:cubicBezTo>
                    <a:pt x="368" y="2576"/>
                    <a:pt x="1354" y="3062"/>
                    <a:pt x="1957" y="2576"/>
                  </a:cubicBezTo>
                  <a:cubicBezTo>
                    <a:pt x="1840" y="3371"/>
                    <a:pt x="2576" y="4165"/>
                    <a:pt x="3370" y="4165"/>
                  </a:cubicBezTo>
                  <a:cubicBezTo>
                    <a:pt x="4165" y="4165"/>
                    <a:pt x="4842" y="3371"/>
                    <a:pt x="4783" y="2576"/>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
            <p:cNvSpPr/>
            <p:nvPr/>
          </p:nvSpPr>
          <p:spPr>
            <a:xfrm>
              <a:off x="4906547" y="3887367"/>
              <a:ext cx="96697" cy="47431"/>
            </a:xfrm>
            <a:custGeom>
              <a:avLst/>
              <a:gdLst/>
              <a:ahLst/>
              <a:cxnLst/>
              <a:rect l="l" t="t" r="r" b="b"/>
              <a:pathLst>
                <a:path w="3003" h="1473" fill="none" extrusionOk="0">
                  <a:moveTo>
                    <a:pt x="0" y="0"/>
                  </a:moveTo>
                  <a:cubicBezTo>
                    <a:pt x="192" y="677"/>
                    <a:pt x="795" y="1354"/>
                    <a:pt x="1531" y="1413"/>
                  </a:cubicBezTo>
                  <a:cubicBezTo>
                    <a:pt x="2267" y="1472"/>
                    <a:pt x="3003" y="795"/>
                    <a:pt x="2944" y="59"/>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
            <p:cNvSpPr/>
            <p:nvPr/>
          </p:nvSpPr>
          <p:spPr>
            <a:xfrm>
              <a:off x="5013164" y="3919117"/>
              <a:ext cx="146478" cy="112346"/>
            </a:xfrm>
            <a:custGeom>
              <a:avLst/>
              <a:gdLst/>
              <a:ahLst/>
              <a:cxnLst/>
              <a:rect l="l" t="t" r="r" b="b"/>
              <a:pathLst>
                <a:path w="4549" h="3489" fill="none" extrusionOk="0">
                  <a:moveTo>
                    <a:pt x="1" y="2944"/>
                  </a:moveTo>
                  <a:cubicBezTo>
                    <a:pt x="427" y="3488"/>
                    <a:pt x="1355" y="3429"/>
                    <a:pt x="1840" y="3003"/>
                  </a:cubicBezTo>
                  <a:cubicBezTo>
                    <a:pt x="2399" y="2576"/>
                    <a:pt x="2576" y="1840"/>
                    <a:pt x="2458" y="1163"/>
                  </a:cubicBezTo>
                  <a:cubicBezTo>
                    <a:pt x="2885" y="1472"/>
                    <a:pt x="3444" y="1531"/>
                    <a:pt x="3871" y="1281"/>
                  </a:cubicBezTo>
                  <a:cubicBezTo>
                    <a:pt x="4298" y="1045"/>
                    <a:pt x="4548" y="486"/>
                    <a:pt x="4475"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5"/>
          <p:cNvSpPr/>
          <p:nvPr/>
        </p:nvSpPr>
        <p:spPr>
          <a:xfrm rot="6794923">
            <a:off x="16366" y="514931"/>
            <a:ext cx="295857" cy="128132"/>
          </a:xfrm>
          <a:custGeom>
            <a:avLst/>
            <a:gdLst/>
            <a:ahLst/>
            <a:cxnLst/>
            <a:rect l="l" t="t" r="r" b="b"/>
            <a:pathLst>
              <a:path w="16425" h="7114" extrusionOk="0">
                <a:moveTo>
                  <a:pt x="14569" y="0"/>
                </a:moveTo>
                <a:cubicBezTo>
                  <a:pt x="14390" y="0"/>
                  <a:pt x="14211" y="24"/>
                  <a:pt x="14040" y="73"/>
                </a:cubicBezTo>
                <a:cubicBezTo>
                  <a:pt x="13280" y="298"/>
                  <a:pt x="12574" y="1049"/>
                  <a:pt x="11805" y="1049"/>
                </a:cubicBezTo>
                <a:cubicBezTo>
                  <a:pt x="11770" y="1049"/>
                  <a:pt x="11736" y="1047"/>
                  <a:pt x="11701" y="1044"/>
                </a:cubicBezTo>
                <a:cubicBezTo>
                  <a:pt x="10906" y="926"/>
                  <a:pt x="10302" y="131"/>
                  <a:pt x="9493" y="131"/>
                </a:cubicBezTo>
                <a:cubicBezTo>
                  <a:pt x="8640" y="190"/>
                  <a:pt x="8213" y="1294"/>
                  <a:pt x="7654" y="1971"/>
                </a:cubicBezTo>
                <a:cubicBezTo>
                  <a:pt x="7162" y="2561"/>
                  <a:pt x="6385" y="2884"/>
                  <a:pt x="5620" y="2884"/>
                </a:cubicBezTo>
                <a:cubicBezTo>
                  <a:pt x="5356" y="2884"/>
                  <a:pt x="5092" y="2845"/>
                  <a:pt x="4843" y="2766"/>
                </a:cubicBezTo>
                <a:cubicBezTo>
                  <a:pt x="4307" y="2613"/>
                  <a:pt x="3772" y="2316"/>
                  <a:pt x="3284" y="2316"/>
                </a:cubicBezTo>
                <a:cubicBezTo>
                  <a:pt x="3209" y="2316"/>
                  <a:pt x="3135" y="2323"/>
                  <a:pt x="3062" y="2339"/>
                </a:cubicBezTo>
                <a:cubicBezTo>
                  <a:pt x="2017" y="2648"/>
                  <a:pt x="1840" y="4237"/>
                  <a:pt x="854" y="4487"/>
                </a:cubicBezTo>
                <a:cubicBezTo>
                  <a:pt x="663" y="4546"/>
                  <a:pt x="487" y="4546"/>
                  <a:pt x="295" y="4605"/>
                </a:cubicBezTo>
                <a:cubicBezTo>
                  <a:pt x="1" y="4797"/>
                  <a:pt x="1" y="5341"/>
                  <a:pt x="178" y="5650"/>
                </a:cubicBezTo>
                <a:cubicBezTo>
                  <a:pt x="466" y="6135"/>
                  <a:pt x="1017" y="6384"/>
                  <a:pt x="1568" y="6384"/>
                </a:cubicBezTo>
                <a:cubicBezTo>
                  <a:pt x="1719" y="6384"/>
                  <a:pt x="1871" y="6365"/>
                  <a:pt x="2017" y="6327"/>
                </a:cubicBezTo>
                <a:cubicBezTo>
                  <a:pt x="2753" y="6195"/>
                  <a:pt x="3312" y="5768"/>
                  <a:pt x="3857" y="5282"/>
                </a:cubicBezTo>
                <a:cubicBezTo>
                  <a:pt x="4342" y="5591"/>
                  <a:pt x="4710" y="6077"/>
                  <a:pt x="5152" y="6504"/>
                </a:cubicBezTo>
                <a:cubicBezTo>
                  <a:pt x="5495" y="6847"/>
                  <a:pt x="5952" y="7114"/>
                  <a:pt x="6408" y="7114"/>
                </a:cubicBezTo>
                <a:cubicBezTo>
                  <a:pt x="6520" y="7114"/>
                  <a:pt x="6631" y="7098"/>
                  <a:pt x="6741" y="7063"/>
                </a:cubicBezTo>
                <a:cubicBezTo>
                  <a:pt x="7418" y="6754"/>
                  <a:pt x="7654" y="5827"/>
                  <a:pt x="8330" y="5459"/>
                </a:cubicBezTo>
                <a:cubicBezTo>
                  <a:pt x="8546" y="5351"/>
                  <a:pt x="8773" y="5306"/>
                  <a:pt x="9004" y="5306"/>
                </a:cubicBezTo>
                <a:cubicBezTo>
                  <a:pt x="9564" y="5306"/>
                  <a:pt x="10150" y="5567"/>
                  <a:pt x="10670" y="5827"/>
                </a:cubicBezTo>
                <a:cubicBezTo>
                  <a:pt x="11059" y="5978"/>
                  <a:pt x="11508" y="6101"/>
                  <a:pt x="11915" y="6101"/>
                </a:cubicBezTo>
                <a:cubicBezTo>
                  <a:pt x="12340" y="6101"/>
                  <a:pt x="12719" y="5967"/>
                  <a:pt x="12937" y="5591"/>
                </a:cubicBezTo>
                <a:cubicBezTo>
                  <a:pt x="13481" y="4914"/>
                  <a:pt x="12878" y="3752"/>
                  <a:pt x="13422" y="3075"/>
                </a:cubicBezTo>
                <a:cubicBezTo>
                  <a:pt x="14099" y="2221"/>
                  <a:pt x="15880" y="2825"/>
                  <a:pt x="16307" y="1853"/>
                </a:cubicBezTo>
                <a:cubicBezTo>
                  <a:pt x="16425" y="1412"/>
                  <a:pt x="16307" y="926"/>
                  <a:pt x="15998" y="617"/>
                </a:cubicBezTo>
                <a:cubicBezTo>
                  <a:pt x="15635" y="210"/>
                  <a:pt x="15099" y="0"/>
                  <a:pt x="145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
          <p:cNvSpPr/>
          <p:nvPr/>
        </p:nvSpPr>
        <p:spPr>
          <a:xfrm rot="6794923">
            <a:off x="190530" y="432881"/>
            <a:ext cx="187710" cy="251204"/>
          </a:xfrm>
          <a:custGeom>
            <a:avLst/>
            <a:gdLst/>
            <a:ahLst/>
            <a:cxnLst/>
            <a:rect l="l" t="t" r="r" b="b"/>
            <a:pathLst>
              <a:path w="10421" h="13947" extrusionOk="0">
                <a:moveTo>
                  <a:pt x="6491" y="0"/>
                </a:moveTo>
                <a:cubicBezTo>
                  <a:pt x="6127" y="0"/>
                  <a:pt x="5743" y="141"/>
                  <a:pt x="5461" y="393"/>
                </a:cubicBezTo>
                <a:cubicBezTo>
                  <a:pt x="4902" y="819"/>
                  <a:pt x="4651" y="1555"/>
                  <a:pt x="4416" y="2232"/>
                </a:cubicBezTo>
                <a:cubicBezTo>
                  <a:pt x="4225" y="2968"/>
                  <a:pt x="4048" y="3645"/>
                  <a:pt x="3489" y="4189"/>
                </a:cubicBezTo>
                <a:cubicBezTo>
                  <a:pt x="3003" y="4690"/>
                  <a:pt x="2267" y="4925"/>
                  <a:pt x="1958" y="5543"/>
                </a:cubicBezTo>
                <a:cubicBezTo>
                  <a:pt x="1414" y="6529"/>
                  <a:pt x="2267" y="7751"/>
                  <a:pt x="1899" y="8796"/>
                </a:cubicBezTo>
                <a:cubicBezTo>
                  <a:pt x="1531" y="9899"/>
                  <a:pt x="1" y="10444"/>
                  <a:pt x="60" y="11606"/>
                </a:cubicBezTo>
                <a:cubicBezTo>
                  <a:pt x="60" y="12416"/>
                  <a:pt x="972" y="13152"/>
                  <a:pt x="737" y="13946"/>
                </a:cubicBezTo>
                <a:cubicBezTo>
                  <a:pt x="1473" y="12902"/>
                  <a:pt x="3489" y="13755"/>
                  <a:pt x="4283" y="12710"/>
                </a:cubicBezTo>
                <a:cubicBezTo>
                  <a:pt x="4902" y="11974"/>
                  <a:pt x="4416" y="10694"/>
                  <a:pt x="5093" y="10017"/>
                </a:cubicBezTo>
                <a:cubicBezTo>
                  <a:pt x="5371" y="9717"/>
                  <a:pt x="5753" y="9633"/>
                  <a:pt x="6174" y="9633"/>
                </a:cubicBezTo>
                <a:cubicBezTo>
                  <a:pt x="6696" y="9633"/>
                  <a:pt x="7278" y="9762"/>
                  <a:pt x="7796" y="9762"/>
                </a:cubicBezTo>
                <a:cubicBezTo>
                  <a:pt x="8230" y="9762"/>
                  <a:pt x="8619" y="9672"/>
                  <a:pt x="8890" y="9340"/>
                </a:cubicBezTo>
                <a:cubicBezTo>
                  <a:pt x="9684" y="8295"/>
                  <a:pt x="8036" y="6765"/>
                  <a:pt x="8522" y="5602"/>
                </a:cubicBezTo>
                <a:cubicBezTo>
                  <a:pt x="8698" y="5058"/>
                  <a:pt x="9258" y="4808"/>
                  <a:pt x="9684" y="4440"/>
                </a:cubicBezTo>
                <a:cubicBezTo>
                  <a:pt x="10111" y="4072"/>
                  <a:pt x="10420" y="3512"/>
                  <a:pt x="10170" y="3027"/>
                </a:cubicBezTo>
                <a:cubicBezTo>
                  <a:pt x="9876" y="2541"/>
                  <a:pt x="9140" y="2600"/>
                  <a:pt x="8640" y="2409"/>
                </a:cubicBezTo>
                <a:cubicBezTo>
                  <a:pt x="8272" y="2232"/>
                  <a:pt x="7904" y="1923"/>
                  <a:pt x="7786" y="1555"/>
                </a:cubicBezTo>
                <a:cubicBezTo>
                  <a:pt x="7595" y="1187"/>
                  <a:pt x="7595" y="760"/>
                  <a:pt x="7359" y="393"/>
                </a:cubicBezTo>
                <a:cubicBezTo>
                  <a:pt x="7153" y="123"/>
                  <a:pt x="6831" y="0"/>
                  <a:pt x="649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
          <p:cNvSpPr/>
          <p:nvPr/>
        </p:nvSpPr>
        <p:spPr>
          <a:xfrm rot="6794923">
            <a:off x="245264" y="263222"/>
            <a:ext cx="226401" cy="268098"/>
          </a:xfrm>
          <a:custGeom>
            <a:avLst/>
            <a:gdLst/>
            <a:ahLst/>
            <a:cxnLst/>
            <a:rect l="l" t="t" r="r" b="b"/>
            <a:pathLst>
              <a:path w="12569" h="14885" extrusionOk="0">
                <a:moveTo>
                  <a:pt x="6739" y="0"/>
                </a:moveTo>
                <a:cubicBezTo>
                  <a:pt x="6528" y="0"/>
                  <a:pt x="6321" y="54"/>
                  <a:pt x="6137" y="178"/>
                </a:cubicBezTo>
                <a:cubicBezTo>
                  <a:pt x="5946" y="311"/>
                  <a:pt x="5769" y="546"/>
                  <a:pt x="5578" y="679"/>
                </a:cubicBezTo>
                <a:cubicBezTo>
                  <a:pt x="5411" y="764"/>
                  <a:pt x="5234" y="798"/>
                  <a:pt x="5051" y="798"/>
                </a:cubicBezTo>
                <a:cubicBezTo>
                  <a:pt x="4572" y="798"/>
                  <a:pt x="4052" y="567"/>
                  <a:pt x="3562" y="429"/>
                </a:cubicBezTo>
                <a:cubicBezTo>
                  <a:pt x="3162" y="314"/>
                  <a:pt x="2712" y="243"/>
                  <a:pt x="2277" y="243"/>
                </a:cubicBezTo>
                <a:cubicBezTo>
                  <a:pt x="2040" y="243"/>
                  <a:pt x="1808" y="264"/>
                  <a:pt x="1590" y="311"/>
                </a:cubicBezTo>
                <a:cubicBezTo>
                  <a:pt x="1104" y="429"/>
                  <a:pt x="677" y="620"/>
                  <a:pt x="368" y="988"/>
                </a:cubicBezTo>
                <a:cubicBezTo>
                  <a:pt x="59" y="1356"/>
                  <a:pt x="0" y="1900"/>
                  <a:pt x="368" y="2209"/>
                </a:cubicBezTo>
                <a:cubicBezTo>
                  <a:pt x="795" y="2636"/>
                  <a:pt x="1472" y="2459"/>
                  <a:pt x="2031" y="2636"/>
                </a:cubicBezTo>
                <a:cubicBezTo>
                  <a:pt x="2576" y="2754"/>
                  <a:pt x="3003" y="3313"/>
                  <a:pt x="3003" y="3858"/>
                </a:cubicBezTo>
                <a:cubicBezTo>
                  <a:pt x="3003" y="4299"/>
                  <a:pt x="2826" y="4667"/>
                  <a:pt x="2885" y="5094"/>
                </a:cubicBezTo>
                <a:cubicBezTo>
                  <a:pt x="3061" y="6315"/>
                  <a:pt x="5151" y="6256"/>
                  <a:pt x="5828" y="7360"/>
                </a:cubicBezTo>
                <a:cubicBezTo>
                  <a:pt x="6446" y="8464"/>
                  <a:pt x="5342" y="10112"/>
                  <a:pt x="6255" y="10980"/>
                </a:cubicBezTo>
                <a:cubicBezTo>
                  <a:pt x="6932" y="11657"/>
                  <a:pt x="8286" y="11466"/>
                  <a:pt x="8462" y="12319"/>
                </a:cubicBezTo>
                <a:cubicBezTo>
                  <a:pt x="8521" y="12570"/>
                  <a:pt x="8462" y="12820"/>
                  <a:pt x="8462" y="13055"/>
                </a:cubicBezTo>
                <a:cubicBezTo>
                  <a:pt x="8360" y="14181"/>
                  <a:pt x="9548" y="14885"/>
                  <a:pt x="10663" y="14885"/>
                </a:cubicBezTo>
                <a:cubicBezTo>
                  <a:pt x="10830" y="14885"/>
                  <a:pt x="10996" y="14869"/>
                  <a:pt x="11155" y="14836"/>
                </a:cubicBezTo>
                <a:cubicBezTo>
                  <a:pt x="11406" y="14777"/>
                  <a:pt x="11715" y="14718"/>
                  <a:pt x="11832" y="14468"/>
                </a:cubicBezTo>
                <a:cubicBezTo>
                  <a:pt x="11891" y="14291"/>
                  <a:pt x="11891" y="14041"/>
                  <a:pt x="11832" y="13791"/>
                </a:cubicBezTo>
                <a:cubicBezTo>
                  <a:pt x="11774" y="12629"/>
                  <a:pt x="12568" y="11466"/>
                  <a:pt x="12024" y="10421"/>
                </a:cubicBezTo>
                <a:cubicBezTo>
                  <a:pt x="11656" y="9744"/>
                  <a:pt x="10788" y="9376"/>
                  <a:pt x="10493" y="8640"/>
                </a:cubicBezTo>
                <a:cubicBezTo>
                  <a:pt x="9993" y="7537"/>
                  <a:pt x="11155" y="6197"/>
                  <a:pt x="10670" y="5094"/>
                </a:cubicBezTo>
                <a:cubicBezTo>
                  <a:pt x="10302" y="4225"/>
                  <a:pt x="9139" y="3990"/>
                  <a:pt x="8771" y="3122"/>
                </a:cubicBezTo>
                <a:cubicBezTo>
                  <a:pt x="8654" y="2827"/>
                  <a:pt x="8654" y="2518"/>
                  <a:pt x="8580" y="2209"/>
                </a:cubicBezTo>
                <a:cubicBezTo>
                  <a:pt x="8521" y="1591"/>
                  <a:pt x="8345" y="988"/>
                  <a:pt x="7918" y="487"/>
                </a:cubicBezTo>
                <a:cubicBezTo>
                  <a:pt x="7587" y="205"/>
                  <a:pt x="7153" y="0"/>
                  <a:pt x="673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
          <p:cNvSpPr/>
          <p:nvPr/>
        </p:nvSpPr>
        <p:spPr>
          <a:xfrm rot="6794923">
            <a:off x="-123095" y="5824"/>
            <a:ext cx="364503" cy="452570"/>
          </a:xfrm>
          <a:custGeom>
            <a:avLst/>
            <a:gdLst/>
            <a:ahLst/>
            <a:cxnLst/>
            <a:rect l="l" t="t" r="r" b="b"/>
            <a:pathLst>
              <a:path w="20236" h="25127" extrusionOk="0">
                <a:moveTo>
                  <a:pt x="17732" y="0"/>
                </a:moveTo>
                <a:cubicBezTo>
                  <a:pt x="17502" y="0"/>
                  <a:pt x="17255" y="63"/>
                  <a:pt x="17042" y="159"/>
                </a:cubicBezTo>
                <a:cubicBezTo>
                  <a:pt x="16674" y="394"/>
                  <a:pt x="16365" y="703"/>
                  <a:pt x="15997" y="1012"/>
                </a:cubicBezTo>
                <a:cubicBezTo>
                  <a:pt x="14466" y="2234"/>
                  <a:pt x="12377" y="2307"/>
                  <a:pt x="10478" y="2734"/>
                </a:cubicBezTo>
                <a:cubicBezTo>
                  <a:pt x="6681" y="3646"/>
                  <a:pt x="3238" y="6840"/>
                  <a:pt x="2870" y="10696"/>
                </a:cubicBezTo>
                <a:cubicBezTo>
                  <a:pt x="2575" y="13712"/>
                  <a:pt x="4106" y="16832"/>
                  <a:pt x="3179" y="19717"/>
                </a:cubicBezTo>
                <a:cubicBezTo>
                  <a:pt x="2870" y="20703"/>
                  <a:pt x="2266" y="21615"/>
                  <a:pt x="1648" y="22469"/>
                </a:cubicBezTo>
                <a:cubicBezTo>
                  <a:pt x="1104" y="23337"/>
                  <a:pt x="545" y="24132"/>
                  <a:pt x="0" y="24985"/>
                </a:cubicBezTo>
                <a:cubicBezTo>
                  <a:pt x="100" y="25085"/>
                  <a:pt x="212" y="25126"/>
                  <a:pt x="330" y="25126"/>
                </a:cubicBezTo>
                <a:cubicBezTo>
                  <a:pt x="646" y="25126"/>
                  <a:pt x="996" y="24827"/>
                  <a:pt x="1222" y="24558"/>
                </a:cubicBezTo>
                <a:cubicBezTo>
                  <a:pt x="2325" y="23146"/>
                  <a:pt x="3488" y="21674"/>
                  <a:pt x="5151" y="21071"/>
                </a:cubicBezTo>
                <a:cubicBezTo>
                  <a:pt x="6622" y="20511"/>
                  <a:pt x="8212" y="20703"/>
                  <a:pt x="9742" y="20570"/>
                </a:cubicBezTo>
                <a:cubicBezTo>
                  <a:pt x="12936" y="20335"/>
                  <a:pt x="15938" y="18554"/>
                  <a:pt x="17778" y="15979"/>
                </a:cubicBezTo>
                <a:cubicBezTo>
                  <a:pt x="19617" y="13403"/>
                  <a:pt x="20235" y="9960"/>
                  <a:pt x="19426" y="6899"/>
                </a:cubicBezTo>
                <a:cubicBezTo>
                  <a:pt x="18999" y="5250"/>
                  <a:pt x="18204" y="3646"/>
                  <a:pt x="18455" y="1998"/>
                </a:cubicBezTo>
                <a:cubicBezTo>
                  <a:pt x="18572" y="1380"/>
                  <a:pt x="18764" y="644"/>
                  <a:pt x="18322" y="217"/>
                </a:cubicBezTo>
                <a:cubicBezTo>
                  <a:pt x="18175" y="63"/>
                  <a:pt x="17962" y="0"/>
                  <a:pt x="1773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
          <p:cNvSpPr/>
          <p:nvPr/>
        </p:nvSpPr>
        <p:spPr>
          <a:xfrm rot="6794923">
            <a:off x="81948" y="208520"/>
            <a:ext cx="91468" cy="66282"/>
          </a:xfrm>
          <a:custGeom>
            <a:avLst/>
            <a:gdLst/>
            <a:ahLst/>
            <a:cxnLst/>
            <a:rect l="l" t="t" r="r" b="b"/>
            <a:pathLst>
              <a:path w="5078" h="3680" extrusionOk="0">
                <a:moveTo>
                  <a:pt x="1" y="0"/>
                </a:moveTo>
                <a:lnTo>
                  <a:pt x="4960" y="3680"/>
                </a:lnTo>
                <a:cubicBezTo>
                  <a:pt x="5078" y="3680"/>
                  <a:pt x="5019" y="3503"/>
                  <a:pt x="4960" y="3444"/>
                </a:cubicBezTo>
                <a:cubicBezTo>
                  <a:pt x="3371" y="2208"/>
                  <a:pt x="1767" y="928"/>
                  <a:pt x="1" y="0"/>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
          <p:cNvSpPr/>
          <p:nvPr/>
        </p:nvSpPr>
        <p:spPr>
          <a:xfrm rot="6794923">
            <a:off x="81948" y="208520"/>
            <a:ext cx="91468" cy="66282"/>
          </a:xfrm>
          <a:custGeom>
            <a:avLst/>
            <a:gdLst/>
            <a:ahLst/>
            <a:cxnLst/>
            <a:rect l="l" t="t" r="r" b="b"/>
            <a:pathLst>
              <a:path w="5078" h="3680" fill="none" extrusionOk="0">
                <a:moveTo>
                  <a:pt x="1" y="0"/>
                </a:moveTo>
                <a:cubicBezTo>
                  <a:pt x="1767" y="928"/>
                  <a:pt x="3371" y="2208"/>
                  <a:pt x="4960" y="3444"/>
                </a:cubicBezTo>
                <a:cubicBezTo>
                  <a:pt x="5019" y="3503"/>
                  <a:pt x="5078" y="3680"/>
                  <a:pt x="4960" y="368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
          <p:cNvSpPr/>
          <p:nvPr/>
        </p:nvSpPr>
        <p:spPr>
          <a:xfrm rot="6794923">
            <a:off x="112938" y="254971"/>
            <a:ext cx="47481" cy="34221"/>
          </a:xfrm>
          <a:custGeom>
            <a:avLst/>
            <a:gdLst/>
            <a:ahLst/>
            <a:cxnLst/>
            <a:rect l="l" t="t" r="r" b="b"/>
            <a:pathLst>
              <a:path w="2636" h="1900" extrusionOk="0">
                <a:moveTo>
                  <a:pt x="1" y="1"/>
                </a:moveTo>
                <a:lnTo>
                  <a:pt x="2635" y="1899"/>
                </a:lnTo>
                <a:cubicBezTo>
                  <a:pt x="1958" y="1046"/>
                  <a:pt x="972" y="487"/>
                  <a:pt x="1"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rot="6794923">
            <a:off x="112938" y="254971"/>
            <a:ext cx="47481" cy="34221"/>
          </a:xfrm>
          <a:custGeom>
            <a:avLst/>
            <a:gdLst/>
            <a:ahLst/>
            <a:cxnLst/>
            <a:rect l="l" t="t" r="r" b="b"/>
            <a:pathLst>
              <a:path w="2636" h="1900" fill="none" extrusionOk="0">
                <a:moveTo>
                  <a:pt x="1" y="1"/>
                </a:moveTo>
                <a:cubicBezTo>
                  <a:pt x="972" y="487"/>
                  <a:pt x="1958" y="1046"/>
                  <a:pt x="2635" y="1899"/>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rot="6794923">
            <a:off x="-13344" y="192667"/>
            <a:ext cx="51966" cy="39787"/>
          </a:xfrm>
          <a:custGeom>
            <a:avLst/>
            <a:gdLst/>
            <a:ahLst/>
            <a:cxnLst/>
            <a:rect l="l" t="t" r="r" b="b"/>
            <a:pathLst>
              <a:path w="2885" h="2209" extrusionOk="0">
                <a:moveTo>
                  <a:pt x="0" y="1"/>
                </a:moveTo>
                <a:lnTo>
                  <a:pt x="2885" y="2208"/>
                </a:lnTo>
                <a:cubicBezTo>
                  <a:pt x="2090" y="1296"/>
                  <a:pt x="1104" y="560"/>
                  <a:pt x="0"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
          <p:cNvSpPr/>
          <p:nvPr/>
        </p:nvSpPr>
        <p:spPr>
          <a:xfrm rot="6794923">
            <a:off x="-13344" y="192667"/>
            <a:ext cx="51966" cy="39787"/>
          </a:xfrm>
          <a:custGeom>
            <a:avLst/>
            <a:gdLst/>
            <a:ahLst/>
            <a:cxnLst/>
            <a:rect l="l" t="t" r="r" b="b"/>
            <a:pathLst>
              <a:path w="2885" h="2209" fill="none" extrusionOk="0">
                <a:moveTo>
                  <a:pt x="0" y="1"/>
                </a:moveTo>
                <a:cubicBezTo>
                  <a:pt x="1104" y="560"/>
                  <a:pt x="2090" y="1296"/>
                  <a:pt x="2885" y="2208"/>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rot="6794923">
            <a:off x="-19231" y="242819"/>
            <a:ext cx="26533" cy="23343"/>
          </a:xfrm>
          <a:custGeom>
            <a:avLst/>
            <a:gdLst/>
            <a:ahLst/>
            <a:cxnLst/>
            <a:rect l="l" t="t" r="r" b="b"/>
            <a:pathLst>
              <a:path w="1473" h="1296" extrusionOk="0">
                <a:moveTo>
                  <a:pt x="1" y="1"/>
                </a:moveTo>
                <a:lnTo>
                  <a:pt x="1296" y="1296"/>
                </a:lnTo>
                <a:cubicBezTo>
                  <a:pt x="1472" y="1178"/>
                  <a:pt x="1296" y="928"/>
                  <a:pt x="1105" y="810"/>
                </a:cubicBezTo>
                <a:cubicBezTo>
                  <a:pt x="737" y="560"/>
                  <a:pt x="369" y="310"/>
                  <a:pt x="1"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
          <p:cNvSpPr/>
          <p:nvPr/>
        </p:nvSpPr>
        <p:spPr>
          <a:xfrm rot="6794923">
            <a:off x="-19231" y="242819"/>
            <a:ext cx="26533" cy="23343"/>
          </a:xfrm>
          <a:custGeom>
            <a:avLst/>
            <a:gdLst/>
            <a:ahLst/>
            <a:cxnLst/>
            <a:rect l="l" t="t" r="r" b="b"/>
            <a:pathLst>
              <a:path w="1473" h="1296" fill="none" extrusionOk="0">
                <a:moveTo>
                  <a:pt x="1" y="1"/>
                </a:moveTo>
                <a:cubicBezTo>
                  <a:pt x="369" y="310"/>
                  <a:pt x="737" y="560"/>
                  <a:pt x="1105" y="810"/>
                </a:cubicBezTo>
                <a:cubicBezTo>
                  <a:pt x="1296" y="928"/>
                  <a:pt x="1472" y="1178"/>
                  <a:pt x="1296" y="1296"/>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
          <p:cNvSpPr/>
          <p:nvPr/>
        </p:nvSpPr>
        <p:spPr>
          <a:xfrm rot="6794923">
            <a:off x="74677" y="371476"/>
            <a:ext cx="26533" cy="19903"/>
          </a:xfrm>
          <a:custGeom>
            <a:avLst/>
            <a:gdLst/>
            <a:ahLst/>
            <a:cxnLst/>
            <a:rect l="l" t="t" r="r" b="b"/>
            <a:pathLst>
              <a:path w="1473" h="1105" extrusionOk="0">
                <a:moveTo>
                  <a:pt x="1" y="1"/>
                </a:moveTo>
                <a:lnTo>
                  <a:pt x="1472" y="1104"/>
                </a:lnTo>
                <a:cubicBezTo>
                  <a:pt x="987" y="678"/>
                  <a:pt x="560" y="310"/>
                  <a:pt x="1"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
          <p:cNvSpPr/>
          <p:nvPr/>
        </p:nvSpPr>
        <p:spPr>
          <a:xfrm rot="6794923">
            <a:off x="74677" y="371476"/>
            <a:ext cx="26533" cy="19903"/>
          </a:xfrm>
          <a:custGeom>
            <a:avLst/>
            <a:gdLst/>
            <a:ahLst/>
            <a:cxnLst/>
            <a:rect l="l" t="t" r="r" b="b"/>
            <a:pathLst>
              <a:path w="1473" h="1105" fill="none" extrusionOk="0">
                <a:moveTo>
                  <a:pt x="1" y="1"/>
                </a:moveTo>
                <a:cubicBezTo>
                  <a:pt x="560" y="310"/>
                  <a:pt x="987" y="678"/>
                  <a:pt x="1472" y="1104"/>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
          <p:cNvSpPr/>
          <p:nvPr/>
        </p:nvSpPr>
        <p:spPr>
          <a:xfrm rot="6794923">
            <a:off x="33078" y="355450"/>
            <a:ext cx="18841" cy="14319"/>
          </a:xfrm>
          <a:custGeom>
            <a:avLst/>
            <a:gdLst/>
            <a:ahLst/>
            <a:cxnLst/>
            <a:rect l="l" t="t" r="r" b="b"/>
            <a:pathLst>
              <a:path w="1046" h="795" extrusionOk="0">
                <a:moveTo>
                  <a:pt x="1" y="0"/>
                </a:moveTo>
                <a:cubicBezTo>
                  <a:pt x="310" y="309"/>
                  <a:pt x="678" y="545"/>
                  <a:pt x="1046" y="795"/>
                </a:cubicBezTo>
                <a:lnTo>
                  <a:pt x="1" y="0"/>
                </a:ln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
          <p:cNvSpPr/>
          <p:nvPr/>
        </p:nvSpPr>
        <p:spPr>
          <a:xfrm rot="6794923">
            <a:off x="33078" y="355450"/>
            <a:ext cx="18841" cy="14319"/>
          </a:xfrm>
          <a:custGeom>
            <a:avLst/>
            <a:gdLst/>
            <a:ahLst/>
            <a:cxnLst/>
            <a:rect l="l" t="t" r="r" b="b"/>
            <a:pathLst>
              <a:path w="1046" h="795" fill="none" extrusionOk="0">
                <a:moveTo>
                  <a:pt x="1" y="0"/>
                </a:moveTo>
                <a:cubicBezTo>
                  <a:pt x="310" y="309"/>
                  <a:pt x="678" y="545"/>
                  <a:pt x="1046" y="795"/>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
          <p:cNvSpPr/>
          <p:nvPr/>
        </p:nvSpPr>
        <p:spPr>
          <a:xfrm rot="6794923">
            <a:off x="-38946" y="196262"/>
            <a:ext cx="23074" cy="17507"/>
          </a:xfrm>
          <a:custGeom>
            <a:avLst/>
            <a:gdLst/>
            <a:ahLst/>
            <a:cxnLst/>
            <a:rect l="l" t="t" r="r" b="b"/>
            <a:pathLst>
              <a:path w="1281" h="972" extrusionOk="0">
                <a:moveTo>
                  <a:pt x="1" y="0"/>
                </a:moveTo>
                <a:lnTo>
                  <a:pt x="1281" y="972"/>
                </a:lnTo>
                <a:cubicBezTo>
                  <a:pt x="854" y="604"/>
                  <a:pt x="427" y="310"/>
                  <a:pt x="1" y="0"/>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
          <p:cNvSpPr/>
          <p:nvPr/>
        </p:nvSpPr>
        <p:spPr>
          <a:xfrm rot="6794923">
            <a:off x="-38946" y="196262"/>
            <a:ext cx="23074" cy="17507"/>
          </a:xfrm>
          <a:custGeom>
            <a:avLst/>
            <a:gdLst/>
            <a:ahLst/>
            <a:cxnLst/>
            <a:rect l="l" t="t" r="r" b="b"/>
            <a:pathLst>
              <a:path w="1281" h="972" fill="none" extrusionOk="0">
                <a:moveTo>
                  <a:pt x="1" y="0"/>
                </a:moveTo>
                <a:cubicBezTo>
                  <a:pt x="427" y="310"/>
                  <a:pt x="854" y="604"/>
                  <a:pt x="1281" y="972"/>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
          <p:cNvSpPr/>
          <p:nvPr/>
        </p:nvSpPr>
        <p:spPr>
          <a:xfrm>
            <a:off x="2827863" y="-310663"/>
            <a:ext cx="148029" cy="147355"/>
          </a:xfrm>
          <a:custGeom>
            <a:avLst/>
            <a:gdLst/>
            <a:ahLst/>
            <a:cxnLst/>
            <a:rect l="l" t="t" r="r" b="b"/>
            <a:pathLst>
              <a:path w="5711" h="5685" extrusionOk="0">
                <a:moveTo>
                  <a:pt x="2840" y="0"/>
                </a:moveTo>
                <a:cubicBezTo>
                  <a:pt x="2411" y="0"/>
                  <a:pt x="1981" y="107"/>
                  <a:pt x="1590" y="314"/>
                </a:cubicBezTo>
                <a:cubicBezTo>
                  <a:pt x="1104" y="564"/>
                  <a:pt x="736" y="990"/>
                  <a:pt x="486" y="1476"/>
                </a:cubicBezTo>
                <a:cubicBezTo>
                  <a:pt x="59" y="2212"/>
                  <a:pt x="0" y="3139"/>
                  <a:pt x="309" y="3934"/>
                </a:cubicBezTo>
                <a:cubicBezTo>
                  <a:pt x="677" y="4728"/>
                  <a:pt x="1354" y="5405"/>
                  <a:pt x="2149" y="5597"/>
                </a:cubicBezTo>
                <a:cubicBezTo>
                  <a:pt x="2392" y="5656"/>
                  <a:pt x="2653" y="5685"/>
                  <a:pt x="2914" y="5685"/>
                </a:cubicBezTo>
                <a:cubicBezTo>
                  <a:pt x="3175" y="5685"/>
                  <a:pt x="3437" y="5656"/>
                  <a:pt x="3679" y="5597"/>
                </a:cubicBezTo>
                <a:cubicBezTo>
                  <a:pt x="4901" y="5155"/>
                  <a:pt x="5710" y="3816"/>
                  <a:pt x="5578" y="2521"/>
                </a:cubicBezTo>
                <a:cubicBezTo>
                  <a:pt x="5460" y="1667"/>
                  <a:pt x="4975" y="814"/>
                  <a:pt x="4165" y="372"/>
                </a:cubicBezTo>
                <a:cubicBezTo>
                  <a:pt x="3755" y="122"/>
                  <a:pt x="3298" y="0"/>
                  <a:pt x="2840"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
          <p:cNvSpPr/>
          <p:nvPr/>
        </p:nvSpPr>
        <p:spPr>
          <a:xfrm>
            <a:off x="2951846" y="-365876"/>
            <a:ext cx="127034" cy="128719"/>
          </a:xfrm>
          <a:custGeom>
            <a:avLst/>
            <a:gdLst/>
            <a:ahLst/>
            <a:cxnLst/>
            <a:rect l="l" t="t" r="r" b="b"/>
            <a:pathLst>
              <a:path w="4901" h="4966" extrusionOk="0">
                <a:moveTo>
                  <a:pt x="2866" y="158"/>
                </a:moveTo>
                <a:cubicBezTo>
                  <a:pt x="2788" y="158"/>
                  <a:pt x="2711" y="164"/>
                  <a:pt x="2634" y="177"/>
                </a:cubicBezTo>
                <a:cubicBezTo>
                  <a:pt x="1663" y="295"/>
                  <a:pt x="1663" y="1"/>
                  <a:pt x="1163" y="854"/>
                </a:cubicBezTo>
                <a:cubicBezTo>
                  <a:pt x="486" y="1163"/>
                  <a:pt x="59" y="1840"/>
                  <a:pt x="0" y="2576"/>
                </a:cubicBezTo>
                <a:cubicBezTo>
                  <a:pt x="0" y="3312"/>
                  <a:pt x="309" y="3974"/>
                  <a:pt x="927" y="4416"/>
                </a:cubicBezTo>
                <a:cubicBezTo>
                  <a:pt x="1222" y="4592"/>
                  <a:pt x="1590" y="4710"/>
                  <a:pt x="1899" y="4842"/>
                </a:cubicBezTo>
                <a:cubicBezTo>
                  <a:pt x="2162" y="4915"/>
                  <a:pt x="2454" y="4965"/>
                  <a:pt x="2740" y="4965"/>
                </a:cubicBezTo>
                <a:cubicBezTo>
                  <a:pt x="2916" y="4965"/>
                  <a:pt x="3090" y="4946"/>
                  <a:pt x="3253" y="4901"/>
                </a:cubicBezTo>
                <a:cubicBezTo>
                  <a:pt x="4047" y="4710"/>
                  <a:pt x="4606" y="3915"/>
                  <a:pt x="4724" y="3062"/>
                </a:cubicBezTo>
                <a:cubicBezTo>
                  <a:pt x="4901" y="2385"/>
                  <a:pt x="4783" y="1649"/>
                  <a:pt x="4415" y="1031"/>
                </a:cubicBezTo>
                <a:cubicBezTo>
                  <a:pt x="4089" y="548"/>
                  <a:pt x="3473" y="158"/>
                  <a:pt x="2866" y="158"/>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
          <p:cNvSpPr/>
          <p:nvPr/>
        </p:nvSpPr>
        <p:spPr>
          <a:xfrm>
            <a:off x="2668781" y="-501291"/>
            <a:ext cx="140020" cy="125893"/>
          </a:xfrm>
          <a:custGeom>
            <a:avLst/>
            <a:gdLst/>
            <a:ahLst/>
            <a:cxnLst/>
            <a:rect l="l" t="t" r="r" b="b"/>
            <a:pathLst>
              <a:path w="5402" h="4857" extrusionOk="0">
                <a:moveTo>
                  <a:pt x="2799" y="1"/>
                </a:moveTo>
                <a:cubicBezTo>
                  <a:pt x="2159" y="1"/>
                  <a:pt x="1524" y="216"/>
                  <a:pt x="1045" y="618"/>
                </a:cubicBezTo>
                <a:cubicBezTo>
                  <a:pt x="368" y="1178"/>
                  <a:pt x="1" y="1972"/>
                  <a:pt x="1" y="2826"/>
                </a:cubicBezTo>
                <a:cubicBezTo>
                  <a:pt x="1" y="3017"/>
                  <a:pt x="74" y="3253"/>
                  <a:pt x="133" y="3503"/>
                </a:cubicBezTo>
                <a:cubicBezTo>
                  <a:pt x="251" y="3753"/>
                  <a:pt x="501" y="3930"/>
                  <a:pt x="678" y="4121"/>
                </a:cubicBezTo>
                <a:cubicBezTo>
                  <a:pt x="1355" y="4606"/>
                  <a:pt x="2149" y="4857"/>
                  <a:pt x="3017" y="4857"/>
                </a:cubicBezTo>
                <a:cubicBezTo>
                  <a:pt x="3253" y="4857"/>
                  <a:pt x="3503" y="4783"/>
                  <a:pt x="3753" y="4724"/>
                </a:cubicBezTo>
                <a:cubicBezTo>
                  <a:pt x="4666" y="4415"/>
                  <a:pt x="5343" y="3503"/>
                  <a:pt x="5343" y="2517"/>
                </a:cubicBezTo>
                <a:cubicBezTo>
                  <a:pt x="5402" y="1545"/>
                  <a:pt x="4725" y="559"/>
                  <a:pt x="3812" y="192"/>
                </a:cubicBezTo>
                <a:cubicBezTo>
                  <a:pt x="3488" y="63"/>
                  <a:pt x="3143" y="1"/>
                  <a:pt x="2799"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
          <p:cNvSpPr/>
          <p:nvPr/>
        </p:nvSpPr>
        <p:spPr>
          <a:xfrm>
            <a:off x="2789706" y="-334200"/>
            <a:ext cx="146137" cy="152591"/>
          </a:xfrm>
          <a:custGeom>
            <a:avLst/>
            <a:gdLst/>
            <a:ahLst/>
            <a:cxnLst/>
            <a:rect l="l" t="t" r="r" b="b"/>
            <a:pathLst>
              <a:path w="5638" h="5887" fill="none" extrusionOk="0">
                <a:moveTo>
                  <a:pt x="3621" y="5695"/>
                </a:moveTo>
                <a:cubicBezTo>
                  <a:pt x="4842" y="5327"/>
                  <a:pt x="5637" y="3988"/>
                  <a:pt x="5519" y="2693"/>
                </a:cubicBezTo>
                <a:cubicBezTo>
                  <a:pt x="5461" y="1840"/>
                  <a:pt x="4901" y="986"/>
                  <a:pt x="4107" y="486"/>
                </a:cubicBezTo>
                <a:cubicBezTo>
                  <a:pt x="3371" y="59"/>
                  <a:pt x="2326" y="0"/>
                  <a:pt x="1531" y="427"/>
                </a:cubicBezTo>
                <a:cubicBezTo>
                  <a:pt x="1104" y="736"/>
                  <a:pt x="678" y="1163"/>
                  <a:pt x="427" y="1648"/>
                </a:cubicBezTo>
                <a:cubicBezTo>
                  <a:pt x="60" y="2384"/>
                  <a:pt x="1" y="3311"/>
                  <a:pt x="310" y="4106"/>
                </a:cubicBezTo>
                <a:cubicBezTo>
                  <a:pt x="619" y="4901"/>
                  <a:pt x="1355" y="5519"/>
                  <a:pt x="2149" y="5769"/>
                </a:cubicBezTo>
                <a:cubicBezTo>
                  <a:pt x="2635" y="5887"/>
                  <a:pt x="3135" y="5887"/>
                  <a:pt x="3621" y="56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
          <p:cNvSpPr/>
          <p:nvPr/>
        </p:nvSpPr>
        <p:spPr>
          <a:xfrm>
            <a:off x="2912160" y="-386847"/>
            <a:ext cx="127060" cy="132011"/>
          </a:xfrm>
          <a:custGeom>
            <a:avLst/>
            <a:gdLst/>
            <a:ahLst/>
            <a:cxnLst/>
            <a:rect l="l" t="t" r="r" b="b"/>
            <a:pathLst>
              <a:path w="4902" h="5093" fill="none" extrusionOk="0">
                <a:moveTo>
                  <a:pt x="1163" y="927"/>
                </a:moveTo>
                <a:cubicBezTo>
                  <a:pt x="545" y="1236"/>
                  <a:pt x="118" y="1913"/>
                  <a:pt x="60" y="2649"/>
                </a:cubicBezTo>
                <a:cubicBezTo>
                  <a:pt x="1" y="3311"/>
                  <a:pt x="369" y="4047"/>
                  <a:pt x="987" y="4489"/>
                </a:cubicBezTo>
                <a:cubicBezTo>
                  <a:pt x="1281" y="4665"/>
                  <a:pt x="1590" y="4783"/>
                  <a:pt x="1958" y="4915"/>
                </a:cubicBezTo>
                <a:cubicBezTo>
                  <a:pt x="2385" y="4974"/>
                  <a:pt x="2826" y="5092"/>
                  <a:pt x="3253" y="4974"/>
                </a:cubicBezTo>
                <a:cubicBezTo>
                  <a:pt x="4107" y="4783"/>
                  <a:pt x="4592" y="3929"/>
                  <a:pt x="4784" y="3135"/>
                </a:cubicBezTo>
                <a:cubicBezTo>
                  <a:pt x="4901" y="2458"/>
                  <a:pt x="4842" y="1722"/>
                  <a:pt x="4475" y="1104"/>
                </a:cubicBezTo>
                <a:cubicBezTo>
                  <a:pt x="4048" y="559"/>
                  <a:pt x="3371" y="133"/>
                  <a:pt x="2635" y="250"/>
                </a:cubicBezTo>
                <a:cubicBezTo>
                  <a:pt x="1649" y="368"/>
                  <a:pt x="1649" y="0"/>
                  <a:pt x="1163" y="927"/>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
          <p:cNvSpPr/>
          <p:nvPr/>
        </p:nvSpPr>
        <p:spPr>
          <a:xfrm>
            <a:off x="2630624" y="-526486"/>
            <a:ext cx="138516" cy="132011"/>
          </a:xfrm>
          <a:custGeom>
            <a:avLst/>
            <a:gdLst/>
            <a:ahLst/>
            <a:cxnLst/>
            <a:rect l="l" t="t" r="r" b="b"/>
            <a:pathLst>
              <a:path w="5344" h="5093" fill="none" extrusionOk="0">
                <a:moveTo>
                  <a:pt x="987" y="855"/>
                </a:moveTo>
                <a:cubicBezTo>
                  <a:pt x="369" y="1340"/>
                  <a:pt x="1" y="2208"/>
                  <a:pt x="1" y="3003"/>
                </a:cubicBezTo>
                <a:cubicBezTo>
                  <a:pt x="1" y="3253"/>
                  <a:pt x="1" y="3489"/>
                  <a:pt x="133" y="3739"/>
                </a:cubicBezTo>
                <a:cubicBezTo>
                  <a:pt x="251" y="3989"/>
                  <a:pt x="442" y="4166"/>
                  <a:pt x="678" y="4357"/>
                </a:cubicBezTo>
                <a:cubicBezTo>
                  <a:pt x="1355" y="4843"/>
                  <a:pt x="2150" y="5093"/>
                  <a:pt x="2944" y="5093"/>
                </a:cubicBezTo>
                <a:cubicBezTo>
                  <a:pt x="3194" y="5093"/>
                  <a:pt x="3445" y="5019"/>
                  <a:pt x="3680" y="4960"/>
                </a:cubicBezTo>
                <a:cubicBezTo>
                  <a:pt x="4666" y="4651"/>
                  <a:pt x="5343" y="3739"/>
                  <a:pt x="5343" y="2753"/>
                </a:cubicBezTo>
                <a:cubicBezTo>
                  <a:pt x="5343" y="1782"/>
                  <a:pt x="4725" y="796"/>
                  <a:pt x="3813" y="428"/>
                </a:cubicBezTo>
                <a:cubicBezTo>
                  <a:pt x="2885" y="1"/>
                  <a:pt x="1782" y="178"/>
                  <a:pt x="987" y="85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
          <p:cNvSpPr/>
          <p:nvPr/>
        </p:nvSpPr>
        <p:spPr>
          <a:xfrm>
            <a:off x="2871884" y="84824"/>
            <a:ext cx="313191" cy="345306"/>
          </a:xfrm>
          <a:custGeom>
            <a:avLst/>
            <a:gdLst/>
            <a:ahLst/>
            <a:cxnLst/>
            <a:rect l="l" t="t" r="r" b="b"/>
            <a:pathLst>
              <a:path w="12083" h="13322" extrusionOk="0">
                <a:moveTo>
                  <a:pt x="10415" y="1"/>
                </a:moveTo>
                <a:cubicBezTo>
                  <a:pt x="9909" y="1"/>
                  <a:pt x="9353" y="288"/>
                  <a:pt x="8963" y="636"/>
                </a:cubicBezTo>
                <a:cubicBezTo>
                  <a:pt x="8404" y="1121"/>
                  <a:pt x="7918" y="1798"/>
                  <a:pt x="7182" y="1916"/>
                </a:cubicBezTo>
                <a:cubicBezTo>
                  <a:pt x="7012" y="1962"/>
                  <a:pt x="6835" y="1979"/>
                  <a:pt x="6656" y="1979"/>
                </a:cubicBezTo>
                <a:cubicBezTo>
                  <a:pt x="6188" y="1979"/>
                  <a:pt x="5701" y="1865"/>
                  <a:pt x="5258" y="1865"/>
                </a:cubicBezTo>
                <a:cubicBezTo>
                  <a:pt x="4950" y="1865"/>
                  <a:pt x="4662" y="1920"/>
                  <a:pt x="4415" y="2107"/>
                </a:cubicBezTo>
                <a:cubicBezTo>
                  <a:pt x="3680" y="2652"/>
                  <a:pt x="3871" y="3829"/>
                  <a:pt x="3312" y="4565"/>
                </a:cubicBezTo>
                <a:cubicBezTo>
                  <a:pt x="2649" y="5360"/>
                  <a:pt x="1178" y="5419"/>
                  <a:pt x="928" y="6405"/>
                </a:cubicBezTo>
                <a:cubicBezTo>
                  <a:pt x="810" y="7008"/>
                  <a:pt x="1178" y="7626"/>
                  <a:pt x="986" y="8171"/>
                </a:cubicBezTo>
                <a:cubicBezTo>
                  <a:pt x="869" y="8421"/>
                  <a:pt x="677" y="8612"/>
                  <a:pt x="501" y="8848"/>
                </a:cubicBezTo>
                <a:cubicBezTo>
                  <a:pt x="0" y="9642"/>
                  <a:pt x="133" y="10687"/>
                  <a:pt x="677" y="11423"/>
                </a:cubicBezTo>
                <a:cubicBezTo>
                  <a:pt x="1237" y="12159"/>
                  <a:pt x="2031" y="12659"/>
                  <a:pt x="2885" y="12953"/>
                </a:cubicBezTo>
                <a:cubicBezTo>
                  <a:pt x="3453" y="13169"/>
                  <a:pt x="4081" y="13322"/>
                  <a:pt x="4682" y="13322"/>
                </a:cubicBezTo>
                <a:cubicBezTo>
                  <a:pt x="5312" y="13322"/>
                  <a:pt x="5913" y="13155"/>
                  <a:pt x="6387" y="12718"/>
                </a:cubicBezTo>
                <a:cubicBezTo>
                  <a:pt x="6755" y="12350"/>
                  <a:pt x="6932" y="11850"/>
                  <a:pt x="7300" y="11482"/>
                </a:cubicBezTo>
                <a:cubicBezTo>
                  <a:pt x="7977" y="10628"/>
                  <a:pt x="9331" y="10084"/>
                  <a:pt x="9272" y="8980"/>
                </a:cubicBezTo>
                <a:cubicBezTo>
                  <a:pt x="9272" y="8612"/>
                  <a:pt x="9022" y="8171"/>
                  <a:pt x="9198" y="7803"/>
                </a:cubicBezTo>
                <a:cubicBezTo>
                  <a:pt x="9272" y="7626"/>
                  <a:pt x="9507" y="7435"/>
                  <a:pt x="9699" y="7317"/>
                </a:cubicBezTo>
                <a:cubicBezTo>
                  <a:pt x="10184" y="6949"/>
                  <a:pt x="10802" y="6640"/>
                  <a:pt x="11229" y="6213"/>
                </a:cubicBezTo>
                <a:cubicBezTo>
                  <a:pt x="11715" y="5787"/>
                  <a:pt x="12083" y="5168"/>
                  <a:pt x="12024" y="4565"/>
                </a:cubicBezTo>
                <a:cubicBezTo>
                  <a:pt x="12024" y="4065"/>
                  <a:pt x="11774" y="3638"/>
                  <a:pt x="11656" y="3152"/>
                </a:cubicBezTo>
                <a:cubicBezTo>
                  <a:pt x="11538" y="2652"/>
                  <a:pt x="11656" y="2107"/>
                  <a:pt x="11656" y="1548"/>
                </a:cubicBezTo>
                <a:cubicBezTo>
                  <a:pt x="11597" y="1063"/>
                  <a:pt x="11479" y="444"/>
                  <a:pt x="10979" y="150"/>
                </a:cubicBezTo>
                <a:cubicBezTo>
                  <a:pt x="10808" y="46"/>
                  <a:pt x="10615" y="1"/>
                  <a:pt x="10415"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
          <p:cNvSpPr/>
          <p:nvPr/>
        </p:nvSpPr>
        <p:spPr>
          <a:xfrm>
            <a:off x="2840207" y="41016"/>
            <a:ext cx="313217" cy="357437"/>
          </a:xfrm>
          <a:custGeom>
            <a:avLst/>
            <a:gdLst/>
            <a:ahLst/>
            <a:cxnLst/>
            <a:rect l="l" t="t" r="r" b="b"/>
            <a:pathLst>
              <a:path w="12084" h="13790" fill="none" extrusionOk="0">
                <a:moveTo>
                  <a:pt x="3312" y="4783"/>
                </a:moveTo>
                <a:cubicBezTo>
                  <a:pt x="3871" y="4106"/>
                  <a:pt x="3680" y="2944"/>
                  <a:pt x="4416" y="2385"/>
                </a:cubicBezTo>
                <a:cubicBezTo>
                  <a:pt x="5152" y="1840"/>
                  <a:pt x="6255" y="2444"/>
                  <a:pt x="7183" y="2208"/>
                </a:cubicBezTo>
                <a:cubicBezTo>
                  <a:pt x="7918" y="2017"/>
                  <a:pt x="8404" y="1399"/>
                  <a:pt x="9022" y="913"/>
                </a:cubicBezTo>
                <a:cubicBezTo>
                  <a:pt x="9567" y="427"/>
                  <a:pt x="10361" y="1"/>
                  <a:pt x="11038" y="427"/>
                </a:cubicBezTo>
                <a:cubicBezTo>
                  <a:pt x="11465" y="736"/>
                  <a:pt x="11656" y="1281"/>
                  <a:pt x="11656" y="1840"/>
                </a:cubicBezTo>
                <a:cubicBezTo>
                  <a:pt x="11656" y="2385"/>
                  <a:pt x="11598" y="2870"/>
                  <a:pt x="11656" y="3430"/>
                </a:cubicBezTo>
                <a:cubicBezTo>
                  <a:pt x="11774" y="3915"/>
                  <a:pt x="12024" y="4342"/>
                  <a:pt x="12024" y="4783"/>
                </a:cubicBezTo>
                <a:cubicBezTo>
                  <a:pt x="12083" y="5446"/>
                  <a:pt x="11715" y="6005"/>
                  <a:pt x="11288" y="6491"/>
                </a:cubicBezTo>
                <a:cubicBezTo>
                  <a:pt x="10788" y="6917"/>
                  <a:pt x="10244" y="7226"/>
                  <a:pt x="9684" y="7594"/>
                </a:cubicBezTo>
                <a:cubicBezTo>
                  <a:pt x="9508" y="7727"/>
                  <a:pt x="9316" y="7844"/>
                  <a:pt x="9199" y="8095"/>
                </a:cubicBezTo>
                <a:cubicBezTo>
                  <a:pt x="9081" y="8463"/>
                  <a:pt x="9258" y="8889"/>
                  <a:pt x="9258" y="9257"/>
                </a:cubicBezTo>
                <a:cubicBezTo>
                  <a:pt x="9316" y="10361"/>
                  <a:pt x="8036" y="10905"/>
                  <a:pt x="7300" y="11700"/>
                </a:cubicBezTo>
                <a:cubicBezTo>
                  <a:pt x="6991" y="12142"/>
                  <a:pt x="6741" y="12627"/>
                  <a:pt x="6373" y="12995"/>
                </a:cubicBezTo>
                <a:cubicBezTo>
                  <a:pt x="5520" y="13790"/>
                  <a:pt x="4048" y="13672"/>
                  <a:pt x="2944" y="13245"/>
                </a:cubicBezTo>
                <a:cubicBezTo>
                  <a:pt x="2091" y="12936"/>
                  <a:pt x="1222" y="12436"/>
                  <a:pt x="678" y="11700"/>
                </a:cubicBezTo>
                <a:cubicBezTo>
                  <a:pt x="192" y="10964"/>
                  <a:pt x="1" y="9861"/>
                  <a:pt x="560" y="9125"/>
                </a:cubicBezTo>
                <a:cubicBezTo>
                  <a:pt x="678" y="8889"/>
                  <a:pt x="854" y="8698"/>
                  <a:pt x="987" y="8389"/>
                </a:cubicBezTo>
                <a:cubicBezTo>
                  <a:pt x="1164" y="7844"/>
                  <a:pt x="796" y="7226"/>
                  <a:pt x="987" y="6682"/>
                </a:cubicBezTo>
                <a:cubicBezTo>
                  <a:pt x="1222" y="5696"/>
                  <a:pt x="2694" y="5637"/>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
          <p:cNvSpPr/>
          <p:nvPr/>
        </p:nvSpPr>
        <p:spPr>
          <a:xfrm>
            <a:off x="2897442" y="99755"/>
            <a:ext cx="195696" cy="287660"/>
          </a:xfrm>
          <a:custGeom>
            <a:avLst/>
            <a:gdLst/>
            <a:ahLst/>
            <a:cxnLst/>
            <a:rect l="l" t="t" r="r" b="b"/>
            <a:pathLst>
              <a:path w="7550" h="11098" fill="none" extrusionOk="0">
                <a:moveTo>
                  <a:pt x="7550" y="1"/>
                </a:moveTo>
                <a:cubicBezTo>
                  <a:pt x="5887" y="1531"/>
                  <a:pt x="4165" y="3121"/>
                  <a:pt x="2826" y="4901"/>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
          <p:cNvSpPr/>
          <p:nvPr/>
        </p:nvSpPr>
        <p:spPr>
          <a:xfrm>
            <a:off x="5103628" y="-184894"/>
            <a:ext cx="79730" cy="73846"/>
          </a:xfrm>
          <a:custGeom>
            <a:avLst/>
            <a:gdLst/>
            <a:ahLst/>
            <a:cxnLst/>
            <a:rect l="l" t="t" r="r" b="b"/>
            <a:pathLst>
              <a:path w="3076" h="2849" extrusionOk="0">
                <a:moveTo>
                  <a:pt x="1449" y="1"/>
                </a:moveTo>
                <a:cubicBezTo>
                  <a:pt x="1179" y="1"/>
                  <a:pt x="910" y="59"/>
                  <a:pt x="677" y="169"/>
                </a:cubicBezTo>
                <a:cubicBezTo>
                  <a:pt x="559" y="302"/>
                  <a:pt x="442" y="361"/>
                  <a:pt x="368" y="478"/>
                </a:cubicBezTo>
                <a:cubicBezTo>
                  <a:pt x="0" y="905"/>
                  <a:pt x="133" y="1523"/>
                  <a:pt x="250" y="2082"/>
                </a:cubicBezTo>
                <a:cubicBezTo>
                  <a:pt x="309" y="2200"/>
                  <a:pt x="368" y="2377"/>
                  <a:pt x="501" y="2509"/>
                </a:cubicBezTo>
                <a:cubicBezTo>
                  <a:pt x="618" y="2627"/>
                  <a:pt x="868" y="2686"/>
                  <a:pt x="1045" y="2745"/>
                </a:cubicBezTo>
                <a:cubicBezTo>
                  <a:pt x="1300" y="2789"/>
                  <a:pt x="1582" y="2848"/>
                  <a:pt x="1846" y="2848"/>
                </a:cubicBezTo>
                <a:cubicBezTo>
                  <a:pt x="2023" y="2848"/>
                  <a:pt x="2192" y="2821"/>
                  <a:pt x="2340" y="2745"/>
                </a:cubicBezTo>
                <a:cubicBezTo>
                  <a:pt x="2708" y="2568"/>
                  <a:pt x="2943" y="2141"/>
                  <a:pt x="3017" y="1773"/>
                </a:cubicBezTo>
                <a:cubicBezTo>
                  <a:pt x="3076" y="1155"/>
                  <a:pt x="2826" y="537"/>
                  <a:pt x="2340" y="243"/>
                </a:cubicBezTo>
                <a:cubicBezTo>
                  <a:pt x="2073" y="78"/>
                  <a:pt x="1760" y="1"/>
                  <a:pt x="144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
          <p:cNvSpPr/>
          <p:nvPr/>
        </p:nvSpPr>
        <p:spPr>
          <a:xfrm>
            <a:off x="5253171" y="332061"/>
            <a:ext cx="79367" cy="73976"/>
          </a:xfrm>
          <a:custGeom>
            <a:avLst/>
            <a:gdLst/>
            <a:ahLst/>
            <a:cxnLst/>
            <a:rect l="l" t="t" r="r" b="b"/>
            <a:pathLst>
              <a:path w="3062" h="2854" extrusionOk="0">
                <a:moveTo>
                  <a:pt x="1463" y="1"/>
                </a:moveTo>
                <a:cubicBezTo>
                  <a:pt x="1185" y="1"/>
                  <a:pt x="909" y="78"/>
                  <a:pt x="677" y="226"/>
                </a:cubicBezTo>
                <a:cubicBezTo>
                  <a:pt x="559" y="285"/>
                  <a:pt x="427" y="344"/>
                  <a:pt x="309" y="461"/>
                </a:cubicBezTo>
                <a:cubicBezTo>
                  <a:pt x="0" y="903"/>
                  <a:pt x="59" y="1565"/>
                  <a:pt x="250" y="2065"/>
                </a:cubicBezTo>
                <a:cubicBezTo>
                  <a:pt x="309" y="2242"/>
                  <a:pt x="368" y="2374"/>
                  <a:pt x="427" y="2492"/>
                </a:cubicBezTo>
                <a:cubicBezTo>
                  <a:pt x="618" y="2610"/>
                  <a:pt x="854" y="2669"/>
                  <a:pt x="1045" y="2742"/>
                </a:cubicBezTo>
                <a:cubicBezTo>
                  <a:pt x="1279" y="2807"/>
                  <a:pt x="1531" y="2854"/>
                  <a:pt x="1771" y="2854"/>
                </a:cubicBezTo>
                <a:cubicBezTo>
                  <a:pt x="1969" y="2854"/>
                  <a:pt x="2159" y="2822"/>
                  <a:pt x="2325" y="2742"/>
                </a:cubicBezTo>
                <a:cubicBezTo>
                  <a:pt x="2693" y="2551"/>
                  <a:pt x="2943" y="2183"/>
                  <a:pt x="3002" y="1756"/>
                </a:cubicBezTo>
                <a:cubicBezTo>
                  <a:pt x="3061" y="1197"/>
                  <a:pt x="2767" y="594"/>
                  <a:pt x="2325" y="285"/>
                </a:cubicBezTo>
                <a:cubicBezTo>
                  <a:pt x="2072" y="93"/>
                  <a:pt x="1766" y="1"/>
                  <a:pt x="146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
          <p:cNvSpPr/>
          <p:nvPr/>
        </p:nvSpPr>
        <p:spPr>
          <a:xfrm>
            <a:off x="3242306" y="-145127"/>
            <a:ext cx="140020" cy="125505"/>
          </a:xfrm>
          <a:custGeom>
            <a:avLst/>
            <a:gdLst/>
            <a:ahLst/>
            <a:cxnLst/>
            <a:rect l="l" t="t" r="r" b="b"/>
            <a:pathLst>
              <a:path w="5402" h="4842" extrusionOk="0">
                <a:moveTo>
                  <a:pt x="2798" y="1"/>
                </a:moveTo>
                <a:cubicBezTo>
                  <a:pt x="2158" y="1"/>
                  <a:pt x="1524" y="216"/>
                  <a:pt x="1045" y="618"/>
                </a:cubicBezTo>
                <a:cubicBezTo>
                  <a:pt x="368" y="1104"/>
                  <a:pt x="0" y="1957"/>
                  <a:pt x="0" y="2767"/>
                </a:cubicBezTo>
                <a:cubicBezTo>
                  <a:pt x="0" y="3002"/>
                  <a:pt x="59" y="3252"/>
                  <a:pt x="133" y="3502"/>
                </a:cubicBezTo>
                <a:cubicBezTo>
                  <a:pt x="250" y="3738"/>
                  <a:pt x="500" y="3929"/>
                  <a:pt x="677" y="4106"/>
                </a:cubicBezTo>
                <a:cubicBezTo>
                  <a:pt x="1354" y="4606"/>
                  <a:pt x="2149" y="4842"/>
                  <a:pt x="3002" y="4842"/>
                </a:cubicBezTo>
                <a:cubicBezTo>
                  <a:pt x="3252" y="4842"/>
                  <a:pt x="3503" y="4783"/>
                  <a:pt x="3738" y="4724"/>
                </a:cubicBezTo>
                <a:cubicBezTo>
                  <a:pt x="4665" y="4415"/>
                  <a:pt x="5342" y="3502"/>
                  <a:pt x="5342" y="2516"/>
                </a:cubicBezTo>
                <a:cubicBezTo>
                  <a:pt x="5401" y="1530"/>
                  <a:pt x="4724" y="559"/>
                  <a:pt x="3812" y="191"/>
                </a:cubicBezTo>
                <a:cubicBezTo>
                  <a:pt x="3488" y="63"/>
                  <a:pt x="3142" y="1"/>
                  <a:pt x="2798"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
          <p:cNvSpPr/>
          <p:nvPr/>
        </p:nvSpPr>
        <p:spPr>
          <a:xfrm>
            <a:off x="3217110" y="-180225"/>
            <a:ext cx="138128" cy="131985"/>
          </a:xfrm>
          <a:custGeom>
            <a:avLst/>
            <a:gdLst/>
            <a:ahLst/>
            <a:cxnLst/>
            <a:rect l="l" t="t" r="r" b="b"/>
            <a:pathLst>
              <a:path w="5329" h="5092" fill="none" extrusionOk="0">
                <a:moveTo>
                  <a:pt x="1031" y="809"/>
                </a:moveTo>
                <a:cubicBezTo>
                  <a:pt x="369" y="1354"/>
                  <a:pt x="1" y="2149"/>
                  <a:pt x="1" y="3017"/>
                </a:cubicBezTo>
                <a:cubicBezTo>
                  <a:pt x="1" y="3252"/>
                  <a:pt x="1" y="3503"/>
                  <a:pt x="119" y="3679"/>
                </a:cubicBezTo>
                <a:cubicBezTo>
                  <a:pt x="236" y="3929"/>
                  <a:pt x="428" y="4180"/>
                  <a:pt x="663" y="4297"/>
                </a:cubicBezTo>
                <a:cubicBezTo>
                  <a:pt x="1340" y="4783"/>
                  <a:pt x="2135" y="5092"/>
                  <a:pt x="2944" y="5033"/>
                </a:cubicBezTo>
                <a:cubicBezTo>
                  <a:pt x="3180" y="5033"/>
                  <a:pt x="3430" y="5033"/>
                  <a:pt x="3680" y="4915"/>
                </a:cubicBezTo>
                <a:cubicBezTo>
                  <a:pt x="4651" y="4665"/>
                  <a:pt x="5328" y="3679"/>
                  <a:pt x="5328" y="2708"/>
                </a:cubicBezTo>
                <a:cubicBezTo>
                  <a:pt x="5328" y="1722"/>
                  <a:pt x="4710" y="809"/>
                  <a:pt x="3798" y="368"/>
                </a:cubicBezTo>
                <a:cubicBezTo>
                  <a:pt x="2871" y="0"/>
                  <a:pt x="1767" y="191"/>
                  <a:pt x="1031" y="80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
          <p:cNvSpPr/>
          <p:nvPr/>
        </p:nvSpPr>
        <p:spPr>
          <a:xfrm>
            <a:off x="1183744" y="-97457"/>
            <a:ext cx="313191" cy="357826"/>
          </a:xfrm>
          <a:custGeom>
            <a:avLst/>
            <a:gdLst/>
            <a:ahLst/>
            <a:cxnLst/>
            <a:rect l="l" t="t" r="r" b="b"/>
            <a:pathLst>
              <a:path w="12083" h="13805" fill="none" extrusionOk="0">
                <a:moveTo>
                  <a:pt x="3312" y="4783"/>
                </a:moveTo>
                <a:cubicBezTo>
                  <a:pt x="3871" y="4048"/>
                  <a:pt x="3680" y="2885"/>
                  <a:pt x="4416" y="2399"/>
                </a:cubicBezTo>
                <a:cubicBezTo>
                  <a:pt x="5151" y="1781"/>
                  <a:pt x="6255" y="2399"/>
                  <a:pt x="7182" y="2208"/>
                </a:cubicBezTo>
                <a:cubicBezTo>
                  <a:pt x="7918" y="2031"/>
                  <a:pt x="8404" y="1413"/>
                  <a:pt x="8963" y="854"/>
                </a:cubicBezTo>
                <a:cubicBezTo>
                  <a:pt x="9508" y="368"/>
                  <a:pt x="10376" y="1"/>
                  <a:pt x="10979" y="368"/>
                </a:cubicBezTo>
                <a:cubicBezTo>
                  <a:pt x="11480" y="677"/>
                  <a:pt x="11597" y="1296"/>
                  <a:pt x="11656" y="1781"/>
                </a:cubicBezTo>
                <a:cubicBezTo>
                  <a:pt x="11656" y="2326"/>
                  <a:pt x="11538" y="2885"/>
                  <a:pt x="11656" y="3429"/>
                </a:cubicBezTo>
                <a:cubicBezTo>
                  <a:pt x="11774" y="3871"/>
                  <a:pt x="12024" y="4298"/>
                  <a:pt x="12024" y="4783"/>
                </a:cubicBezTo>
                <a:cubicBezTo>
                  <a:pt x="12083" y="5401"/>
                  <a:pt x="11715" y="6005"/>
                  <a:pt x="11229" y="6446"/>
                </a:cubicBezTo>
                <a:cubicBezTo>
                  <a:pt x="10803" y="6873"/>
                  <a:pt x="10184" y="7182"/>
                  <a:pt x="9699" y="7550"/>
                </a:cubicBezTo>
                <a:cubicBezTo>
                  <a:pt x="9508" y="7668"/>
                  <a:pt x="9272" y="7844"/>
                  <a:pt x="9198" y="8095"/>
                </a:cubicBezTo>
                <a:cubicBezTo>
                  <a:pt x="9081" y="8462"/>
                  <a:pt x="9272" y="8830"/>
                  <a:pt x="9272" y="9198"/>
                </a:cubicBezTo>
                <a:cubicBezTo>
                  <a:pt x="9331" y="10302"/>
                  <a:pt x="8036" y="10861"/>
                  <a:pt x="7300" y="11715"/>
                </a:cubicBezTo>
                <a:cubicBezTo>
                  <a:pt x="6991" y="12083"/>
                  <a:pt x="6756" y="12568"/>
                  <a:pt x="6388" y="12936"/>
                </a:cubicBezTo>
                <a:cubicBezTo>
                  <a:pt x="5460" y="13805"/>
                  <a:pt x="4048" y="13672"/>
                  <a:pt x="2885" y="13245"/>
                </a:cubicBezTo>
                <a:cubicBezTo>
                  <a:pt x="2032" y="12877"/>
                  <a:pt x="1237" y="12451"/>
                  <a:pt x="678" y="11656"/>
                </a:cubicBezTo>
                <a:cubicBezTo>
                  <a:pt x="192" y="10920"/>
                  <a:pt x="1" y="9875"/>
                  <a:pt x="501" y="9081"/>
                </a:cubicBezTo>
                <a:cubicBezTo>
                  <a:pt x="678" y="8830"/>
                  <a:pt x="869" y="8654"/>
                  <a:pt x="987" y="8404"/>
                </a:cubicBezTo>
                <a:cubicBezTo>
                  <a:pt x="1178" y="7844"/>
                  <a:pt x="810" y="7241"/>
                  <a:pt x="987" y="6682"/>
                </a:cubicBezTo>
                <a:cubicBezTo>
                  <a:pt x="1237" y="5637"/>
                  <a:pt x="2708" y="5578"/>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
          <p:cNvSpPr/>
          <p:nvPr/>
        </p:nvSpPr>
        <p:spPr>
          <a:xfrm>
            <a:off x="1240979" y="-40248"/>
            <a:ext cx="195696" cy="287660"/>
          </a:xfrm>
          <a:custGeom>
            <a:avLst/>
            <a:gdLst/>
            <a:ahLst/>
            <a:cxnLst/>
            <a:rect l="l" t="t" r="r" b="b"/>
            <a:pathLst>
              <a:path w="7550" h="11098" fill="none" extrusionOk="0">
                <a:moveTo>
                  <a:pt x="7550" y="1"/>
                </a:moveTo>
                <a:cubicBezTo>
                  <a:pt x="5887" y="1590"/>
                  <a:pt x="4180" y="3136"/>
                  <a:pt x="2767" y="4975"/>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
          <p:cNvSpPr/>
          <p:nvPr/>
        </p:nvSpPr>
        <p:spPr>
          <a:xfrm>
            <a:off x="6835060" y="-574907"/>
            <a:ext cx="341807" cy="324259"/>
          </a:xfrm>
          <a:custGeom>
            <a:avLst/>
            <a:gdLst/>
            <a:ahLst/>
            <a:cxnLst/>
            <a:rect l="l" t="t" r="r" b="b"/>
            <a:pathLst>
              <a:path w="13187" h="12510" fill="none" extrusionOk="0">
                <a:moveTo>
                  <a:pt x="9257" y="8639"/>
                </a:moveTo>
                <a:cubicBezTo>
                  <a:pt x="9875" y="8036"/>
                  <a:pt x="11037" y="8094"/>
                  <a:pt x="11523" y="7300"/>
                </a:cubicBezTo>
                <a:cubicBezTo>
                  <a:pt x="12009" y="6490"/>
                  <a:pt x="11273" y="5460"/>
                  <a:pt x="11347" y="4474"/>
                </a:cubicBezTo>
                <a:cubicBezTo>
                  <a:pt x="11464" y="3738"/>
                  <a:pt x="12009" y="3179"/>
                  <a:pt x="12450" y="2576"/>
                </a:cubicBezTo>
                <a:cubicBezTo>
                  <a:pt x="12877" y="1958"/>
                  <a:pt x="13186" y="1104"/>
                  <a:pt x="12686" y="486"/>
                </a:cubicBezTo>
                <a:cubicBezTo>
                  <a:pt x="12377" y="118"/>
                  <a:pt x="11773" y="0"/>
                  <a:pt x="11214" y="59"/>
                </a:cubicBezTo>
                <a:cubicBezTo>
                  <a:pt x="10670" y="118"/>
                  <a:pt x="10169" y="236"/>
                  <a:pt x="9625" y="177"/>
                </a:cubicBezTo>
                <a:cubicBezTo>
                  <a:pt x="9139" y="177"/>
                  <a:pt x="8698" y="0"/>
                  <a:pt x="8212" y="0"/>
                </a:cubicBezTo>
                <a:cubicBezTo>
                  <a:pt x="7594" y="0"/>
                  <a:pt x="7049" y="427"/>
                  <a:pt x="6681" y="972"/>
                </a:cubicBezTo>
                <a:cubicBezTo>
                  <a:pt x="6255" y="1472"/>
                  <a:pt x="6004" y="2075"/>
                  <a:pt x="5754" y="2635"/>
                </a:cubicBezTo>
                <a:cubicBezTo>
                  <a:pt x="5637" y="2885"/>
                  <a:pt x="5519" y="3061"/>
                  <a:pt x="5269" y="3179"/>
                </a:cubicBezTo>
                <a:cubicBezTo>
                  <a:pt x="4960" y="3370"/>
                  <a:pt x="4533" y="3253"/>
                  <a:pt x="4106" y="3253"/>
                </a:cubicBezTo>
                <a:cubicBezTo>
                  <a:pt x="3061" y="3370"/>
                  <a:pt x="2634" y="4724"/>
                  <a:pt x="1899" y="5519"/>
                </a:cubicBezTo>
                <a:cubicBezTo>
                  <a:pt x="1531" y="5887"/>
                  <a:pt x="1104" y="6122"/>
                  <a:pt x="736" y="6564"/>
                </a:cubicBezTo>
                <a:cubicBezTo>
                  <a:pt x="0" y="7535"/>
                  <a:pt x="368" y="8948"/>
                  <a:pt x="913" y="10052"/>
                </a:cubicBezTo>
                <a:cubicBezTo>
                  <a:pt x="1339" y="10846"/>
                  <a:pt x="1899" y="11641"/>
                  <a:pt x="2693" y="12083"/>
                </a:cubicBezTo>
                <a:cubicBezTo>
                  <a:pt x="3488" y="12509"/>
                  <a:pt x="4592" y="12509"/>
                  <a:pt x="5269" y="11950"/>
                </a:cubicBezTo>
                <a:cubicBezTo>
                  <a:pt x="5519" y="11774"/>
                  <a:pt x="5637" y="11523"/>
                  <a:pt x="5887" y="11406"/>
                </a:cubicBezTo>
                <a:cubicBezTo>
                  <a:pt x="6431" y="11155"/>
                  <a:pt x="7108" y="11406"/>
                  <a:pt x="7667" y="11214"/>
                </a:cubicBezTo>
                <a:cubicBezTo>
                  <a:pt x="8580" y="10846"/>
                  <a:pt x="8521" y="9375"/>
                  <a:pt x="9257" y="863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a:off x="6858701" y="-524179"/>
            <a:ext cx="262466" cy="228900"/>
          </a:xfrm>
          <a:custGeom>
            <a:avLst/>
            <a:gdLst/>
            <a:ahLst/>
            <a:cxnLst/>
            <a:rect l="l" t="t" r="r" b="b"/>
            <a:pathLst>
              <a:path w="10126" h="8831" fill="none" extrusionOk="0">
                <a:moveTo>
                  <a:pt x="10125" y="1"/>
                </a:moveTo>
                <a:cubicBezTo>
                  <a:pt x="8772" y="1840"/>
                  <a:pt x="7418" y="3680"/>
                  <a:pt x="5769" y="5269"/>
                </a:cubicBezTo>
                <a:cubicBezTo>
                  <a:pt x="4106" y="6873"/>
                  <a:pt x="2149" y="8212"/>
                  <a:pt x="1" y="8831"/>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5"/>
          <p:cNvGrpSpPr/>
          <p:nvPr/>
        </p:nvGrpSpPr>
        <p:grpSpPr>
          <a:xfrm rot="10517799">
            <a:off x="789915" y="-176970"/>
            <a:ext cx="333774" cy="455901"/>
            <a:chOff x="2628124" y="3163688"/>
            <a:chExt cx="414672" cy="566400"/>
          </a:xfrm>
        </p:grpSpPr>
        <p:sp>
          <p:nvSpPr>
            <p:cNvPr id="562" name="Google Shape;562;p5"/>
            <p:cNvSpPr/>
            <p:nvPr/>
          </p:nvSpPr>
          <p:spPr>
            <a:xfrm>
              <a:off x="2628124" y="3258970"/>
              <a:ext cx="414672" cy="471118"/>
            </a:xfrm>
            <a:custGeom>
              <a:avLst/>
              <a:gdLst/>
              <a:ahLst/>
              <a:cxnLst/>
              <a:rect l="l" t="t" r="r" b="b"/>
              <a:pathLst>
                <a:path w="12878" h="14631" extrusionOk="0">
                  <a:moveTo>
                    <a:pt x="8754" y="1"/>
                  </a:moveTo>
                  <a:cubicBezTo>
                    <a:pt x="7385" y="1"/>
                    <a:pt x="5934" y="502"/>
                    <a:pt x="4592" y="1002"/>
                  </a:cubicBezTo>
                  <a:cubicBezTo>
                    <a:pt x="3194" y="1547"/>
                    <a:pt x="1590" y="2165"/>
                    <a:pt x="854" y="3578"/>
                  </a:cubicBezTo>
                  <a:cubicBezTo>
                    <a:pt x="619" y="4122"/>
                    <a:pt x="427" y="4740"/>
                    <a:pt x="369" y="5358"/>
                  </a:cubicBezTo>
                  <a:cubicBezTo>
                    <a:pt x="1" y="9273"/>
                    <a:pt x="2694" y="13320"/>
                    <a:pt x="6505" y="14424"/>
                  </a:cubicBezTo>
                  <a:cubicBezTo>
                    <a:pt x="6951" y="14532"/>
                    <a:pt x="7357" y="14630"/>
                    <a:pt x="7796" y="14630"/>
                  </a:cubicBezTo>
                  <a:cubicBezTo>
                    <a:pt x="7894" y="14630"/>
                    <a:pt x="7993" y="14626"/>
                    <a:pt x="8095" y="14615"/>
                  </a:cubicBezTo>
                  <a:cubicBezTo>
                    <a:pt x="9934" y="14482"/>
                    <a:pt x="11156" y="12716"/>
                    <a:pt x="11833" y="11054"/>
                  </a:cubicBezTo>
                  <a:cubicBezTo>
                    <a:pt x="12510" y="9155"/>
                    <a:pt x="12878" y="7124"/>
                    <a:pt x="12878" y="5049"/>
                  </a:cubicBezTo>
                  <a:cubicBezTo>
                    <a:pt x="12878" y="4004"/>
                    <a:pt x="12760" y="2901"/>
                    <a:pt x="12259" y="1973"/>
                  </a:cubicBezTo>
                  <a:cubicBezTo>
                    <a:pt x="11892" y="1311"/>
                    <a:pt x="11288" y="752"/>
                    <a:pt x="10611" y="384"/>
                  </a:cubicBezTo>
                  <a:cubicBezTo>
                    <a:pt x="10023" y="111"/>
                    <a:pt x="9398" y="1"/>
                    <a:pt x="8754"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2679323" y="3202136"/>
              <a:ext cx="270609" cy="173944"/>
            </a:xfrm>
            <a:custGeom>
              <a:avLst/>
              <a:gdLst/>
              <a:ahLst/>
              <a:cxnLst/>
              <a:rect l="l" t="t" r="r" b="b"/>
              <a:pathLst>
                <a:path w="8404" h="5402" extrusionOk="0">
                  <a:moveTo>
                    <a:pt x="6505" y="1"/>
                  </a:moveTo>
                  <a:lnTo>
                    <a:pt x="6505" y="1"/>
                  </a:lnTo>
                  <a:cubicBezTo>
                    <a:pt x="5029" y="1376"/>
                    <a:pt x="3023" y="2156"/>
                    <a:pt x="1006" y="2156"/>
                  </a:cubicBezTo>
                  <a:cubicBezTo>
                    <a:pt x="670" y="2156"/>
                    <a:pt x="334" y="2134"/>
                    <a:pt x="0" y="2090"/>
                  </a:cubicBezTo>
                  <a:lnTo>
                    <a:pt x="0" y="2090"/>
                  </a:lnTo>
                  <a:cubicBezTo>
                    <a:pt x="559" y="2708"/>
                    <a:pt x="1413" y="3003"/>
                    <a:pt x="2266" y="3076"/>
                  </a:cubicBezTo>
                  <a:cubicBezTo>
                    <a:pt x="2031" y="3738"/>
                    <a:pt x="1604" y="4298"/>
                    <a:pt x="986" y="4783"/>
                  </a:cubicBezTo>
                  <a:cubicBezTo>
                    <a:pt x="1038" y="4786"/>
                    <a:pt x="1090" y="4787"/>
                    <a:pt x="1142" y="4787"/>
                  </a:cubicBezTo>
                  <a:cubicBezTo>
                    <a:pt x="2251" y="4787"/>
                    <a:pt x="3334" y="4192"/>
                    <a:pt x="3812" y="3194"/>
                  </a:cubicBezTo>
                  <a:lnTo>
                    <a:pt x="3812" y="3194"/>
                  </a:lnTo>
                  <a:cubicBezTo>
                    <a:pt x="3870" y="3930"/>
                    <a:pt x="3812" y="4666"/>
                    <a:pt x="3679" y="5401"/>
                  </a:cubicBezTo>
                  <a:cubicBezTo>
                    <a:pt x="4547" y="4783"/>
                    <a:pt x="5151" y="3738"/>
                    <a:pt x="5210" y="2635"/>
                  </a:cubicBezTo>
                  <a:cubicBezTo>
                    <a:pt x="5887" y="3312"/>
                    <a:pt x="6681" y="3812"/>
                    <a:pt x="7550" y="4048"/>
                  </a:cubicBezTo>
                  <a:cubicBezTo>
                    <a:pt x="7299" y="3312"/>
                    <a:pt x="6873" y="2635"/>
                    <a:pt x="6313" y="2090"/>
                  </a:cubicBezTo>
                  <a:lnTo>
                    <a:pt x="6313" y="2090"/>
                  </a:lnTo>
                  <a:cubicBezTo>
                    <a:pt x="6367" y="2094"/>
                    <a:pt x="6420" y="2096"/>
                    <a:pt x="6472" y="2096"/>
                  </a:cubicBezTo>
                  <a:cubicBezTo>
                    <a:pt x="7278" y="2096"/>
                    <a:pt x="8003" y="1677"/>
                    <a:pt x="8403" y="987"/>
                  </a:cubicBezTo>
                  <a:lnTo>
                    <a:pt x="8403" y="987"/>
                  </a:lnTo>
                  <a:cubicBezTo>
                    <a:pt x="7786" y="1295"/>
                    <a:pt x="7086" y="1428"/>
                    <a:pt x="6407" y="1428"/>
                  </a:cubicBezTo>
                  <a:cubicBezTo>
                    <a:pt x="6277" y="1428"/>
                    <a:pt x="6147" y="1423"/>
                    <a:pt x="6019" y="1413"/>
                  </a:cubicBezTo>
                  <a:cubicBezTo>
                    <a:pt x="6313" y="987"/>
                    <a:pt x="6505" y="501"/>
                    <a:pt x="6505"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a:off x="2734740" y="3163688"/>
              <a:ext cx="79180" cy="113827"/>
            </a:xfrm>
            <a:custGeom>
              <a:avLst/>
              <a:gdLst/>
              <a:ahLst/>
              <a:cxnLst/>
              <a:rect l="l" t="t" r="r" b="b"/>
              <a:pathLst>
                <a:path w="2459" h="3535" extrusionOk="0">
                  <a:moveTo>
                    <a:pt x="687" y="1"/>
                  </a:moveTo>
                  <a:cubicBezTo>
                    <a:pt x="439" y="1"/>
                    <a:pt x="205" y="195"/>
                    <a:pt x="1" y="400"/>
                  </a:cubicBezTo>
                  <a:cubicBezTo>
                    <a:pt x="545" y="959"/>
                    <a:pt x="1046" y="1562"/>
                    <a:pt x="1355" y="2239"/>
                  </a:cubicBezTo>
                  <a:cubicBezTo>
                    <a:pt x="1531" y="2666"/>
                    <a:pt x="1723" y="3093"/>
                    <a:pt x="1782" y="3534"/>
                  </a:cubicBezTo>
                  <a:cubicBezTo>
                    <a:pt x="2017" y="3461"/>
                    <a:pt x="2208" y="3461"/>
                    <a:pt x="2458" y="3402"/>
                  </a:cubicBezTo>
                  <a:cubicBezTo>
                    <a:pt x="2149" y="2431"/>
                    <a:pt x="1782" y="1504"/>
                    <a:pt x="1355" y="591"/>
                  </a:cubicBezTo>
                  <a:cubicBezTo>
                    <a:pt x="1222" y="341"/>
                    <a:pt x="1105" y="91"/>
                    <a:pt x="854" y="32"/>
                  </a:cubicBezTo>
                  <a:cubicBezTo>
                    <a:pt x="798" y="10"/>
                    <a:pt x="742" y="1"/>
                    <a:pt x="68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a:off x="2724790" y="3468918"/>
              <a:ext cx="18064" cy="33681"/>
            </a:xfrm>
            <a:custGeom>
              <a:avLst/>
              <a:gdLst/>
              <a:ahLst/>
              <a:cxnLst/>
              <a:rect l="l" t="t" r="r" b="b"/>
              <a:pathLst>
                <a:path w="561" h="1046" extrusionOk="0">
                  <a:moveTo>
                    <a:pt x="119" y="1"/>
                  </a:moveTo>
                  <a:cubicBezTo>
                    <a:pt x="60" y="177"/>
                    <a:pt x="1" y="369"/>
                    <a:pt x="1" y="604"/>
                  </a:cubicBezTo>
                  <a:cubicBezTo>
                    <a:pt x="1" y="678"/>
                    <a:pt x="60" y="796"/>
                    <a:pt x="60" y="854"/>
                  </a:cubicBezTo>
                  <a:cubicBezTo>
                    <a:pt x="119" y="972"/>
                    <a:pt x="192" y="1046"/>
                    <a:pt x="251" y="1046"/>
                  </a:cubicBezTo>
                  <a:cubicBezTo>
                    <a:pt x="369" y="1046"/>
                    <a:pt x="486" y="913"/>
                    <a:pt x="486" y="796"/>
                  </a:cubicBezTo>
                  <a:cubicBezTo>
                    <a:pt x="560" y="737"/>
                    <a:pt x="486" y="604"/>
                    <a:pt x="428" y="486"/>
                  </a:cubicBezTo>
                  <a:cubicBezTo>
                    <a:pt x="369" y="310"/>
                    <a:pt x="251" y="119"/>
                    <a:pt x="11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2782139" y="3484568"/>
              <a:ext cx="15681" cy="33681"/>
            </a:xfrm>
            <a:custGeom>
              <a:avLst/>
              <a:gdLst/>
              <a:ahLst/>
              <a:cxnLst/>
              <a:rect l="l" t="t" r="r" b="b"/>
              <a:pathLst>
                <a:path w="487" h="1046" extrusionOk="0">
                  <a:moveTo>
                    <a:pt x="59" y="0"/>
                  </a:moveTo>
                  <a:cubicBezTo>
                    <a:pt x="0" y="192"/>
                    <a:pt x="0" y="427"/>
                    <a:pt x="0" y="619"/>
                  </a:cubicBezTo>
                  <a:cubicBezTo>
                    <a:pt x="0" y="677"/>
                    <a:pt x="0" y="795"/>
                    <a:pt x="59" y="854"/>
                  </a:cubicBezTo>
                  <a:cubicBezTo>
                    <a:pt x="59" y="928"/>
                    <a:pt x="118" y="928"/>
                    <a:pt x="177" y="986"/>
                  </a:cubicBezTo>
                  <a:cubicBezTo>
                    <a:pt x="251" y="986"/>
                    <a:pt x="251" y="1045"/>
                    <a:pt x="310" y="1045"/>
                  </a:cubicBezTo>
                  <a:cubicBezTo>
                    <a:pt x="368" y="1045"/>
                    <a:pt x="427" y="986"/>
                    <a:pt x="486" y="928"/>
                  </a:cubicBezTo>
                  <a:lnTo>
                    <a:pt x="486" y="619"/>
                  </a:lnTo>
                  <a:lnTo>
                    <a:pt x="368" y="486"/>
                  </a:lnTo>
                  <a:cubicBezTo>
                    <a:pt x="310" y="310"/>
                    <a:pt x="177" y="118"/>
                    <a:pt x="5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2847056" y="3510168"/>
              <a:ext cx="16164" cy="30397"/>
            </a:xfrm>
            <a:custGeom>
              <a:avLst/>
              <a:gdLst/>
              <a:ahLst/>
              <a:cxnLst/>
              <a:rect l="l" t="t" r="r" b="b"/>
              <a:pathLst>
                <a:path w="502" h="944" extrusionOk="0">
                  <a:moveTo>
                    <a:pt x="1" y="0"/>
                  </a:moveTo>
                  <a:cubicBezTo>
                    <a:pt x="1" y="250"/>
                    <a:pt x="74" y="559"/>
                    <a:pt x="192" y="795"/>
                  </a:cubicBezTo>
                  <a:cubicBezTo>
                    <a:pt x="192" y="855"/>
                    <a:pt x="269" y="943"/>
                    <a:pt x="330" y="943"/>
                  </a:cubicBezTo>
                  <a:cubicBezTo>
                    <a:pt x="344" y="943"/>
                    <a:pt x="357" y="938"/>
                    <a:pt x="369" y="927"/>
                  </a:cubicBezTo>
                  <a:cubicBezTo>
                    <a:pt x="442" y="927"/>
                    <a:pt x="501" y="868"/>
                    <a:pt x="501" y="795"/>
                  </a:cubicBezTo>
                  <a:lnTo>
                    <a:pt x="501" y="618"/>
                  </a:lnTo>
                  <a:cubicBezTo>
                    <a:pt x="369" y="368"/>
                    <a:pt x="251" y="133"/>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a:off x="2868856" y="3455201"/>
              <a:ext cx="16132" cy="28239"/>
            </a:xfrm>
            <a:custGeom>
              <a:avLst/>
              <a:gdLst/>
              <a:ahLst/>
              <a:cxnLst/>
              <a:rect l="l" t="t" r="r" b="b"/>
              <a:pathLst>
                <a:path w="501" h="877" extrusionOk="0">
                  <a:moveTo>
                    <a:pt x="1" y="0"/>
                  </a:moveTo>
                  <a:lnTo>
                    <a:pt x="1" y="427"/>
                  </a:lnTo>
                  <a:cubicBezTo>
                    <a:pt x="1" y="545"/>
                    <a:pt x="1" y="736"/>
                    <a:pt x="133" y="854"/>
                  </a:cubicBezTo>
                  <a:cubicBezTo>
                    <a:pt x="165" y="869"/>
                    <a:pt x="200" y="877"/>
                    <a:pt x="237" y="877"/>
                  </a:cubicBezTo>
                  <a:cubicBezTo>
                    <a:pt x="338" y="877"/>
                    <a:pt x="447" y="822"/>
                    <a:pt x="501" y="736"/>
                  </a:cubicBezTo>
                  <a:cubicBezTo>
                    <a:pt x="501" y="603"/>
                    <a:pt x="427" y="486"/>
                    <a:pt x="369" y="368"/>
                  </a:cubicBezTo>
                  <a:cubicBezTo>
                    <a:pt x="251" y="236"/>
                    <a:pt x="133" y="118"/>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2920506" y="3480768"/>
              <a:ext cx="19481" cy="28948"/>
            </a:xfrm>
            <a:custGeom>
              <a:avLst/>
              <a:gdLst/>
              <a:ahLst/>
              <a:cxnLst/>
              <a:rect l="l" t="t" r="r" b="b"/>
              <a:pathLst>
                <a:path w="605" h="899" extrusionOk="0">
                  <a:moveTo>
                    <a:pt x="60" y="1"/>
                  </a:moveTo>
                  <a:cubicBezTo>
                    <a:pt x="60" y="177"/>
                    <a:pt x="1" y="369"/>
                    <a:pt x="60" y="486"/>
                  </a:cubicBezTo>
                  <a:cubicBezTo>
                    <a:pt x="60" y="678"/>
                    <a:pt x="177" y="795"/>
                    <a:pt x="295" y="854"/>
                  </a:cubicBezTo>
                  <a:cubicBezTo>
                    <a:pt x="332" y="884"/>
                    <a:pt x="380" y="898"/>
                    <a:pt x="426" y="898"/>
                  </a:cubicBezTo>
                  <a:cubicBezTo>
                    <a:pt x="472" y="898"/>
                    <a:pt x="516" y="884"/>
                    <a:pt x="545" y="854"/>
                  </a:cubicBezTo>
                  <a:cubicBezTo>
                    <a:pt x="545" y="854"/>
                    <a:pt x="604" y="795"/>
                    <a:pt x="604" y="737"/>
                  </a:cubicBezTo>
                  <a:cubicBezTo>
                    <a:pt x="604" y="545"/>
                    <a:pt x="486" y="369"/>
                    <a:pt x="369" y="236"/>
                  </a:cubicBezTo>
                  <a:cubicBezTo>
                    <a:pt x="295" y="177"/>
                    <a:pt x="177" y="60"/>
                    <a:pt x="11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2916255" y="3545685"/>
              <a:ext cx="18032" cy="28014"/>
            </a:xfrm>
            <a:custGeom>
              <a:avLst/>
              <a:gdLst/>
              <a:ahLst/>
              <a:cxnLst/>
              <a:rect l="l" t="t" r="r" b="b"/>
              <a:pathLst>
                <a:path w="560" h="870" extrusionOk="0">
                  <a:moveTo>
                    <a:pt x="59" y="1"/>
                  </a:moveTo>
                  <a:cubicBezTo>
                    <a:pt x="0" y="192"/>
                    <a:pt x="0" y="310"/>
                    <a:pt x="0" y="501"/>
                  </a:cubicBezTo>
                  <a:cubicBezTo>
                    <a:pt x="0" y="678"/>
                    <a:pt x="133" y="796"/>
                    <a:pt x="250" y="869"/>
                  </a:cubicBezTo>
                  <a:lnTo>
                    <a:pt x="368" y="869"/>
                  </a:lnTo>
                  <a:cubicBezTo>
                    <a:pt x="427" y="869"/>
                    <a:pt x="427" y="869"/>
                    <a:pt x="501" y="796"/>
                  </a:cubicBezTo>
                  <a:lnTo>
                    <a:pt x="501" y="737"/>
                  </a:lnTo>
                  <a:cubicBezTo>
                    <a:pt x="559" y="619"/>
                    <a:pt x="427" y="501"/>
                    <a:pt x="368" y="369"/>
                  </a:cubicBezTo>
                  <a:cubicBezTo>
                    <a:pt x="309" y="251"/>
                    <a:pt x="192" y="133"/>
                    <a:pt x="5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2833306" y="3575567"/>
              <a:ext cx="18064" cy="26855"/>
            </a:xfrm>
            <a:custGeom>
              <a:avLst/>
              <a:gdLst/>
              <a:ahLst/>
              <a:cxnLst/>
              <a:rect l="l" t="t" r="r" b="b"/>
              <a:pathLst>
                <a:path w="561" h="834" extrusionOk="0">
                  <a:moveTo>
                    <a:pt x="1" y="0"/>
                  </a:moveTo>
                  <a:cubicBezTo>
                    <a:pt x="60" y="118"/>
                    <a:pt x="1" y="236"/>
                    <a:pt x="1" y="427"/>
                  </a:cubicBezTo>
                  <a:cubicBezTo>
                    <a:pt x="1" y="545"/>
                    <a:pt x="60" y="677"/>
                    <a:pt x="192" y="795"/>
                  </a:cubicBezTo>
                  <a:cubicBezTo>
                    <a:pt x="217" y="819"/>
                    <a:pt x="261" y="833"/>
                    <a:pt x="310" y="833"/>
                  </a:cubicBezTo>
                  <a:cubicBezTo>
                    <a:pt x="380" y="833"/>
                    <a:pt x="458" y="805"/>
                    <a:pt x="501" y="736"/>
                  </a:cubicBezTo>
                  <a:cubicBezTo>
                    <a:pt x="560" y="677"/>
                    <a:pt x="501" y="545"/>
                    <a:pt x="501" y="486"/>
                  </a:cubicBezTo>
                  <a:cubicBezTo>
                    <a:pt x="428" y="309"/>
                    <a:pt x="310" y="177"/>
                    <a:pt x="192" y="59"/>
                  </a:cubicBezTo>
                  <a:cubicBezTo>
                    <a:pt x="133" y="59"/>
                    <a:pt x="60" y="0"/>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2946105" y="3425319"/>
              <a:ext cx="13782" cy="29914"/>
            </a:xfrm>
            <a:custGeom>
              <a:avLst/>
              <a:gdLst/>
              <a:ahLst/>
              <a:cxnLst/>
              <a:rect l="l" t="t" r="r" b="b"/>
              <a:pathLst>
                <a:path w="428" h="929" extrusionOk="0">
                  <a:moveTo>
                    <a:pt x="0" y="1"/>
                  </a:moveTo>
                  <a:lnTo>
                    <a:pt x="0" y="369"/>
                  </a:lnTo>
                  <a:cubicBezTo>
                    <a:pt x="0" y="560"/>
                    <a:pt x="0" y="678"/>
                    <a:pt x="59" y="796"/>
                  </a:cubicBezTo>
                  <a:cubicBezTo>
                    <a:pt x="118" y="854"/>
                    <a:pt x="177" y="928"/>
                    <a:pt x="309" y="928"/>
                  </a:cubicBezTo>
                  <a:cubicBezTo>
                    <a:pt x="368" y="854"/>
                    <a:pt x="427" y="796"/>
                    <a:pt x="427" y="678"/>
                  </a:cubicBezTo>
                  <a:cubicBezTo>
                    <a:pt x="427" y="619"/>
                    <a:pt x="368" y="487"/>
                    <a:pt x="309" y="428"/>
                  </a:cubicBezTo>
                  <a:cubicBezTo>
                    <a:pt x="236" y="310"/>
                    <a:pt x="118" y="119"/>
                    <a:pt x="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2716740" y="3541917"/>
              <a:ext cx="19932" cy="29399"/>
            </a:xfrm>
            <a:custGeom>
              <a:avLst/>
              <a:gdLst/>
              <a:ahLst/>
              <a:cxnLst/>
              <a:rect l="l" t="t" r="r" b="b"/>
              <a:pathLst>
                <a:path w="619" h="913" extrusionOk="0">
                  <a:moveTo>
                    <a:pt x="74" y="0"/>
                  </a:moveTo>
                  <a:cubicBezTo>
                    <a:pt x="1" y="118"/>
                    <a:pt x="1" y="250"/>
                    <a:pt x="1" y="368"/>
                  </a:cubicBezTo>
                  <a:cubicBezTo>
                    <a:pt x="1" y="545"/>
                    <a:pt x="74" y="795"/>
                    <a:pt x="251" y="854"/>
                  </a:cubicBezTo>
                  <a:cubicBezTo>
                    <a:pt x="310" y="913"/>
                    <a:pt x="310" y="913"/>
                    <a:pt x="369" y="913"/>
                  </a:cubicBezTo>
                  <a:lnTo>
                    <a:pt x="501" y="913"/>
                  </a:lnTo>
                  <a:cubicBezTo>
                    <a:pt x="501" y="854"/>
                    <a:pt x="501" y="854"/>
                    <a:pt x="560" y="795"/>
                  </a:cubicBezTo>
                  <a:cubicBezTo>
                    <a:pt x="619" y="677"/>
                    <a:pt x="501" y="545"/>
                    <a:pt x="369" y="427"/>
                  </a:cubicBezTo>
                  <a:cubicBezTo>
                    <a:pt x="251" y="309"/>
                    <a:pt x="192" y="177"/>
                    <a:pt x="74"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2774089" y="3587385"/>
              <a:ext cx="19932" cy="29431"/>
            </a:xfrm>
            <a:custGeom>
              <a:avLst/>
              <a:gdLst/>
              <a:ahLst/>
              <a:cxnLst/>
              <a:rect l="l" t="t" r="r" b="b"/>
              <a:pathLst>
                <a:path w="619" h="914" extrusionOk="0">
                  <a:moveTo>
                    <a:pt x="59" y="1"/>
                  </a:moveTo>
                  <a:cubicBezTo>
                    <a:pt x="0" y="178"/>
                    <a:pt x="0" y="369"/>
                    <a:pt x="59" y="545"/>
                  </a:cubicBezTo>
                  <a:cubicBezTo>
                    <a:pt x="133" y="737"/>
                    <a:pt x="250" y="913"/>
                    <a:pt x="427" y="913"/>
                  </a:cubicBezTo>
                  <a:lnTo>
                    <a:pt x="560" y="913"/>
                  </a:lnTo>
                  <a:cubicBezTo>
                    <a:pt x="618" y="796"/>
                    <a:pt x="560" y="678"/>
                    <a:pt x="560" y="545"/>
                  </a:cubicBezTo>
                  <a:cubicBezTo>
                    <a:pt x="501" y="487"/>
                    <a:pt x="427" y="369"/>
                    <a:pt x="368" y="310"/>
                  </a:cubicBezTo>
                  <a:cubicBezTo>
                    <a:pt x="309" y="178"/>
                    <a:pt x="192" y="60"/>
                    <a:pt x="5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2884956" y="3604934"/>
              <a:ext cx="17581" cy="27982"/>
            </a:xfrm>
            <a:custGeom>
              <a:avLst/>
              <a:gdLst/>
              <a:ahLst/>
              <a:cxnLst/>
              <a:rect l="l" t="t" r="r" b="b"/>
              <a:pathLst>
                <a:path w="546" h="869" extrusionOk="0">
                  <a:moveTo>
                    <a:pt x="1" y="0"/>
                  </a:moveTo>
                  <a:lnTo>
                    <a:pt x="1" y="501"/>
                  </a:lnTo>
                  <a:cubicBezTo>
                    <a:pt x="60" y="677"/>
                    <a:pt x="178" y="869"/>
                    <a:pt x="369" y="869"/>
                  </a:cubicBezTo>
                  <a:lnTo>
                    <a:pt x="428" y="869"/>
                  </a:lnTo>
                  <a:lnTo>
                    <a:pt x="487" y="795"/>
                  </a:lnTo>
                  <a:cubicBezTo>
                    <a:pt x="545" y="619"/>
                    <a:pt x="428" y="427"/>
                    <a:pt x="369" y="310"/>
                  </a:cubicBezTo>
                  <a:cubicBezTo>
                    <a:pt x="236" y="192"/>
                    <a:pt x="119" y="59"/>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2855106" y="3662284"/>
              <a:ext cx="18064" cy="25599"/>
            </a:xfrm>
            <a:custGeom>
              <a:avLst/>
              <a:gdLst/>
              <a:ahLst/>
              <a:cxnLst/>
              <a:rect l="l" t="t" r="r" b="b"/>
              <a:pathLst>
                <a:path w="561" h="795" extrusionOk="0">
                  <a:moveTo>
                    <a:pt x="60" y="0"/>
                  </a:moveTo>
                  <a:cubicBezTo>
                    <a:pt x="1" y="191"/>
                    <a:pt x="1" y="309"/>
                    <a:pt x="60" y="486"/>
                  </a:cubicBezTo>
                  <a:cubicBezTo>
                    <a:pt x="119" y="677"/>
                    <a:pt x="251" y="795"/>
                    <a:pt x="369" y="795"/>
                  </a:cubicBezTo>
                  <a:lnTo>
                    <a:pt x="486" y="795"/>
                  </a:lnTo>
                  <a:lnTo>
                    <a:pt x="486" y="736"/>
                  </a:lnTo>
                  <a:cubicBezTo>
                    <a:pt x="560" y="618"/>
                    <a:pt x="486" y="486"/>
                    <a:pt x="428" y="368"/>
                  </a:cubicBezTo>
                  <a:cubicBezTo>
                    <a:pt x="369" y="309"/>
                    <a:pt x="251" y="191"/>
                    <a:pt x="192" y="59"/>
                  </a:cubicBezTo>
                  <a:cubicBezTo>
                    <a:pt x="119" y="59"/>
                    <a:pt x="60" y="0"/>
                    <a:pt x="60"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2985422" y="3526268"/>
              <a:ext cx="13782" cy="26565"/>
            </a:xfrm>
            <a:custGeom>
              <a:avLst/>
              <a:gdLst/>
              <a:ahLst/>
              <a:cxnLst/>
              <a:rect l="l" t="t" r="r" b="b"/>
              <a:pathLst>
                <a:path w="428" h="825" extrusionOk="0">
                  <a:moveTo>
                    <a:pt x="60" y="1"/>
                  </a:moveTo>
                  <a:cubicBezTo>
                    <a:pt x="60" y="118"/>
                    <a:pt x="1" y="236"/>
                    <a:pt x="1" y="368"/>
                  </a:cubicBezTo>
                  <a:cubicBezTo>
                    <a:pt x="1" y="486"/>
                    <a:pt x="1" y="663"/>
                    <a:pt x="60" y="736"/>
                  </a:cubicBezTo>
                  <a:cubicBezTo>
                    <a:pt x="89" y="795"/>
                    <a:pt x="152" y="825"/>
                    <a:pt x="214" y="825"/>
                  </a:cubicBezTo>
                  <a:cubicBezTo>
                    <a:pt x="277" y="825"/>
                    <a:pt x="339" y="795"/>
                    <a:pt x="369" y="736"/>
                  </a:cubicBezTo>
                  <a:cubicBezTo>
                    <a:pt x="428" y="736"/>
                    <a:pt x="428" y="663"/>
                    <a:pt x="428" y="604"/>
                  </a:cubicBezTo>
                  <a:cubicBezTo>
                    <a:pt x="369" y="486"/>
                    <a:pt x="369" y="427"/>
                    <a:pt x="310" y="368"/>
                  </a:cubicBezTo>
                  <a:cubicBezTo>
                    <a:pt x="251" y="236"/>
                    <a:pt x="119" y="118"/>
                    <a:pt x="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8" name="Google Shape;578;p5"/>
          <p:cNvSpPr/>
          <p:nvPr/>
        </p:nvSpPr>
        <p:spPr>
          <a:xfrm>
            <a:off x="6976207" y="-137602"/>
            <a:ext cx="50751" cy="45904"/>
          </a:xfrm>
          <a:custGeom>
            <a:avLst/>
            <a:gdLst/>
            <a:ahLst/>
            <a:cxnLst/>
            <a:rect l="l" t="t" r="r" b="b"/>
            <a:pathLst>
              <a:path w="1958" h="1771" extrusionOk="0">
                <a:moveTo>
                  <a:pt x="950" y="1"/>
                </a:moveTo>
                <a:cubicBezTo>
                  <a:pt x="553" y="1"/>
                  <a:pt x="218" y="277"/>
                  <a:pt x="118" y="703"/>
                </a:cubicBezTo>
                <a:cubicBezTo>
                  <a:pt x="0" y="1189"/>
                  <a:pt x="368" y="1616"/>
                  <a:pt x="795" y="1748"/>
                </a:cubicBezTo>
                <a:cubicBezTo>
                  <a:pt x="857" y="1763"/>
                  <a:pt x="920" y="1771"/>
                  <a:pt x="982" y="1771"/>
                </a:cubicBezTo>
                <a:cubicBezTo>
                  <a:pt x="1402" y="1771"/>
                  <a:pt x="1788" y="1443"/>
                  <a:pt x="1840" y="1071"/>
                </a:cubicBezTo>
                <a:cubicBezTo>
                  <a:pt x="1957" y="571"/>
                  <a:pt x="1648" y="85"/>
                  <a:pt x="1163" y="27"/>
                </a:cubicBezTo>
                <a:cubicBezTo>
                  <a:pt x="1091" y="9"/>
                  <a:pt x="1020" y="1"/>
                  <a:pt x="95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7328677" y="-350126"/>
            <a:ext cx="50751" cy="45878"/>
          </a:xfrm>
          <a:custGeom>
            <a:avLst/>
            <a:gdLst/>
            <a:ahLst/>
            <a:cxnLst/>
            <a:rect l="l" t="t" r="r" b="b"/>
            <a:pathLst>
              <a:path w="1958" h="1770" extrusionOk="0">
                <a:moveTo>
                  <a:pt x="935" y="0"/>
                </a:moveTo>
                <a:cubicBezTo>
                  <a:pt x="531" y="0"/>
                  <a:pt x="168" y="284"/>
                  <a:pt x="118" y="693"/>
                </a:cubicBezTo>
                <a:cubicBezTo>
                  <a:pt x="1" y="1194"/>
                  <a:pt x="310" y="1679"/>
                  <a:pt x="795" y="1738"/>
                </a:cubicBezTo>
                <a:cubicBezTo>
                  <a:pt x="872" y="1759"/>
                  <a:pt x="948" y="1769"/>
                  <a:pt x="1023" y="1769"/>
                </a:cubicBezTo>
                <a:cubicBezTo>
                  <a:pt x="1427" y="1769"/>
                  <a:pt x="1791" y="1483"/>
                  <a:pt x="1840" y="1061"/>
                </a:cubicBezTo>
                <a:cubicBezTo>
                  <a:pt x="1958" y="576"/>
                  <a:pt x="1649" y="90"/>
                  <a:pt x="1163" y="31"/>
                </a:cubicBezTo>
                <a:cubicBezTo>
                  <a:pt x="1087" y="10"/>
                  <a:pt x="1010" y="0"/>
                  <a:pt x="935"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1493986" y="168058"/>
            <a:ext cx="138102" cy="132011"/>
          </a:xfrm>
          <a:custGeom>
            <a:avLst/>
            <a:gdLst/>
            <a:ahLst/>
            <a:cxnLst/>
            <a:rect l="l" t="t" r="r" b="b"/>
            <a:pathLst>
              <a:path w="5328" h="5093" fill="none" extrusionOk="0">
                <a:moveTo>
                  <a:pt x="986" y="795"/>
                </a:moveTo>
                <a:cubicBezTo>
                  <a:pt x="368" y="1354"/>
                  <a:pt x="0" y="2208"/>
                  <a:pt x="0" y="3002"/>
                </a:cubicBezTo>
                <a:cubicBezTo>
                  <a:pt x="0" y="3252"/>
                  <a:pt x="0" y="3488"/>
                  <a:pt x="118" y="3679"/>
                </a:cubicBezTo>
                <a:cubicBezTo>
                  <a:pt x="251" y="3988"/>
                  <a:pt x="427" y="4165"/>
                  <a:pt x="677" y="4297"/>
                </a:cubicBezTo>
                <a:cubicBezTo>
                  <a:pt x="1281" y="4842"/>
                  <a:pt x="2149" y="5092"/>
                  <a:pt x="2944" y="5033"/>
                </a:cubicBezTo>
                <a:cubicBezTo>
                  <a:pt x="3194" y="5033"/>
                  <a:pt x="3429" y="5033"/>
                  <a:pt x="3680" y="4960"/>
                </a:cubicBezTo>
                <a:cubicBezTo>
                  <a:pt x="4592" y="4665"/>
                  <a:pt x="5328" y="3738"/>
                  <a:pt x="5328" y="2693"/>
                </a:cubicBezTo>
                <a:cubicBezTo>
                  <a:pt x="5328" y="1722"/>
                  <a:pt x="4724" y="795"/>
                  <a:pt x="3797" y="427"/>
                </a:cubicBezTo>
                <a:cubicBezTo>
                  <a:pt x="2885" y="0"/>
                  <a:pt x="1781" y="177"/>
                  <a:pt x="986" y="7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rot="-6590091">
            <a:off x="8460663" y="244183"/>
            <a:ext cx="226854" cy="268352"/>
          </a:xfrm>
          <a:custGeom>
            <a:avLst/>
            <a:gdLst/>
            <a:ahLst/>
            <a:cxnLst/>
            <a:rect l="l" t="t" r="r" b="b"/>
            <a:pathLst>
              <a:path w="8752" h="10353" extrusionOk="0">
                <a:moveTo>
                  <a:pt x="7752" y="0"/>
                </a:moveTo>
                <a:cubicBezTo>
                  <a:pt x="7717" y="0"/>
                  <a:pt x="7682" y="7"/>
                  <a:pt x="7648" y="25"/>
                </a:cubicBezTo>
                <a:cubicBezTo>
                  <a:pt x="7457" y="142"/>
                  <a:pt x="7574" y="510"/>
                  <a:pt x="7515" y="702"/>
                </a:cubicBezTo>
                <a:cubicBezTo>
                  <a:pt x="7339" y="1437"/>
                  <a:pt x="5926" y="878"/>
                  <a:pt x="5617" y="1555"/>
                </a:cubicBezTo>
                <a:cubicBezTo>
                  <a:pt x="5440" y="1923"/>
                  <a:pt x="5926" y="2350"/>
                  <a:pt x="5985" y="2791"/>
                </a:cubicBezTo>
                <a:cubicBezTo>
                  <a:pt x="6044" y="3395"/>
                  <a:pt x="5367" y="3822"/>
                  <a:pt x="4822" y="4131"/>
                </a:cubicBezTo>
                <a:cubicBezTo>
                  <a:pt x="4513" y="4263"/>
                  <a:pt x="4204" y="4381"/>
                  <a:pt x="3895" y="4381"/>
                </a:cubicBezTo>
                <a:cubicBezTo>
                  <a:pt x="3527" y="4322"/>
                  <a:pt x="3233" y="4072"/>
                  <a:pt x="3233" y="3763"/>
                </a:cubicBezTo>
                <a:cubicBezTo>
                  <a:pt x="3233" y="3527"/>
                  <a:pt x="3410" y="3336"/>
                  <a:pt x="3292" y="3086"/>
                </a:cubicBezTo>
                <a:cubicBezTo>
                  <a:pt x="3233" y="2791"/>
                  <a:pt x="2791" y="2791"/>
                  <a:pt x="2556" y="2659"/>
                </a:cubicBezTo>
                <a:cubicBezTo>
                  <a:pt x="1879" y="2423"/>
                  <a:pt x="1879" y="1379"/>
                  <a:pt x="1202" y="1070"/>
                </a:cubicBezTo>
                <a:cubicBezTo>
                  <a:pt x="1120" y="1027"/>
                  <a:pt x="1031" y="1008"/>
                  <a:pt x="940" y="1008"/>
                </a:cubicBezTo>
                <a:cubicBezTo>
                  <a:pt x="492" y="1008"/>
                  <a:pt x="1" y="1471"/>
                  <a:pt x="98" y="1923"/>
                </a:cubicBezTo>
                <a:cubicBezTo>
                  <a:pt x="216" y="2541"/>
                  <a:pt x="1025" y="2850"/>
                  <a:pt x="1261" y="3395"/>
                </a:cubicBezTo>
                <a:cubicBezTo>
                  <a:pt x="1511" y="3822"/>
                  <a:pt x="1320" y="4381"/>
                  <a:pt x="1261" y="4866"/>
                </a:cubicBezTo>
                <a:cubicBezTo>
                  <a:pt x="1202" y="5293"/>
                  <a:pt x="1261" y="5911"/>
                  <a:pt x="1688" y="6161"/>
                </a:cubicBezTo>
                <a:cubicBezTo>
                  <a:pt x="1842" y="6220"/>
                  <a:pt x="2026" y="6220"/>
                  <a:pt x="2210" y="6220"/>
                </a:cubicBezTo>
                <a:cubicBezTo>
                  <a:pt x="2394" y="6220"/>
                  <a:pt x="2578" y="6220"/>
                  <a:pt x="2733" y="6279"/>
                </a:cubicBezTo>
                <a:cubicBezTo>
                  <a:pt x="3042" y="6470"/>
                  <a:pt x="3159" y="6838"/>
                  <a:pt x="3159" y="7133"/>
                </a:cubicBezTo>
                <a:cubicBezTo>
                  <a:pt x="3159" y="7442"/>
                  <a:pt x="3101" y="7810"/>
                  <a:pt x="3101" y="8119"/>
                </a:cubicBezTo>
                <a:cubicBezTo>
                  <a:pt x="3042" y="9046"/>
                  <a:pt x="3719" y="10017"/>
                  <a:pt x="4572" y="10326"/>
                </a:cubicBezTo>
                <a:cubicBezTo>
                  <a:pt x="4611" y="10326"/>
                  <a:pt x="4657" y="10352"/>
                  <a:pt x="4701" y="10352"/>
                </a:cubicBezTo>
                <a:cubicBezTo>
                  <a:pt x="4723" y="10352"/>
                  <a:pt x="4744" y="10346"/>
                  <a:pt x="4763" y="10326"/>
                </a:cubicBezTo>
                <a:cubicBezTo>
                  <a:pt x="4822" y="10326"/>
                  <a:pt x="4881" y="10208"/>
                  <a:pt x="4881" y="10076"/>
                </a:cubicBezTo>
                <a:cubicBezTo>
                  <a:pt x="4999" y="9708"/>
                  <a:pt x="5308" y="9414"/>
                  <a:pt x="5617" y="9281"/>
                </a:cubicBezTo>
                <a:cubicBezTo>
                  <a:pt x="5190" y="9164"/>
                  <a:pt x="5131" y="8487"/>
                  <a:pt x="5308" y="8060"/>
                </a:cubicBezTo>
                <a:cubicBezTo>
                  <a:pt x="5558" y="7633"/>
                  <a:pt x="5985" y="7265"/>
                  <a:pt x="6176" y="6838"/>
                </a:cubicBezTo>
                <a:cubicBezTo>
                  <a:pt x="6412" y="6220"/>
                  <a:pt x="6294" y="5426"/>
                  <a:pt x="6780" y="4999"/>
                </a:cubicBezTo>
                <a:cubicBezTo>
                  <a:pt x="7148" y="4631"/>
                  <a:pt x="7825" y="4690"/>
                  <a:pt x="8134" y="4263"/>
                </a:cubicBezTo>
                <a:cubicBezTo>
                  <a:pt x="8501" y="3763"/>
                  <a:pt x="8075" y="3086"/>
                  <a:pt x="8192" y="2482"/>
                </a:cubicBezTo>
                <a:cubicBezTo>
                  <a:pt x="8251" y="2114"/>
                  <a:pt x="8501" y="1805"/>
                  <a:pt x="8619" y="1496"/>
                </a:cubicBezTo>
                <a:cubicBezTo>
                  <a:pt x="8752" y="952"/>
                  <a:pt x="8501" y="334"/>
                  <a:pt x="8016" y="84"/>
                </a:cubicBezTo>
                <a:cubicBezTo>
                  <a:pt x="7922" y="42"/>
                  <a:pt x="7836" y="0"/>
                  <a:pt x="775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rot="-6590091">
            <a:off x="8527003" y="337796"/>
            <a:ext cx="230249" cy="357181"/>
          </a:xfrm>
          <a:custGeom>
            <a:avLst/>
            <a:gdLst/>
            <a:ahLst/>
            <a:cxnLst/>
            <a:rect l="l" t="t" r="r" b="b"/>
            <a:pathLst>
              <a:path w="8883" h="13780" extrusionOk="0">
                <a:moveTo>
                  <a:pt x="1049" y="1"/>
                </a:moveTo>
                <a:cubicBezTo>
                  <a:pt x="1003" y="1"/>
                  <a:pt x="957" y="10"/>
                  <a:pt x="913" y="31"/>
                </a:cubicBezTo>
                <a:cubicBezTo>
                  <a:pt x="236" y="399"/>
                  <a:pt x="0" y="1385"/>
                  <a:pt x="427" y="2062"/>
                </a:cubicBezTo>
                <a:cubicBezTo>
                  <a:pt x="795" y="2665"/>
                  <a:pt x="1648" y="2974"/>
                  <a:pt x="1707" y="3710"/>
                </a:cubicBezTo>
                <a:cubicBezTo>
                  <a:pt x="1707" y="4137"/>
                  <a:pt x="1339" y="4637"/>
                  <a:pt x="1531" y="5064"/>
                </a:cubicBezTo>
                <a:cubicBezTo>
                  <a:pt x="1840" y="5800"/>
                  <a:pt x="3061" y="5240"/>
                  <a:pt x="3606" y="5800"/>
                </a:cubicBezTo>
                <a:cubicBezTo>
                  <a:pt x="4224" y="6418"/>
                  <a:pt x="3429" y="7639"/>
                  <a:pt x="3974" y="8257"/>
                </a:cubicBezTo>
                <a:cubicBezTo>
                  <a:pt x="4283" y="8625"/>
                  <a:pt x="4783" y="8552"/>
                  <a:pt x="5210" y="8743"/>
                </a:cubicBezTo>
                <a:cubicBezTo>
                  <a:pt x="5813" y="8920"/>
                  <a:pt x="6255" y="9597"/>
                  <a:pt x="6255" y="10215"/>
                </a:cubicBezTo>
                <a:cubicBezTo>
                  <a:pt x="6181" y="10583"/>
                  <a:pt x="6063" y="11009"/>
                  <a:pt x="6181" y="11318"/>
                </a:cubicBezTo>
                <a:cubicBezTo>
                  <a:pt x="6372" y="11686"/>
                  <a:pt x="6799" y="11863"/>
                  <a:pt x="7167" y="12113"/>
                </a:cubicBezTo>
                <a:cubicBezTo>
                  <a:pt x="7653" y="12481"/>
                  <a:pt x="7903" y="13158"/>
                  <a:pt x="7785" y="13776"/>
                </a:cubicBezTo>
                <a:cubicBezTo>
                  <a:pt x="7809" y="13779"/>
                  <a:pt x="7834" y="13780"/>
                  <a:pt x="7858" y="13780"/>
                </a:cubicBezTo>
                <a:cubicBezTo>
                  <a:pt x="8378" y="13780"/>
                  <a:pt x="8883" y="13192"/>
                  <a:pt x="8756" y="12672"/>
                </a:cubicBezTo>
                <a:cubicBezTo>
                  <a:pt x="8580" y="11995"/>
                  <a:pt x="7653" y="11686"/>
                  <a:pt x="7653" y="11009"/>
                </a:cubicBezTo>
                <a:cubicBezTo>
                  <a:pt x="7594" y="10524"/>
                  <a:pt x="8094" y="9964"/>
                  <a:pt x="7844" y="9538"/>
                </a:cubicBezTo>
                <a:cubicBezTo>
                  <a:pt x="7594" y="9170"/>
                  <a:pt x="6917" y="9229"/>
                  <a:pt x="6549" y="8993"/>
                </a:cubicBezTo>
                <a:cubicBezTo>
                  <a:pt x="6122" y="8625"/>
                  <a:pt x="6255" y="7889"/>
                  <a:pt x="6549" y="7389"/>
                </a:cubicBezTo>
                <a:cubicBezTo>
                  <a:pt x="6799" y="6903"/>
                  <a:pt x="7167" y="6418"/>
                  <a:pt x="7108" y="5859"/>
                </a:cubicBezTo>
                <a:cubicBezTo>
                  <a:pt x="7004" y="5428"/>
                  <a:pt x="6553" y="5044"/>
                  <a:pt x="6114" y="5044"/>
                </a:cubicBezTo>
                <a:cubicBezTo>
                  <a:pt x="6057" y="5044"/>
                  <a:pt x="6001" y="5050"/>
                  <a:pt x="5946" y="5064"/>
                </a:cubicBezTo>
                <a:cubicBezTo>
                  <a:pt x="5745" y="5064"/>
                  <a:pt x="5592" y="5139"/>
                  <a:pt x="5441" y="5139"/>
                </a:cubicBezTo>
                <a:cubicBezTo>
                  <a:pt x="5403" y="5139"/>
                  <a:pt x="5366" y="5134"/>
                  <a:pt x="5328" y="5123"/>
                </a:cubicBezTo>
                <a:cubicBezTo>
                  <a:pt x="4901" y="5005"/>
                  <a:pt x="4901" y="4387"/>
                  <a:pt x="5077" y="4019"/>
                </a:cubicBezTo>
                <a:cubicBezTo>
                  <a:pt x="5328" y="3592"/>
                  <a:pt x="5578" y="3165"/>
                  <a:pt x="5386" y="2739"/>
                </a:cubicBezTo>
                <a:cubicBezTo>
                  <a:pt x="5257" y="2555"/>
                  <a:pt x="5024" y="2443"/>
                  <a:pt x="4787" y="2443"/>
                </a:cubicBezTo>
                <a:cubicBezTo>
                  <a:pt x="4701" y="2443"/>
                  <a:pt x="4615" y="2457"/>
                  <a:pt x="4533" y="2488"/>
                </a:cubicBezTo>
                <a:cubicBezTo>
                  <a:pt x="4224" y="2547"/>
                  <a:pt x="3974" y="2798"/>
                  <a:pt x="3679" y="2974"/>
                </a:cubicBezTo>
                <a:cubicBezTo>
                  <a:pt x="3429" y="2915"/>
                  <a:pt x="3311" y="2488"/>
                  <a:pt x="3370" y="2179"/>
                </a:cubicBezTo>
                <a:cubicBezTo>
                  <a:pt x="3488" y="1870"/>
                  <a:pt x="3606" y="1561"/>
                  <a:pt x="3606" y="1267"/>
                </a:cubicBezTo>
                <a:cubicBezTo>
                  <a:pt x="3606" y="1020"/>
                  <a:pt x="3372" y="774"/>
                  <a:pt x="3157" y="774"/>
                </a:cubicBezTo>
                <a:cubicBezTo>
                  <a:pt x="3103" y="774"/>
                  <a:pt x="3050" y="790"/>
                  <a:pt x="3002" y="826"/>
                </a:cubicBezTo>
                <a:cubicBezTo>
                  <a:pt x="2811" y="958"/>
                  <a:pt x="2811" y="1267"/>
                  <a:pt x="2634" y="1444"/>
                </a:cubicBezTo>
                <a:cubicBezTo>
                  <a:pt x="2563" y="1498"/>
                  <a:pt x="2483" y="1521"/>
                  <a:pt x="2401" y="1521"/>
                </a:cubicBezTo>
                <a:cubicBezTo>
                  <a:pt x="2195" y="1521"/>
                  <a:pt x="1983" y="1373"/>
                  <a:pt x="1899" y="1193"/>
                </a:cubicBezTo>
                <a:cubicBezTo>
                  <a:pt x="1707" y="958"/>
                  <a:pt x="1707" y="649"/>
                  <a:pt x="1590" y="399"/>
                </a:cubicBezTo>
                <a:cubicBezTo>
                  <a:pt x="1493" y="205"/>
                  <a:pt x="1266" y="1"/>
                  <a:pt x="104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rot="-6590091">
            <a:off x="8562042" y="421592"/>
            <a:ext cx="403993" cy="225195"/>
          </a:xfrm>
          <a:custGeom>
            <a:avLst/>
            <a:gdLst/>
            <a:ahLst/>
            <a:cxnLst/>
            <a:rect l="l" t="t" r="r" b="b"/>
            <a:pathLst>
              <a:path w="15586" h="8688" extrusionOk="0">
                <a:moveTo>
                  <a:pt x="3365" y="1"/>
                </a:moveTo>
                <a:cubicBezTo>
                  <a:pt x="3129" y="1"/>
                  <a:pt x="2901" y="110"/>
                  <a:pt x="2826" y="343"/>
                </a:cubicBezTo>
                <a:cubicBezTo>
                  <a:pt x="2400" y="1079"/>
                  <a:pt x="3871" y="1756"/>
                  <a:pt x="3562" y="2550"/>
                </a:cubicBezTo>
                <a:cubicBezTo>
                  <a:pt x="3503" y="2742"/>
                  <a:pt x="3312" y="2860"/>
                  <a:pt x="3136" y="2992"/>
                </a:cubicBezTo>
                <a:cubicBezTo>
                  <a:pt x="2963" y="3055"/>
                  <a:pt x="2781" y="3073"/>
                  <a:pt x="2597" y="3073"/>
                </a:cubicBezTo>
                <a:cubicBezTo>
                  <a:pt x="2343" y="3073"/>
                  <a:pt x="2083" y="3038"/>
                  <a:pt x="1836" y="3038"/>
                </a:cubicBezTo>
                <a:cubicBezTo>
                  <a:pt x="1757" y="3038"/>
                  <a:pt x="1680" y="3042"/>
                  <a:pt x="1605" y="3051"/>
                </a:cubicBezTo>
                <a:cubicBezTo>
                  <a:pt x="987" y="3169"/>
                  <a:pt x="442" y="3728"/>
                  <a:pt x="251" y="4331"/>
                </a:cubicBezTo>
                <a:cubicBezTo>
                  <a:pt x="1" y="5067"/>
                  <a:pt x="251" y="5994"/>
                  <a:pt x="737" y="6597"/>
                </a:cubicBezTo>
                <a:cubicBezTo>
                  <a:pt x="987" y="6848"/>
                  <a:pt x="1237" y="7039"/>
                  <a:pt x="1605" y="7039"/>
                </a:cubicBezTo>
                <a:cubicBezTo>
                  <a:pt x="1633" y="7041"/>
                  <a:pt x="1660" y="7042"/>
                  <a:pt x="1687" y="7042"/>
                </a:cubicBezTo>
                <a:cubicBezTo>
                  <a:pt x="2373" y="7042"/>
                  <a:pt x="2779" y="6339"/>
                  <a:pt x="3077" y="5744"/>
                </a:cubicBezTo>
                <a:cubicBezTo>
                  <a:pt x="3360" y="5245"/>
                  <a:pt x="3841" y="4684"/>
                  <a:pt x="4394" y="4684"/>
                </a:cubicBezTo>
                <a:cubicBezTo>
                  <a:pt x="4445" y="4684"/>
                  <a:pt x="4496" y="4689"/>
                  <a:pt x="4548" y="4699"/>
                </a:cubicBezTo>
                <a:cubicBezTo>
                  <a:pt x="5093" y="4758"/>
                  <a:pt x="5093" y="5567"/>
                  <a:pt x="4916" y="6053"/>
                </a:cubicBezTo>
                <a:cubicBezTo>
                  <a:pt x="4857" y="6230"/>
                  <a:pt x="4784" y="6421"/>
                  <a:pt x="4725" y="6597"/>
                </a:cubicBezTo>
                <a:cubicBezTo>
                  <a:pt x="4685" y="6899"/>
                  <a:pt x="4933" y="7132"/>
                  <a:pt x="5188" y="7132"/>
                </a:cubicBezTo>
                <a:cubicBezTo>
                  <a:pt x="5306" y="7132"/>
                  <a:pt x="5426" y="7082"/>
                  <a:pt x="5520" y="6965"/>
                </a:cubicBezTo>
                <a:lnTo>
                  <a:pt x="5887" y="6597"/>
                </a:lnTo>
                <a:cubicBezTo>
                  <a:pt x="5957" y="6512"/>
                  <a:pt x="6050" y="6473"/>
                  <a:pt x="6140" y="6473"/>
                </a:cubicBezTo>
                <a:cubicBezTo>
                  <a:pt x="6298" y="6473"/>
                  <a:pt x="6447" y="6592"/>
                  <a:pt x="6447" y="6789"/>
                </a:cubicBezTo>
                <a:cubicBezTo>
                  <a:pt x="6447" y="6965"/>
                  <a:pt x="6447" y="7216"/>
                  <a:pt x="6329" y="7333"/>
                </a:cubicBezTo>
                <a:cubicBezTo>
                  <a:pt x="6197" y="7525"/>
                  <a:pt x="6138" y="7775"/>
                  <a:pt x="6255" y="8010"/>
                </a:cubicBezTo>
                <a:cubicBezTo>
                  <a:pt x="6375" y="8161"/>
                  <a:pt x="6501" y="8222"/>
                  <a:pt x="6625" y="8222"/>
                </a:cubicBezTo>
                <a:cubicBezTo>
                  <a:pt x="6960" y="8222"/>
                  <a:pt x="7273" y="7777"/>
                  <a:pt x="7359" y="7466"/>
                </a:cubicBezTo>
                <a:cubicBezTo>
                  <a:pt x="7492" y="7157"/>
                  <a:pt x="7727" y="6965"/>
                  <a:pt x="8036" y="6965"/>
                </a:cubicBezTo>
                <a:cubicBezTo>
                  <a:pt x="8404" y="7039"/>
                  <a:pt x="8463" y="7525"/>
                  <a:pt x="8654" y="7834"/>
                </a:cubicBezTo>
                <a:cubicBezTo>
                  <a:pt x="8848" y="8059"/>
                  <a:pt x="9144" y="8132"/>
                  <a:pt x="9461" y="8132"/>
                </a:cubicBezTo>
                <a:cubicBezTo>
                  <a:pt x="9745" y="8132"/>
                  <a:pt x="10045" y="8073"/>
                  <a:pt x="10302" y="8010"/>
                </a:cubicBezTo>
                <a:cubicBezTo>
                  <a:pt x="10393" y="7991"/>
                  <a:pt x="10494" y="7982"/>
                  <a:pt x="10598" y="7982"/>
                </a:cubicBezTo>
                <a:cubicBezTo>
                  <a:pt x="11138" y="7982"/>
                  <a:pt x="11796" y="8231"/>
                  <a:pt x="11907" y="8687"/>
                </a:cubicBezTo>
                <a:cubicBezTo>
                  <a:pt x="12142" y="8260"/>
                  <a:pt x="12510" y="7834"/>
                  <a:pt x="12951" y="7642"/>
                </a:cubicBezTo>
                <a:cubicBezTo>
                  <a:pt x="12510" y="7333"/>
                  <a:pt x="12819" y="6789"/>
                  <a:pt x="13246" y="6597"/>
                </a:cubicBezTo>
                <a:cubicBezTo>
                  <a:pt x="13864" y="6421"/>
                  <a:pt x="14541" y="6597"/>
                  <a:pt x="15026" y="6171"/>
                </a:cubicBezTo>
                <a:cubicBezTo>
                  <a:pt x="15277" y="5994"/>
                  <a:pt x="15394" y="5626"/>
                  <a:pt x="15218" y="5376"/>
                </a:cubicBezTo>
                <a:cubicBezTo>
                  <a:pt x="14968" y="5008"/>
                  <a:pt x="14423" y="5376"/>
                  <a:pt x="14232" y="4832"/>
                </a:cubicBezTo>
                <a:cubicBezTo>
                  <a:pt x="14114" y="4640"/>
                  <a:pt x="14173" y="4390"/>
                  <a:pt x="14232" y="4213"/>
                </a:cubicBezTo>
                <a:cubicBezTo>
                  <a:pt x="14482" y="3728"/>
                  <a:pt x="15026" y="3478"/>
                  <a:pt x="15277" y="3110"/>
                </a:cubicBezTo>
                <a:cubicBezTo>
                  <a:pt x="15586" y="2683"/>
                  <a:pt x="15586" y="2065"/>
                  <a:pt x="15218" y="1756"/>
                </a:cubicBezTo>
                <a:cubicBezTo>
                  <a:pt x="15096" y="1644"/>
                  <a:pt x="14957" y="1603"/>
                  <a:pt x="14808" y="1603"/>
                </a:cubicBezTo>
                <a:cubicBezTo>
                  <a:pt x="14722" y="1603"/>
                  <a:pt x="14632" y="1616"/>
                  <a:pt x="14541" y="1638"/>
                </a:cubicBezTo>
                <a:cubicBezTo>
                  <a:pt x="13614" y="1888"/>
                  <a:pt x="14349" y="2742"/>
                  <a:pt x="13923" y="3110"/>
                </a:cubicBezTo>
                <a:cubicBezTo>
                  <a:pt x="13855" y="3181"/>
                  <a:pt x="13771" y="3212"/>
                  <a:pt x="13681" y="3212"/>
                </a:cubicBezTo>
                <a:cubicBezTo>
                  <a:pt x="13456" y="3212"/>
                  <a:pt x="13195" y="3021"/>
                  <a:pt x="13069" y="2801"/>
                </a:cubicBezTo>
                <a:cubicBezTo>
                  <a:pt x="12819" y="2492"/>
                  <a:pt x="12642" y="2124"/>
                  <a:pt x="12274" y="2124"/>
                </a:cubicBezTo>
                <a:cubicBezTo>
                  <a:pt x="11715" y="2256"/>
                  <a:pt x="11656" y="3110"/>
                  <a:pt x="12142" y="3360"/>
                </a:cubicBezTo>
                <a:cubicBezTo>
                  <a:pt x="12333" y="3478"/>
                  <a:pt x="12583" y="3478"/>
                  <a:pt x="12760" y="3536"/>
                </a:cubicBezTo>
                <a:cubicBezTo>
                  <a:pt x="13319" y="3846"/>
                  <a:pt x="13187" y="4758"/>
                  <a:pt x="12760" y="5258"/>
                </a:cubicBezTo>
                <a:cubicBezTo>
                  <a:pt x="12513" y="5505"/>
                  <a:pt x="12163" y="5713"/>
                  <a:pt x="11840" y="5713"/>
                </a:cubicBezTo>
                <a:cubicBezTo>
                  <a:pt x="11605" y="5713"/>
                  <a:pt x="11385" y="5602"/>
                  <a:pt x="11230" y="5317"/>
                </a:cubicBezTo>
                <a:cubicBezTo>
                  <a:pt x="11171" y="5067"/>
                  <a:pt x="11171" y="4832"/>
                  <a:pt x="11230" y="4581"/>
                </a:cubicBezTo>
                <a:cubicBezTo>
                  <a:pt x="11309" y="4165"/>
                  <a:pt x="11000" y="3862"/>
                  <a:pt x="10660" y="3862"/>
                </a:cubicBezTo>
                <a:cubicBezTo>
                  <a:pt x="10496" y="3862"/>
                  <a:pt x="10324" y="3933"/>
                  <a:pt x="10185" y="4096"/>
                </a:cubicBezTo>
                <a:lnTo>
                  <a:pt x="9449" y="4949"/>
                </a:lnTo>
                <a:cubicBezTo>
                  <a:pt x="9353" y="5081"/>
                  <a:pt x="9223" y="5137"/>
                  <a:pt x="9091" y="5137"/>
                </a:cubicBezTo>
                <a:cubicBezTo>
                  <a:pt x="8799" y="5137"/>
                  <a:pt x="8504" y="4858"/>
                  <a:pt x="8595" y="4522"/>
                </a:cubicBezTo>
                <a:cubicBezTo>
                  <a:pt x="8654" y="4464"/>
                  <a:pt x="8654" y="4331"/>
                  <a:pt x="8713" y="4272"/>
                </a:cubicBezTo>
                <a:cubicBezTo>
                  <a:pt x="8963" y="3787"/>
                  <a:pt x="9272" y="3286"/>
                  <a:pt x="9081" y="2801"/>
                </a:cubicBezTo>
                <a:cubicBezTo>
                  <a:pt x="9022" y="2742"/>
                  <a:pt x="8963" y="2624"/>
                  <a:pt x="8904" y="2550"/>
                </a:cubicBezTo>
                <a:cubicBezTo>
                  <a:pt x="8879" y="2545"/>
                  <a:pt x="8854" y="2542"/>
                  <a:pt x="8829" y="2542"/>
                </a:cubicBezTo>
                <a:cubicBezTo>
                  <a:pt x="8605" y="2542"/>
                  <a:pt x="8392" y="2767"/>
                  <a:pt x="8286" y="2992"/>
                </a:cubicBezTo>
                <a:lnTo>
                  <a:pt x="7668" y="4096"/>
                </a:lnTo>
                <a:cubicBezTo>
                  <a:pt x="7605" y="4222"/>
                  <a:pt x="7487" y="4280"/>
                  <a:pt x="7373" y="4280"/>
                </a:cubicBezTo>
                <a:cubicBezTo>
                  <a:pt x="7274" y="4280"/>
                  <a:pt x="7178" y="4237"/>
                  <a:pt x="7124" y="4155"/>
                </a:cubicBezTo>
                <a:cubicBezTo>
                  <a:pt x="6873" y="3904"/>
                  <a:pt x="6815" y="3478"/>
                  <a:pt x="6932" y="3169"/>
                </a:cubicBezTo>
                <a:cubicBezTo>
                  <a:pt x="7065" y="2492"/>
                  <a:pt x="7550" y="1888"/>
                  <a:pt x="7359" y="1211"/>
                </a:cubicBezTo>
                <a:cubicBezTo>
                  <a:pt x="7241" y="843"/>
                  <a:pt x="6932" y="593"/>
                  <a:pt x="6564" y="593"/>
                </a:cubicBezTo>
                <a:cubicBezTo>
                  <a:pt x="5829" y="652"/>
                  <a:pt x="5961" y="1815"/>
                  <a:pt x="5593" y="2492"/>
                </a:cubicBezTo>
                <a:cubicBezTo>
                  <a:pt x="5498" y="2617"/>
                  <a:pt x="5358" y="2679"/>
                  <a:pt x="5220" y="2679"/>
                </a:cubicBezTo>
                <a:cubicBezTo>
                  <a:pt x="5082" y="2679"/>
                  <a:pt x="4946" y="2617"/>
                  <a:pt x="4857" y="2492"/>
                </a:cubicBezTo>
                <a:cubicBezTo>
                  <a:pt x="4666" y="2256"/>
                  <a:pt x="4607" y="1947"/>
                  <a:pt x="4548" y="1638"/>
                </a:cubicBezTo>
                <a:cubicBezTo>
                  <a:pt x="4416" y="1079"/>
                  <a:pt x="4298" y="417"/>
                  <a:pt x="3754" y="108"/>
                </a:cubicBezTo>
                <a:cubicBezTo>
                  <a:pt x="3640" y="37"/>
                  <a:pt x="3501" y="1"/>
                  <a:pt x="3365"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rot="-6590091">
            <a:off x="8404965" y="-404627"/>
            <a:ext cx="815580" cy="614128"/>
          </a:xfrm>
          <a:custGeom>
            <a:avLst/>
            <a:gdLst/>
            <a:ahLst/>
            <a:cxnLst/>
            <a:rect l="l" t="t" r="r" b="b"/>
            <a:pathLst>
              <a:path w="31465" h="23693" extrusionOk="0">
                <a:moveTo>
                  <a:pt x="4193" y="0"/>
                </a:moveTo>
                <a:cubicBezTo>
                  <a:pt x="3064" y="0"/>
                  <a:pt x="1934" y="382"/>
                  <a:pt x="1178" y="1193"/>
                </a:cubicBezTo>
                <a:cubicBezTo>
                  <a:pt x="0" y="2473"/>
                  <a:pt x="74" y="4563"/>
                  <a:pt x="928" y="6093"/>
                </a:cubicBezTo>
                <a:cubicBezTo>
                  <a:pt x="1722" y="7624"/>
                  <a:pt x="3194" y="8786"/>
                  <a:pt x="4607" y="9772"/>
                </a:cubicBezTo>
                <a:cubicBezTo>
                  <a:pt x="8713" y="12775"/>
                  <a:pt x="13069" y="15409"/>
                  <a:pt x="17425" y="18117"/>
                </a:cubicBezTo>
                <a:cubicBezTo>
                  <a:pt x="21163" y="20324"/>
                  <a:pt x="24901" y="22590"/>
                  <a:pt x="29139" y="23562"/>
                </a:cubicBezTo>
                <a:cubicBezTo>
                  <a:pt x="29402" y="23638"/>
                  <a:pt x="29707" y="23693"/>
                  <a:pt x="30003" y="23693"/>
                </a:cubicBezTo>
                <a:cubicBezTo>
                  <a:pt x="30450" y="23693"/>
                  <a:pt x="30875" y="23566"/>
                  <a:pt x="31096" y="23194"/>
                </a:cubicBezTo>
                <a:cubicBezTo>
                  <a:pt x="31464" y="22532"/>
                  <a:pt x="30979" y="21722"/>
                  <a:pt x="30478" y="21178"/>
                </a:cubicBezTo>
                <a:cubicBezTo>
                  <a:pt x="24224" y="14070"/>
                  <a:pt x="17175" y="7683"/>
                  <a:pt x="9390" y="2223"/>
                </a:cubicBezTo>
                <a:cubicBezTo>
                  <a:pt x="8168" y="1369"/>
                  <a:pt x="6873" y="516"/>
                  <a:pt x="5401" y="148"/>
                </a:cubicBezTo>
                <a:cubicBezTo>
                  <a:pt x="5011" y="50"/>
                  <a:pt x="4602" y="0"/>
                  <a:pt x="4193"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rot="-6590091">
            <a:off x="8697033" y="135996"/>
            <a:ext cx="73276" cy="104925"/>
          </a:xfrm>
          <a:custGeom>
            <a:avLst/>
            <a:gdLst/>
            <a:ahLst/>
            <a:cxnLst/>
            <a:rect l="l" t="t" r="r" b="b"/>
            <a:pathLst>
              <a:path w="2827" h="4048" fill="none" extrusionOk="0">
                <a:moveTo>
                  <a:pt x="1" y="4048"/>
                </a:moveTo>
                <a:cubicBezTo>
                  <a:pt x="854" y="2635"/>
                  <a:pt x="1781" y="1296"/>
                  <a:pt x="2826"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rot="-6590091">
            <a:off x="8710719" y="38186"/>
            <a:ext cx="34733" cy="44635"/>
          </a:xfrm>
          <a:custGeom>
            <a:avLst/>
            <a:gdLst/>
            <a:ahLst/>
            <a:cxnLst/>
            <a:rect l="l" t="t" r="r" b="b"/>
            <a:pathLst>
              <a:path w="1340" h="1722" fill="none" extrusionOk="0">
                <a:moveTo>
                  <a:pt x="0" y="1722"/>
                </a:moveTo>
                <a:cubicBezTo>
                  <a:pt x="368" y="1104"/>
                  <a:pt x="854" y="501"/>
                  <a:pt x="1340"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
          <p:cNvSpPr/>
          <p:nvPr/>
        </p:nvSpPr>
        <p:spPr>
          <a:xfrm rot="-6590091">
            <a:off x="8775995" y="-162494"/>
            <a:ext cx="57258" cy="73251"/>
          </a:xfrm>
          <a:custGeom>
            <a:avLst/>
            <a:gdLst/>
            <a:ahLst/>
            <a:cxnLst/>
            <a:rect l="l" t="t" r="r" b="b"/>
            <a:pathLst>
              <a:path w="2209" h="2826" fill="none" extrusionOk="0">
                <a:moveTo>
                  <a:pt x="1" y="2826"/>
                </a:moveTo>
                <a:cubicBezTo>
                  <a:pt x="560" y="1958"/>
                  <a:pt x="1105" y="1045"/>
                  <a:pt x="1899" y="250"/>
                </a:cubicBezTo>
                <a:cubicBezTo>
                  <a:pt x="2032" y="177"/>
                  <a:pt x="2091" y="59"/>
                  <a:pt x="2208"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
          <p:cNvSpPr/>
          <p:nvPr/>
        </p:nvSpPr>
        <p:spPr>
          <a:xfrm rot="-6590091">
            <a:off x="8818568" y="-276765"/>
            <a:ext cx="34733" cy="49248"/>
          </a:xfrm>
          <a:custGeom>
            <a:avLst/>
            <a:gdLst/>
            <a:ahLst/>
            <a:cxnLst/>
            <a:rect l="l" t="t" r="r" b="b"/>
            <a:pathLst>
              <a:path w="1340" h="1900" fill="none" extrusionOk="0">
                <a:moveTo>
                  <a:pt x="0" y="1899"/>
                </a:moveTo>
                <a:cubicBezTo>
                  <a:pt x="427" y="1222"/>
                  <a:pt x="854" y="604"/>
                  <a:pt x="1339"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rot="-6590091">
            <a:off x="8888890" y="-408741"/>
            <a:ext cx="23691" cy="31675"/>
          </a:xfrm>
          <a:custGeom>
            <a:avLst/>
            <a:gdLst/>
            <a:ahLst/>
            <a:cxnLst/>
            <a:rect l="l" t="t" r="r" b="b"/>
            <a:pathLst>
              <a:path w="914" h="1222" fill="none" extrusionOk="0">
                <a:moveTo>
                  <a:pt x="1" y="1222"/>
                </a:moveTo>
                <a:cubicBezTo>
                  <a:pt x="310" y="795"/>
                  <a:pt x="619" y="368"/>
                  <a:pt x="91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rot="-6590091">
            <a:off x="8851856" y="-218356"/>
            <a:ext cx="23665" cy="25583"/>
          </a:xfrm>
          <a:custGeom>
            <a:avLst/>
            <a:gdLst/>
            <a:ahLst/>
            <a:cxnLst/>
            <a:rect l="l" t="t" r="r" b="b"/>
            <a:pathLst>
              <a:path w="913" h="987" fill="none" extrusionOk="0">
                <a:moveTo>
                  <a:pt x="1" y="986"/>
                </a:moveTo>
                <a:cubicBezTo>
                  <a:pt x="236" y="618"/>
                  <a:pt x="545" y="309"/>
                  <a:pt x="91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rot="-6590091">
            <a:off x="8777206" y="-109879"/>
            <a:ext cx="22551" cy="33593"/>
          </a:xfrm>
          <a:custGeom>
            <a:avLst/>
            <a:gdLst/>
            <a:ahLst/>
            <a:cxnLst/>
            <a:rect l="l" t="t" r="r" b="b"/>
            <a:pathLst>
              <a:path w="870" h="1296" fill="none" extrusionOk="0">
                <a:moveTo>
                  <a:pt x="1" y="1295"/>
                </a:moveTo>
                <a:cubicBezTo>
                  <a:pt x="251" y="795"/>
                  <a:pt x="560" y="368"/>
                  <a:pt x="869"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rot="-6590091">
            <a:off x="8860497" y="-374076"/>
            <a:ext cx="15656" cy="20995"/>
          </a:xfrm>
          <a:custGeom>
            <a:avLst/>
            <a:gdLst/>
            <a:ahLst/>
            <a:cxnLst/>
            <a:rect l="l" t="t" r="r" b="b"/>
            <a:pathLst>
              <a:path w="604" h="810" fill="none" extrusionOk="0">
                <a:moveTo>
                  <a:pt x="0" y="810"/>
                </a:moveTo>
                <a:cubicBezTo>
                  <a:pt x="177" y="560"/>
                  <a:pt x="368" y="309"/>
                  <a:pt x="60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rot="-6590091">
            <a:off x="8695438" y="83825"/>
            <a:ext cx="79368" cy="100337"/>
          </a:xfrm>
          <a:custGeom>
            <a:avLst/>
            <a:gdLst/>
            <a:ahLst/>
            <a:cxnLst/>
            <a:rect l="l" t="t" r="r" b="b"/>
            <a:pathLst>
              <a:path w="3062" h="3871" fill="none" extrusionOk="0">
                <a:moveTo>
                  <a:pt x="0" y="3871"/>
                </a:moveTo>
                <a:cubicBezTo>
                  <a:pt x="913" y="2458"/>
                  <a:pt x="1840" y="1045"/>
                  <a:pt x="306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rot="-6590091">
            <a:off x="8735800" y="192437"/>
            <a:ext cx="51141" cy="70218"/>
          </a:xfrm>
          <a:custGeom>
            <a:avLst/>
            <a:gdLst/>
            <a:ahLst/>
            <a:cxnLst/>
            <a:rect l="l" t="t" r="r" b="b"/>
            <a:pathLst>
              <a:path w="1973" h="2709" fill="none" extrusionOk="0">
                <a:moveTo>
                  <a:pt x="1" y="2708"/>
                </a:moveTo>
                <a:cubicBezTo>
                  <a:pt x="501" y="1722"/>
                  <a:pt x="1163" y="795"/>
                  <a:pt x="1973"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rot="-6590091">
            <a:off x="8930595" y="-382744"/>
            <a:ext cx="459306" cy="893911"/>
          </a:xfrm>
          <a:custGeom>
            <a:avLst/>
            <a:gdLst/>
            <a:ahLst/>
            <a:cxnLst/>
            <a:rect l="l" t="t" r="r" b="b"/>
            <a:pathLst>
              <a:path w="17720" h="34487" extrusionOk="0">
                <a:moveTo>
                  <a:pt x="3803" y="0"/>
                </a:moveTo>
                <a:cubicBezTo>
                  <a:pt x="3470" y="0"/>
                  <a:pt x="3138" y="46"/>
                  <a:pt x="2812" y="144"/>
                </a:cubicBezTo>
                <a:cubicBezTo>
                  <a:pt x="1163" y="629"/>
                  <a:pt x="177" y="2410"/>
                  <a:pt x="60" y="4191"/>
                </a:cubicBezTo>
                <a:cubicBezTo>
                  <a:pt x="1" y="5957"/>
                  <a:pt x="604" y="7620"/>
                  <a:pt x="1281" y="9268"/>
                </a:cubicBezTo>
                <a:cubicBezTo>
                  <a:pt x="3312" y="13933"/>
                  <a:pt x="5637" y="18466"/>
                  <a:pt x="8036" y="23013"/>
                </a:cubicBezTo>
                <a:cubicBezTo>
                  <a:pt x="10052" y="26810"/>
                  <a:pt x="12083" y="30739"/>
                  <a:pt x="15203" y="33741"/>
                </a:cubicBezTo>
                <a:cubicBezTo>
                  <a:pt x="15571" y="34110"/>
                  <a:pt x="16084" y="34487"/>
                  <a:pt x="16579" y="34487"/>
                </a:cubicBezTo>
                <a:cubicBezTo>
                  <a:pt x="16737" y="34487"/>
                  <a:pt x="16893" y="34448"/>
                  <a:pt x="17042" y="34359"/>
                </a:cubicBezTo>
                <a:cubicBezTo>
                  <a:pt x="17719" y="34050"/>
                  <a:pt x="17719" y="33064"/>
                  <a:pt x="17602" y="32329"/>
                </a:cubicBezTo>
                <a:cubicBezTo>
                  <a:pt x="15939" y="23013"/>
                  <a:pt x="13113" y="13933"/>
                  <a:pt x="9316" y="5295"/>
                </a:cubicBezTo>
                <a:cubicBezTo>
                  <a:pt x="8698" y="3882"/>
                  <a:pt x="8095" y="2469"/>
                  <a:pt x="6991" y="1424"/>
                </a:cubicBezTo>
                <a:cubicBezTo>
                  <a:pt x="6132" y="565"/>
                  <a:pt x="4970" y="0"/>
                  <a:pt x="3803"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rot="-6590091">
            <a:off x="8949745" y="181420"/>
            <a:ext cx="117522" cy="52670"/>
          </a:xfrm>
          <a:custGeom>
            <a:avLst/>
            <a:gdLst/>
            <a:ahLst/>
            <a:cxnLst/>
            <a:rect l="l" t="t" r="r" b="b"/>
            <a:pathLst>
              <a:path w="4534" h="2032" fill="none" extrusionOk="0">
                <a:moveTo>
                  <a:pt x="1" y="2031"/>
                </a:moveTo>
                <a:cubicBezTo>
                  <a:pt x="1473" y="1236"/>
                  <a:pt x="2944" y="559"/>
                  <a:pt x="453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rot="-6590091">
            <a:off x="8958489" y="127319"/>
            <a:ext cx="52670" cy="20607"/>
          </a:xfrm>
          <a:custGeom>
            <a:avLst/>
            <a:gdLst/>
            <a:ahLst/>
            <a:cxnLst/>
            <a:rect l="l" t="t" r="r" b="b"/>
            <a:pathLst>
              <a:path w="2032" h="795" fill="none" extrusionOk="0">
                <a:moveTo>
                  <a:pt x="1" y="795"/>
                </a:moveTo>
                <a:cubicBezTo>
                  <a:pt x="619" y="486"/>
                  <a:pt x="1355" y="250"/>
                  <a:pt x="2032"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rot="-6590091">
            <a:off x="9070120" y="58315"/>
            <a:ext cx="87377" cy="35122"/>
          </a:xfrm>
          <a:custGeom>
            <a:avLst/>
            <a:gdLst/>
            <a:ahLst/>
            <a:cxnLst/>
            <a:rect l="l" t="t" r="r" b="b"/>
            <a:pathLst>
              <a:path w="3371" h="1355" fill="none" extrusionOk="0">
                <a:moveTo>
                  <a:pt x="0" y="1355"/>
                </a:moveTo>
                <a:cubicBezTo>
                  <a:pt x="912" y="869"/>
                  <a:pt x="1898" y="369"/>
                  <a:pt x="2943" y="133"/>
                </a:cubicBezTo>
                <a:cubicBezTo>
                  <a:pt x="3061" y="60"/>
                  <a:pt x="3252" y="60"/>
                  <a:pt x="3370"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rot="-6590091">
            <a:off x="9211831" y="-86186"/>
            <a:ext cx="55728" cy="23691"/>
          </a:xfrm>
          <a:custGeom>
            <a:avLst/>
            <a:gdLst/>
            <a:ahLst/>
            <a:cxnLst/>
            <a:rect l="l" t="t" r="r" b="b"/>
            <a:pathLst>
              <a:path w="2150" h="914" fill="none" extrusionOk="0">
                <a:moveTo>
                  <a:pt x="1" y="913"/>
                </a:moveTo>
                <a:cubicBezTo>
                  <a:pt x="678" y="545"/>
                  <a:pt x="1414" y="236"/>
                  <a:pt x="2150"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rot="-6590091">
            <a:off x="9349314" y="-169217"/>
            <a:ext cx="38180" cy="14152"/>
          </a:xfrm>
          <a:custGeom>
            <a:avLst/>
            <a:gdLst/>
            <a:ahLst/>
            <a:cxnLst/>
            <a:rect l="l" t="t" r="r" b="b"/>
            <a:pathLst>
              <a:path w="1473" h="546" fill="none" extrusionOk="0">
                <a:moveTo>
                  <a:pt x="1" y="545"/>
                </a:moveTo>
                <a:cubicBezTo>
                  <a:pt x="486" y="369"/>
                  <a:pt x="972" y="178"/>
                  <a:pt x="1472"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rot="-6590091">
            <a:off x="9222973" y="-24946"/>
            <a:ext cx="33204" cy="9565"/>
          </a:xfrm>
          <a:custGeom>
            <a:avLst/>
            <a:gdLst/>
            <a:ahLst/>
            <a:cxnLst/>
            <a:rect l="l" t="t" r="r" b="b"/>
            <a:pathLst>
              <a:path w="1281" h="369" fill="none" extrusionOk="0">
                <a:moveTo>
                  <a:pt x="0" y="368"/>
                </a:moveTo>
                <a:cubicBezTo>
                  <a:pt x="427" y="191"/>
                  <a:pt x="854" y="74"/>
                  <a:pt x="128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rot="-6590091">
            <a:off x="9098711" y="29583"/>
            <a:ext cx="36651" cy="16045"/>
          </a:xfrm>
          <a:custGeom>
            <a:avLst/>
            <a:gdLst/>
            <a:ahLst/>
            <a:cxnLst/>
            <a:rect l="l" t="t" r="r" b="b"/>
            <a:pathLst>
              <a:path w="1414" h="619" fill="none" extrusionOk="0">
                <a:moveTo>
                  <a:pt x="0" y="619"/>
                </a:moveTo>
                <a:cubicBezTo>
                  <a:pt x="486" y="369"/>
                  <a:pt x="927" y="177"/>
                  <a:pt x="1413"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6723289" y="-191293"/>
            <a:ext cx="24054" cy="8035"/>
          </a:xfrm>
          <a:custGeom>
            <a:avLst/>
            <a:gdLst/>
            <a:ahLst/>
            <a:cxnLst/>
            <a:rect l="l" t="t" r="r" b="b"/>
            <a:pathLst>
              <a:path w="928" h="310" fill="none" extrusionOk="0">
                <a:moveTo>
                  <a:pt x="0" y="309"/>
                </a:moveTo>
                <a:cubicBezTo>
                  <a:pt x="309" y="192"/>
                  <a:pt x="618" y="133"/>
                  <a:pt x="927"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rot="-6590091">
            <a:off x="9111212" y="21940"/>
            <a:ext cx="120944" cy="44272"/>
          </a:xfrm>
          <a:custGeom>
            <a:avLst/>
            <a:gdLst/>
            <a:ahLst/>
            <a:cxnLst/>
            <a:rect l="l" t="t" r="r" b="b"/>
            <a:pathLst>
              <a:path w="4666" h="1708" fill="none" extrusionOk="0">
                <a:moveTo>
                  <a:pt x="1" y="1708"/>
                </a:moveTo>
                <a:cubicBezTo>
                  <a:pt x="1473" y="972"/>
                  <a:pt x="3003" y="236"/>
                  <a:pt x="4666"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rot="-6590091">
            <a:off x="8888832" y="279862"/>
            <a:ext cx="79368" cy="35122"/>
          </a:xfrm>
          <a:custGeom>
            <a:avLst/>
            <a:gdLst/>
            <a:ahLst/>
            <a:cxnLst/>
            <a:rect l="l" t="t" r="r" b="b"/>
            <a:pathLst>
              <a:path w="3062" h="1355" fill="none" extrusionOk="0">
                <a:moveTo>
                  <a:pt x="0" y="1354"/>
                </a:moveTo>
                <a:cubicBezTo>
                  <a:pt x="913" y="736"/>
                  <a:pt x="1958" y="309"/>
                  <a:pt x="306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rot="-6590091">
            <a:off x="8677340" y="-418668"/>
            <a:ext cx="680562" cy="759644"/>
          </a:xfrm>
          <a:custGeom>
            <a:avLst/>
            <a:gdLst/>
            <a:ahLst/>
            <a:cxnLst/>
            <a:rect l="l" t="t" r="r" b="b"/>
            <a:pathLst>
              <a:path w="26256" h="29307" extrusionOk="0">
                <a:moveTo>
                  <a:pt x="3898" y="1"/>
                </a:moveTo>
                <a:cubicBezTo>
                  <a:pt x="3182" y="1"/>
                  <a:pt x="2487" y="171"/>
                  <a:pt x="1914" y="571"/>
                </a:cubicBezTo>
                <a:cubicBezTo>
                  <a:pt x="442" y="1557"/>
                  <a:pt x="1" y="3588"/>
                  <a:pt x="442" y="5295"/>
                </a:cubicBezTo>
                <a:cubicBezTo>
                  <a:pt x="928" y="6958"/>
                  <a:pt x="2032" y="8430"/>
                  <a:pt x="3136" y="9710"/>
                </a:cubicBezTo>
                <a:cubicBezTo>
                  <a:pt x="6447" y="13640"/>
                  <a:pt x="10067" y="17260"/>
                  <a:pt x="13687" y="20880"/>
                </a:cubicBezTo>
                <a:cubicBezTo>
                  <a:pt x="16748" y="23882"/>
                  <a:pt x="19868" y="27002"/>
                  <a:pt x="23739" y="28974"/>
                </a:cubicBezTo>
                <a:cubicBezTo>
                  <a:pt x="24104" y="29148"/>
                  <a:pt x="24552" y="29307"/>
                  <a:pt x="24958" y="29307"/>
                </a:cubicBezTo>
                <a:cubicBezTo>
                  <a:pt x="25238" y="29307"/>
                  <a:pt x="25498" y="29231"/>
                  <a:pt x="25696" y="29033"/>
                </a:cubicBezTo>
                <a:cubicBezTo>
                  <a:pt x="26255" y="28474"/>
                  <a:pt x="25946" y="27620"/>
                  <a:pt x="25578" y="26943"/>
                </a:cubicBezTo>
                <a:cubicBezTo>
                  <a:pt x="21222" y="18540"/>
                  <a:pt x="15821" y="10696"/>
                  <a:pt x="9640" y="3515"/>
                </a:cubicBezTo>
                <a:cubicBezTo>
                  <a:pt x="8654" y="2411"/>
                  <a:pt x="7609" y="1248"/>
                  <a:pt x="6256" y="571"/>
                </a:cubicBezTo>
                <a:cubicBezTo>
                  <a:pt x="5544" y="220"/>
                  <a:pt x="4708" y="1"/>
                  <a:pt x="389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rot="-6590091">
            <a:off x="8910334" y="74431"/>
            <a:ext cx="96916" cy="84344"/>
          </a:xfrm>
          <a:custGeom>
            <a:avLst/>
            <a:gdLst/>
            <a:ahLst/>
            <a:cxnLst/>
            <a:rect l="l" t="t" r="r" b="b"/>
            <a:pathLst>
              <a:path w="3739" h="3254" fill="none" extrusionOk="0">
                <a:moveTo>
                  <a:pt x="1" y="3253"/>
                </a:moveTo>
                <a:cubicBezTo>
                  <a:pt x="1164" y="2090"/>
                  <a:pt x="2444" y="987"/>
                  <a:pt x="3739"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rot="-6590091">
            <a:off x="8916448" y="54814"/>
            <a:ext cx="44272" cy="35122"/>
          </a:xfrm>
          <a:custGeom>
            <a:avLst/>
            <a:gdLst/>
            <a:ahLst/>
            <a:cxnLst/>
            <a:rect l="l" t="t" r="r" b="b"/>
            <a:pathLst>
              <a:path w="1708" h="1355" fill="none" extrusionOk="0">
                <a:moveTo>
                  <a:pt x="0" y="1354"/>
                </a:moveTo>
                <a:cubicBezTo>
                  <a:pt x="545" y="854"/>
                  <a:pt x="1104" y="427"/>
                  <a:pt x="1708"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rot="-6590091">
            <a:off x="9024764" y="-190408"/>
            <a:ext cx="72888" cy="58761"/>
          </a:xfrm>
          <a:custGeom>
            <a:avLst/>
            <a:gdLst/>
            <a:ahLst/>
            <a:cxnLst/>
            <a:rect l="l" t="t" r="r" b="b"/>
            <a:pathLst>
              <a:path w="2812" h="2267" fill="none" extrusionOk="0">
                <a:moveTo>
                  <a:pt x="1" y="2267"/>
                </a:moveTo>
                <a:cubicBezTo>
                  <a:pt x="737" y="1531"/>
                  <a:pt x="1531" y="795"/>
                  <a:pt x="2444" y="251"/>
                </a:cubicBezTo>
                <a:cubicBezTo>
                  <a:pt x="2576" y="192"/>
                  <a:pt x="2694" y="59"/>
                  <a:pt x="2812"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rot="-6590091">
            <a:off x="9044059" y="-210164"/>
            <a:ext cx="46190" cy="41239"/>
          </a:xfrm>
          <a:custGeom>
            <a:avLst/>
            <a:gdLst/>
            <a:ahLst/>
            <a:cxnLst/>
            <a:rect l="l" t="t" r="r" b="b"/>
            <a:pathLst>
              <a:path w="1782" h="1591" fill="none" extrusionOk="0">
                <a:moveTo>
                  <a:pt x="0" y="1590"/>
                </a:moveTo>
                <a:cubicBezTo>
                  <a:pt x="545" y="972"/>
                  <a:pt x="1163" y="486"/>
                  <a:pt x="1781"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rot="-6590091">
            <a:off x="9094422" y="-281486"/>
            <a:ext cx="30171" cy="25194"/>
          </a:xfrm>
          <a:custGeom>
            <a:avLst/>
            <a:gdLst/>
            <a:ahLst/>
            <a:cxnLst/>
            <a:rect l="l" t="t" r="r" b="b"/>
            <a:pathLst>
              <a:path w="1164" h="972" fill="none" extrusionOk="0">
                <a:moveTo>
                  <a:pt x="1" y="971"/>
                </a:moveTo>
                <a:cubicBezTo>
                  <a:pt x="369" y="604"/>
                  <a:pt x="795" y="294"/>
                  <a:pt x="116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rot="-6590091">
            <a:off x="8995185" y="-138540"/>
            <a:ext cx="28642" cy="19077"/>
          </a:xfrm>
          <a:custGeom>
            <a:avLst/>
            <a:gdLst/>
            <a:ahLst/>
            <a:cxnLst/>
            <a:rect l="l" t="t" r="r" b="b"/>
            <a:pathLst>
              <a:path w="1105" h="736" fill="none" extrusionOk="0">
                <a:moveTo>
                  <a:pt x="1" y="736"/>
                </a:moveTo>
                <a:cubicBezTo>
                  <a:pt x="369" y="427"/>
                  <a:pt x="736" y="191"/>
                  <a:pt x="110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rot="-6590091">
            <a:off x="9022448" y="-24917"/>
            <a:ext cx="30171" cy="27087"/>
          </a:xfrm>
          <a:custGeom>
            <a:avLst/>
            <a:gdLst/>
            <a:ahLst/>
            <a:cxnLst/>
            <a:rect l="l" t="t" r="r" b="b"/>
            <a:pathLst>
              <a:path w="1164" h="1045" fill="none" extrusionOk="0">
                <a:moveTo>
                  <a:pt x="1" y="1045"/>
                </a:moveTo>
                <a:cubicBezTo>
                  <a:pt x="368" y="677"/>
                  <a:pt x="736" y="309"/>
                  <a:pt x="116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rot="-6590091">
            <a:off x="9198024" y="-337146"/>
            <a:ext cx="20633" cy="14515"/>
          </a:xfrm>
          <a:custGeom>
            <a:avLst/>
            <a:gdLst/>
            <a:ahLst/>
            <a:cxnLst/>
            <a:rect l="l" t="t" r="r" b="b"/>
            <a:pathLst>
              <a:path w="796" h="560" fill="none" extrusionOk="0">
                <a:moveTo>
                  <a:pt x="0" y="560"/>
                </a:moveTo>
                <a:cubicBezTo>
                  <a:pt x="309" y="369"/>
                  <a:pt x="545" y="192"/>
                  <a:pt x="795"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rot="-6590091">
            <a:off x="8852873" y="90688"/>
            <a:ext cx="101867" cy="79731"/>
          </a:xfrm>
          <a:custGeom>
            <a:avLst/>
            <a:gdLst/>
            <a:ahLst/>
            <a:cxnLst/>
            <a:rect l="l" t="t" r="r" b="b"/>
            <a:pathLst>
              <a:path w="3930" h="3076" fill="none" extrusionOk="0">
                <a:moveTo>
                  <a:pt x="1" y="3076"/>
                </a:moveTo>
                <a:cubicBezTo>
                  <a:pt x="1222" y="1898"/>
                  <a:pt x="2458" y="736"/>
                  <a:pt x="3930"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rot="-6590091">
            <a:off x="8848046" y="229492"/>
            <a:ext cx="65241" cy="57258"/>
          </a:xfrm>
          <a:custGeom>
            <a:avLst/>
            <a:gdLst/>
            <a:ahLst/>
            <a:cxnLst/>
            <a:rect l="l" t="t" r="r" b="b"/>
            <a:pathLst>
              <a:path w="2517" h="2209" fill="none" extrusionOk="0">
                <a:moveTo>
                  <a:pt x="0" y="2208"/>
                </a:moveTo>
                <a:cubicBezTo>
                  <a:pt x="677" y="1340"/>
                  <a:pt x="1531" y="604"/>
                  <a:pt x="2517"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flipH="1">
            <a:off x="7988518" y="-517706"/>
            <a:ext cx="50777" cy="45878"/>
          </a:xfrm>
          <a:custGeom>
            <a:avLst/>
            <a:gdLst/>
            <a:ahLst/>
            <a:cxnLst/>
            <a:rect l="l" t="t" r="r" b="b"/>
            <a:pathLst>
              <a:path w="1959" h="1770" extrusionOk="0">
                <a:moveTo>
                  <a:pt x="979" y="1"/>
                </a:moveTo>
                <a:cubicBezTo>
                  <a:pt x="570" y="1"/>
                  <a:pt x="221" y="328"/>
                  <a:pt x="119" y="700"/>
                </a:cubicBezTo>
                <a:cubicBezTo>
                  <a:pt x="1" y="1186"/>
                  <a:pt x="310" y="1686"/>
                  <a:pt x="796" y="1745"/>
                </a:cubicBezTo>
                <a:cubicBezTo>
                  <a:pt x="865" y="1762"/>
                  <a:pt x="936" y="1770"/>
                  <a:pt x="1005" y="1770"/>
                </a:cubicBezTo>
                <a:cubicBezTo>
                  <a:pt x="1416" y="1770"/>
                  <a:pt x="1790" y="1484"/>
                  <a:pt x="1840" y="1068"/>
                </a:cubicBezTo>
                <a:cubicBezTo>
                  <a:pt x="1958" y="582"/>
                  <a:pt x="1649" y="156"/>
                  <a:pt x="1163" y="23"/>
                </a:cubicBezTo>
                <a:cubicBezTo>
                  <a:pt x="1101" y="8"/>
                  <a:pt x="1039" y="1"/>
                  <a:pt x="97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5"/>
          <p:cNvGrpSpPr/>
          <p:nvPr/>
        </p:nvGrpSpPr>
        <p:grpSpPr>
          <a:xfrm flipH="1">
            <a:off x="7984216" y="-118333"/>
            <a:ext cx="497778" cy="476240"/>
            <a:chOff x="477665" y="4361232"/>
            <a:chExt cx="618434" cy="591676"/>
          </a:xfrm>
        </p:grpSpPr>
        <p:sp>
          <p:nvSpPr>
            <p:cNvPr id="619" name="Google Shape;619;p5"/>
            <p:cNvSpPr/>
            <p:nvPr/>
          </p:nvSpPr>
          <p:spPr>
            <a:xfrm>
              <a:off x="515566" y="4400582"/>
              <a:ext cx="580534" cy="552327"/>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477665" y="4361232"/>
              <a:ext cx="578634" cy="566784"/>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519365" y="4408632"/>
              <a:ext cx="495687" cy="45827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612232" y="4657415"/>
              <a:ext cx="155945" cy="193361"/>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551115" y="4653615"/>
              <a:ext cx="193361" cy="43180"/>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556782" y="4556948"/>
              <a:ext cx="185794" cy="98596"/>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637832" y="4471649"/>
              <a:ext cx="108546" cy="168277"/>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756298" y="4657415"/>
              <a:ext cx="136045" cy="154045"/>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773847" y="4657415"/>
              <a:ext cx="199511" cy="91029"/>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781897" y="4621865"/>
              <a:ext cx="211361" cy="29914"/>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781897" y="4501499"/>
              <a:ext cx="160195" cy="130346"/>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736398" y="4426632"/>
              <a:ext cx="25631" cy="19906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761997" y="4438482"/>
              <a:ext cx="90997" cy="189594"/>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732598" y="4610047"/>
              <a:ext cx="53098" cy="55448"/>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754398" y="4641797"/>
              <a:ext cx="32"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5"/>
          <p:cNvSpPr/>
          <p:nvPr/>
        </p:nvSpPr>
        <p:spPr>
          <a:xfrm rot="-6590091" flipH="1">
            <a:off x="8753183" y="338765"/>
            <a:ext cx="38180" cy="28642"/>
          </a:xfrm>
          <a:custGeom>
            <a:avLst/>
            <a:gdLst/>
            <a:ahLst/>
            <a:cxnLst/>
            <a:rect l="l" t="t" r="r" b="b"/>
            <a:pathLst>
              <a:path w="1473" h="1105" extrusionOk="0">
                <a:moveTo>
                  <a:pt x="1" y="1"/>
                </a:moveTo>
                <a:lnTo>
                  <a:pt x="1472" y="1104"/>
                </a:lnTo>
                <a:cubicBezTo>
                  <a:pt x="987" y="678"/>
                  <a:pt x="560" y="310"/>
                  <a:pt x="1"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rot="-6590091" flipH="1">
            <a:off x="8825607" y="319663"/>
            <a:ext cx="27113" cy="20607"/>
          </a:xfrm>
          <a:custGeom>
            <a:avLst/>
            <a:gdLst/>
            <a:ahLst/>
            <a:cxnLst/>
            <a:rect l="l" t="t" r="r" b="b"/>
            <a:pathLst>
              <a:path w="1046" h="795" extrusionOk="0">
                <a:moveTo>
                  <a:pt x="1" y="0"/>
                </a:moveTo>
                <a:cubicBezTo>
                  <a:pt x="310" y="309"/>
                  <a:pt x="678" y="545"/>
                  <a:pt x="1046" y="795"/>
                </a:cubicBezTo>
                <a:lnTo>
                  <a:pt x="1" y="0"/>
                </a:ln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5"/>
          <p:cNvGrpSpPr/>
          <p:nvPr/>
        </p:nvGrpSpPr>
        <p:grpSpPr>
          <a:xfrm rot="-9304095" flipH="1">
            <a:off x="7570659" y="-133367"/>
            <a:ext cx="333773" cy="455901"/>
            <a:chOff x="2628124" y="3163688"/>
            <a:chExt cx="414672" cy="566400"/>
          </a:xfrm>
        </p:grpSpPr>
        <p:sp>
          <p:nvSpPr>
            <p:cNvPr id="637" name="Google Shape;637;p5"/>
            <p:cNvSpPr/>
            <p:nvPr/>
          </p:nvSpPr>
          <p:spPr>
            <a:xfrm>
              <a:off x="2628124" y="3258970"/>
              <a:ext cx="414672" cy="471118"/>
            </a:xfrm>
            <a:custGeom>
              <a:avLst/>
              <a:gdLst/>
              <a:ahLst/>
              <a:cxnLst/>
              <a:rect l="l" t="t" r="r" b="b"/>
              <a:pathLst>
                <a:path w="12878" h="14631" extrusionOk="0">
                  <a:moveTo>
                    <a:pt x="8754" y="1"/>
                  </a:moveTo>
                  <a:cubicBezTo>
                    <a:pt x="7385" y="1"/>
                    <a:pt x="5934" y="502"/>
                    <a:pt x="4592" y="1002"/>
                  </a:cubicBezTo>
                  <a:cubicBezTo>
                    <a:pt x="3194" y="1547"/>
                    <a:pt x="1590" y="2165"/>
                    <a:pt x="854" y="3578"/>
                  </a:cubicBezTo>
                  <a:cubicBezTo>
                    <a:pt x="619" y="4122"/>
                    <a:pt x="427" y="4740"/>
                    <a:pt x="369" y="5358"/>
                  </a:cubicBezTo>
                  <a:cubicBezTo>
                    <a:pt x="1" y="9273"/>
                    <a:pt x="2694" y="13320"/>
                    <a:pt x="6505" y="14424"/>
                  </a:cubicBezTo>
                  <a:cubicBezTo>
                    <a:pt x="6951" y="14532"/>
                    <a:pt x="7357" y="14630"/>
                    <a:pt x="7796" y="14630"/>
                  </a:cubicBezTo>
                  <a:cubicBezTo>
                    <a:pt x="7894" y="14630"/>
                    <a:pt x="7993" y="14626"/>
                    <a:pt x="8095" y="14615"/>
                  </a:cubicBezTo>
                  <a:cubicBezTo>
                    <a:pt x="9934" y="14482"/>
                    <a:pt x="11156" y="12716"/>
                    <a:pt x="11833" y="11054"/>
                  </a:cubicBezTo>
                  <a:cubicBezTo>
                    <a:pt x="12510" y="9155"/>
                    <a:pt x="12878" y="7124"/>
                    <a:pt x="12878" y="5049"/>
                  </a:cubicBezTo>
                  <a:cubicBezTo>
                    <a:pt x="12878" y="4004"/>
                    <a:pt x="12760" y="2901"/>
                    <a:pt x="12259" y="1973"/>
                  </a:cubicBezTo>
                  <a:cubicBezTo>
                    <a:pt x="11892" y="1311"/>
                    <a:pt x="11288" y="752"/>
                    <a:pt x="10611" y="384"/>
                  </a:cubicBezTo>
                  <a:cubicBezTo>
                    <a:pt x="10023" y="111"/>
                    <a:pt x="9398" y="1"/>
                    <a:pt x="8754"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2679323" y="3202136"/>
              <a:ext cx="270609" cy="173944"/>
            </a:xfrm>
            <a:custGeom>
              <a:avLst/>
              <a:gdLst/>
              <a:ahLst/>
              <a:cxnLst/>
              <a:rect l="l" t="t" r="r" b="b"/>
              <a:pathLst>
                <a:path w="8404" h="5402" extrusionOk="0">
                  <a:moveTo>
                    <a:pt x="6505" y="1"/>
                  </a:moveTo>
                  <a:lnTo>
                    <a:pt x="6505" y="1"/>
                  </a:lnTo>
                  <a:cubicBezTo>
                    <a:pt x="5029" y="1376"/>
                    <a:pt x="3023" y="2156"/>
                    <a:pt x="1006" y="2156"/>
                  </a:cubicBezTo>
                  <a:cubicBezTo>
                    <a:pt x="670" y="2156"/>
                    <a:pt x="334" y="2134"/>
                    <a:pt x="0" y="2090"/>
                  </a:cubicBezTo>
                  <a:lnTo>
                    <a:pt x="0" y="2090"/>
                  </a:lnTo>
                  <a:cubicBezTo>
                    <a:pt x="559" y="2708"/>
                    <a:pt x="1413" y="3003"/>
                    <a:pt x="2266" y="3076"/>
                  </a:cubicBezTo>
                  <a:cubicBezTo>
                    <a:pt x="2031" y="3738"/>
                    <a:pt x="1604" y="4298"/>
                    <a:pt x="986" y="4783"/>
                  </a:cubicBezTo>
                  <a:cubicBezTo>
                    <a:pt x="1038" y="4786"/>
                    <a:pt x="1090" y="4787"/>
                    <a:pt x="1142" y="4787"/>
                  </a:cubicBezTo>
                  <a:cubicBezTo>
                    <a:pt x="2251" y="4787"/>
                    <a:pt x="3334" y="4192"/>
                    <a:pt x="3812" y="3194"/>
                  </a:cubicBezTo>
                  <a:lnTo>
                    <a:pt x="3812" y="3194"/>
                  </a:lnTo>
                  <a:cubicBezTo>
                    <a:pt x="3870" y="3930"/>
                    <a:pt x="3812" y="4666"/>
                    <a:pt x="3679" y="5401"/>
                  </a:cubicBezTo>
                  <a:cubicBezTo>
                    <a:pt x="4547" y="4783"/>
                    <a:pt x="5151" y="3738"/>
                    <a:pt x="5210" y="2635"/>
                  </a:cubicBezTo>
                  <a:cubicBezTo>
                    <a:pt x="5887" y="3312"/>
                    <a:pt x="6681" y="3812"/>
                    <a:pt x="7550" y="4048"/>
                  </a:cubicBezTo>
                  <a:cubicBezTo>
                    <a:pt x="7299" y="3312"/>
                    <a:pt x="6873" y="2635"/>
                    <a:pt x="6313" y="2090"/>
                  </a:cubicBezTo>
                  <a:lnTo>
                    <a:pt x="6313" y="2090"/>
                  </a:lnTo>
                  <a:cubicBezTo>
                    <a:pt x="6367" y="2094"/>
                    <a:pt x="6420" y="2096"/>
                    <a:pt x="6472" y="2096"/>
                  </a:cubicBezTo>
                  <a:cubicBezTo>
                    <a:pt x="7278" y="2096"/>
                    <a:pt x="8003" y="1677"/>
                    <a:pt x="8403" y="987"/>
                  </a:cubicBezTo>
                  <a:lnTo>
                    <a:pt x="8403" y="987"/>
                  </a:lnTo>
                  <a:cubicBezTo>
                    <a:pt x="7786" y="1295"/>
                    <a:pt x="7086" y="1428"/>
                    <a:pt x="6407" y="1428"/>
                  </a:cubicBezTo>
                  <a:cubicBezTo>
                    <a:pt x="6277" y="1428"/>
                    <a:pt x="6147" y="1423"/>
                    <a:pt x="6019" y="1413"/>
                  </a:cubicBezTo>
                  <a:cubicBezTo>
                    <a:pt x="6313" y="987"/>
                    <a:pt x="6505" y="501"/>
                    <a:pt x="6505"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2734740" y="3163688"/>
              <a:ext cx="79180" cy="113827"/>
            </a:xfrm>
            <a:custGeom>
              <a:avLst/>
              <a:gdLst/>
              <a:ahLst/>
              <a:cxnLst/>
              <a:rect l="l" t="t" r="r" b="b"/>
              <a:pathLst>
                <a:path w="2459" h="3535" extrusionOk="0">
                  <a:moveTo>
                    <a:pt x="687" y="1"/>
                  </a:moveTo>
                  <a:cubicBezTo>
                    <a:pt x="439" y="1"/>
                    <a:pt x="205" y="195"/>
                    <a:pt x="1" y="400"/>
                  </a:cubicBezTo>
                  <a:cubicBezTo>
                    <a:pt x="545" y="959"/>
                    <a:pt x="1046" y="1562"/>
                    <a:pt x="1355" y="2239"/>
                  </a:cubicBezTo>
                  <a:cubicBezTo>
                    <a:pt x="1531" y="2666"/>
                    <a:pt x="1723" y="3093"/>
                    <a:pt x="1782" y="3534"/>
                  </a:cubicBezTo>
                  <a:cubicBezTo>
                    <a:pt x="2017" y="3461"/>
                    <a:pt x="2208" y="3461"/>
                    <a:pt x="2458" y="3402"/>
                  </a:cubicBezTo>
                  <a:cubicBezTo>
                    <a:pt x="2149" y="2431"/>
                    <a:pt x="1782" y="1504"/>
                    <a:pt x="1355" y="591"/>
                  </a:cubicBezTo>
                  <a:cubicBezTo>
                    <a:pt x="1222" y="341"/>
                    <a:pt x="1105" y="91"/>
                    <a:pt x="854" y="32"/>
                  </a:cubicBezTo>
                  <a:cubicBezTo>
                    <a:pt x="798" y="10"/>
                    <a:pt x="742" y="1"/>
                    <a:pt x="68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2724790" y="3468918"/>
              <a:ext cx="18064" cy="33681"/>
            </a:xfrm>
            <a:custGeom>
              <a:avLst/>
              <a:gdLst/>
              <a:ahLst/>
              <a:cxnLst/>
              <a:rect l="l" t="t" r="r" b="b"/>
              <a:pathLst>
                <a:path w="561" h="1046" extrusionOk="0">
                  <a:moveTo>
                    <a:pt x="119" y="1"/>
                  </a:moveTo>
                  <a:cubicBezTo>
                    <a:pt x="60" y="177"/>
                    <a:pt x="1" y="369"/>
                    <a:pt x="1" y="604"/>
                  </a:cubicBezTo>
                  <a:cubicBezTo>
                    <a:pt x="1" y="678"/>
                    <a:pt x="60" y="796"/>
                    <a:pt x="60" y="854"/>
                  </a:cubicBezTo>
                  <a:cubicBezTo>
                    <a:pt x="119" y="972"/>
                    <a:pt x="192" y="1046"/>
                    <a:pt x="251" y="1046"/>
                  </a:cubicBezTo>
                  <a:cubicBezTo>
                    <a:pt x="369" y="1046"/>
                    <a:pt x="486" y="913"/>
                    <a:pt x="486" y="796"/>
                  </a:cubicBezTo>
                  <a:cubicBezTo>
                    <a:pt x="560" y="737"/>
                    <a:pt x="486" y="604"/>
                    <a:pt x="428" y="486"/>
                  </a:cubicBezTo>
                  <a:cubicBezTo>
                    <a:pt x="369" y="310"/>
                    <a:pt x="251" y="119"/>
                    <a:pt x="11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2782139" y="3484568"/>
              <a:ext cx="15681" cy="33681"/>
            </a:xfrm>
            <a:custGeom>
              <a:avLst/>
              <a:gdLst/>
              <a:ahLst/>
              <a:cxnLst/>
              <a:rect l="l" t="t" r="r" b="b"/>
              <a:pathLst>
                <a:path w="487" h="1046" extrusionOk="0">
                  <a:moveTo>
                    <a:pt x="59" y="0"/>
                  </a:moveTo>
                  <a:cubicBezTo>
                    <a:pt x="0" y="192"/>
                    <a:pt x="0" y="427"/>
                    <a:pt x="0" y="619"/>
                  </a:cubicBezTo>
                  <a:cubicBezTo>
                    <a:pt x="0" y="677"/>
                    <a:pt x="0" y="795"/>
                    <a:pt x="59" y="854"/>
                  </a:cubicBezTo>
                  <a:cubicBezTo>
                    <a:pt x="59" y="928"/>
                    <a:pt x="118" y="928"/>
                    <a:pt x="177" y="986"/>
                  </a:cubicBezTo>
                  <a:cubicBezTo>
                    <a:pt x="251" y="986"/>
                    <a:pt x="251" y="1045"/>
                    <a:pt x="310" y="1045"/>
                  </a:cubicBezTo>
                  <a:cubicBezTo>
                    <a:pt x="368" y="1045"/>
                    <a:pt x="427" y="986"/>
                    <a:pt x="486" y="928"/>
                  </a:cubicBezTo>
                  <a:lnTo>
                    <a:pt x="486" y="619"/>
                  </a:lnTo>
                  <a:lnTo>
                    <a:pt x="368" y="486"/>
                  </a:lnTo>
                  <a:cubicBezTo>
                    <a:pt x="310" y="310"/>
                    <a:pt x="177" y="118"/>
                    <a:pt x="5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2847056" y="3510168"/>
              <a:ext cx="16164" cy="30397"/>
            </a:xfrm>
            <a:custGeom>
              <a:avLst/>
              <a:gdLst/>
              <a:ahLst/>
              <a:cxnLst/>
              <a:rect l="l" t="t" r="r" b="b"/>
              <a:pathLst>
                <a:path w="502" h="944" extrusionOk="0">
                  <a:moveTo>
                    <a:pt x="1" y="0"/>
                  </a:moveTo>
                  <a:cubicBezTo>
                    <a:pt x="1" y="250"/>
                    <a:pt x="74" y="559"/>
                    <a:pt x="192" y="795"/>
                  </a:cubicBezTo>
                  <a:cubicBezTo>
                    <a:pt x="192" y="855"/>
                    <a:pt x="269" y="943"/>
                    <a:pt x="330" y="943"/>
                  </a:cubicBezTo>
                  <a:cubicBezTo>
                    <a:pt x="344" y="943"/>
                    <a:pt x="357" y="938"/>
                    <a:pt x="369" y="927"/>
                  </a:cubicBezTo>
                  <a:cubicBezTo>
                    <a:pt x="442" y="927"/>
                    <a:pt x="501" y="868"/>
                    <a:pt x="501" y="795"/>
                  </a:cubicBezTo>
                  <a:lnTo>
                    <a:pt x="501" y="618"/>
                  </a:lnTo>
                  <a:cubicBezTo>
                    <a:pt x="369" y="368"/>
                    <a:pt x="251" y="133"/>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2868856" y="3455201"/>
              <a:ext cx="16132" cy="28239"/>
            </a:xfrm>
            <a:custGeom>
              <a:avLst/>
              <a:gdLst/>
              <a:ahLst/>
              <a:cxnLst/>
              <a:rect l="l" t="t" r="r" b="b"/>
              <a:pathLst>
                <a:path w="501" h="877" extrusionOk="0">
                  <a:moveTo>
                    <a:pt x="1" y="0"/>
                  </a:moveTo>
                  <a:lnTo>
                    <a:pt x="1" y="427"/>
                  </a:lnTo>
                  <a:cubicBezTo>
                    <a:pt x="1" y="545"/>
                    <a:pt x="1" y="736"/>
                    <a:pt x="133" y="854"/>
                  </a:cubicBezTo>
                  <a:cubicBezTo>
                    <a:pt x="165" y="869"/>
                    <a:pt x="200" y="877"/>
                    <a:pt x="237" y="877"/>
                  </a:cubicBezTo>
                  <a:cubicBezTo>
                    <a:pt x="338" y="877"/>
                    <a:pt x="447" y="822"/>
                    <a:pt x="501" y="736"/>
                  </a:cubicBezTo>
                  <a:cubicBezTo>
                    <a:pt x="501" y="603"/>
                    <a:pt x="427" y="486"/>
                    <a:pt x="369" y="368"/>
                  </a:cubicBezTo>
                  <a:cubicBezTo>
                    <a:pt x="251" y="236"/>
                    <a:pt x="133" y="118"/>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2920506" y="3480768"/>
              <a:ext cx="19481" cy="28948"/>
            </a:xfrm>
            <a:custGeom>
              <a:avLst/>
              <a:gdLst/>
              <a:ahLst/>
              <a:cxnLst/>
              <a:rect l="l" t="t" r="r" b="b"/>
              <a:pathLst>
                <a:path w="605" h="899" extrusionOk="0">
                  <a:moveTo>
                    <a:pt x="60" y="1"/>
                  </a:moveTo>
                  <a:cubicBezTo>
                    <a:pt x="60" y="177"/>
                    <a:pt x="1" y="369"/>
                    <a:pt x="60" y="486"/>
                  </a:cubicBezTo>
                  <a:cubicBezTo>
                    <a:pt x="60" y="678"/>
                    <a:pt x="177" y="795"/>
                    <a:pt x="295" y="854"/>
                  </a:cubicBezTo>
                  <a:cubicBezTo>
                    <a:pt x="332" y="884"/>
                    <a:pt x="380" y="898"/>
                    <a:pt x="426" y="898"/>
                  </a:cubicBezTo>
                  <a:cubicBezTo>
                    <a:pt x="472" y="898"/>
                    <a:pt x="516" y="884"/>
                    <a:pt x="545" y="854"/>
                  </a:cubicBezTo>
                  <a:cubicBezTo>
                    <a:pt x="545" y="854"/>
                    <a:pt x="604" y="795"/>
                    <a:pt x="604" y="737"/>
                  </a:cubicBezTo>
                  <a:cubicBezTo>
                    <a:pt x="604" y="545"/>
                    <a:pt x="486" y="369"/>
                    <a:pt x="369" y="236"/>
                  </a:cubicBezTo>
                  <a:cubicBezTo>
                    <a:pt x="295" y="177"/>
                    <a:pt x="177" y="60"/>
                    <a:pt x="11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2916255" y="3545685"/>
              <a:ext cx="18032" cy="28014"/>
            </a:xfrm>
            <a:custGeom>
              <a:avLst/>
              <a:gdLst/>
              <a:ahLst/>
              <a:cxnLst/>
              <a:rect l="l" t="t" r="r" b="b"/>
              <a:pathLst>
                <a:path w="560" h="870" extrusionOk="0">
                  <a:moveTo>
                    <a:pt x="59" y="1"/>
                  </a:moveTo>
                  <a:cubicBezTo>
                    <a:pt x="0" y="192"/>
                    <a:pt x="0" y="310"/>
                    <a:pt x="0" y="501"/>
                  </a:cubicBezTo>
                  <a:cubicBezTo>
                    <a:pt x="0" y="678"/>
                    <a:pt x="133" y="796"/>
                    <a:pt x="250" y="869"/>
                  </a:cubicBezTo>
                  <a:lnTo>
                    <a:pt x="368" y="869"/>
                  </a:lnTo>
                  <a:cubicBezTo>
                    <a:pt x="427" y="869"/>
                    <a:pt x="427" y="869"/>
                    <a:pt x="501" y="796"/>
                  </a:cubicBezTo>
                  <a:lnTo>
                    <a:pt x="501" y="737"/>
                  </a:lnTo>
                  <a:cubicBezTo>
                    <a:pt x="559" y="619"/>
                    <a:pt x="427" y="501"/>
                    <a:pt x="368" y="369"/>
                  </a:cubicBezTo>
                  <a:cubicBezTo>
                    <a:pt x="309" y="251"/>
                    <a:pt x="192" y="133"/>
                    <a:pt x="5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2833306" y="3575567"/>
              <a:ext cx="18064" cy="26855"/>
            </a:xfrm>
            <a:custGeom>
              <a:avLst/>
              <a:gdLst/>
              <a:ahLst/>
              <a:cxnLst/>
              <a:rect l="l" t="t" r="r" b="b"/>
              <a:pathLst>
                <a:path w="561" h="834" extrusionOk="0">
                  <a:moveTo>
                    <a:pt x="1" y="0"/>
                  </a:moveTo>
                  <a:cubicBezTo>
                    <a:pt x="60" y="118"/>
                    <a:pt x="1" y="236"/>
                    <a:pt x="1" y="427"/>
                  </a:cubicBezTo>
                  <a:cubicBezTo>
                    <a:pt x="1" y="545"/>
                    <a:pt x="60" y="677"/>
                    <a:pt x="192" y="795"/>
                  </a:cubicBezTo>
                  <a:cubicBezTo>
                    <a:pt x="217" y="819"/>
                    <a:pt x="261" y="833"/>
                    <a:pt x="310" y="833"/>
                  </a:cubicBezTo>
                  <a:cubicBezTo>
                    <a:pt x="380" y="833"/>
                    <a:pt x="458" y="805"/>
                    <a:pt x="501" y="736"/>
                  </a:cubicBezTo>
                  <a:cubicBezTo>
                    <a:pt x="560" y="677"/>
                    <a:pt x="501" y="545"/>
                    <a:pt x="501" y="486"/>
                  </a:cubicBezTo>
                  <a:cubicBezTo>
                    <a:pt x="428" y="309"/>
                    <a:pt x="310" y="177"/>
                    <a:pt x="192" y="59"/>
                  </a:cubicBezTo>
                  <a:cubicBezTo>
                    <a:pt x="133" y="59"/>
                    <a:pt x="60" y="0"/>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2946105" y="3425319"/>
              <a:ext cx="13782" cy="29914"/>
            </a:xfrm>
            <a:custGeom>
              <a:avLst/>
              <a:gdLst/>
              <a:ahLst/>
              <a:cxnLst/>
              <a:rect l="l" t="t" r="r" b="b"/>
              <a:pathLst>
                <a:path w="428" h="929" extrusionOk="0">
                  <a:moveTo>
                    <a:pt x="0" y="1"/>
                  </a:moveTo>
                  <a:lnTo>
                    <a:pt x="0" y="369"/>
                  </a:lnTo>
                  <a:cubicBezTo>
                    <a:pt x="0" y="560"/>
                    <a:pt x="0" y="678"/>
                    <a:pt x="59" y="796"/>
                  </a:cubicBezTo>
                  <a:cubicBezTo>
                    <a:pt x="118" y="854"/>
                    <a:pt x="177" y="928"/>
                    <a:pt x="309" y="928"/>
                  </a:cubicBezTo>
                  <a:cubicBezTo>
                    <a:pt x="368" y="854"/>
                    <a:pt x="427" y="796"/>
                    <a:pt x="427" y="678"/>
                  </a:cubicBezTo>
                  <a:cubicBezTo>
                    <a:pt x="427" y="619"/>
                    <a:pt x="368" y="487"/>
                    <a:pt x="309" y="428"/>
                  </a:cubicBezTo>
                  <a:cubicBezTo>
                    <a:pt x="236" y="310"/>
                    <a:pt x="118" y="119"/>
                    <a:pt x="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2716740" y="3541917"/>
              <a:ext cx="19932" cy="29399"/>
            </a:xfrm>
            <a:custGeom>
              <a:avLst/>
              <a:gdLst/>
              <a:ahLst/>
              <a:cxnLst/>
              <a:rect l="l" t="t" r="r" b="b"/>
              <a:pathLst>
                <a:path w="619" h="913" extrusionOk="0">
                  <a:moveTo>
                    <a:pt x="74" y="0"/>
                  </a:moveTo>
                  <a:cubicBezTo>
                    <a:pt x="1" y="118"/>
                    <a:pt x="1" y="250"/>
                    <a:pt x="1" y="368"/>
                  </a:cubicBezTo>
                  <a:cubicBezTo>
                    <a:pt x="1" y="545"/>
                    <a:pt x="74" y="795"/>
                    <a:pt x="251" y="854"/>
                  </a:cubicBezTo>
                  <a:cubicBezTo>
                    <a:pt x="310" y="913"/>
                    <a:pt x="310" y="913"/>
                    <a:pt x="369" y="913"/>
                  </a:cubicBezTo>
                  <a:lnTo>
                    <a:pt x="501" y="913"/>
                  </a:lnTo>
                  <a:cubicBezTo>
                    <a:pt x="501" y="854"/>
                    <a:pt x="501" y="854"/>
                    <a:pt x="560" y="795"/>
                  </a:cubicBezTo>
                  <a:cubicBezTo>
                    <a:pt x="619" y="677"/>
                    <a:pt x="501" y="545"/>
                    <a:pt x="369" y="427"/>
                  </a:cubicBezTo>
                  <a:cubicBezTo>
                    <a:pt x="251" y="309"/>
                    <a:pt x="192" y="177"/>
                    <a:pt x="74"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2774089" y="3587385"/>
              <a:ext cx="19932" cy="29431"/>
            </a:xfrm>
            <a:custGeom>
              <a:avLst/>
              <a:gdLst/>
              <a:ahLst/>
              <a:cxnLst/>
              <a:rect l="l" t="t" r="r" b="b"/>
              <a:pathLst>
                <a:path w="619" h="914" extrusionOk="0">
                  <a:moveTo>
                    <a:pt x="59" y="1"/>
                  </a:moveTo>
                  <a:cubicBezTo>
                    <a:pt x="0" y="178"/>
                    <a:pt x="0" y="369"/>
                    <a:pt x="59" y="545"/>
                  </a:cubicBezTo>
                  <a:cubicBezTo>
                    <a:pt x="133" y="737"/>
                    <a:pt x="250" y="913"/>
                    <a:pt x="427" y="913"/>
                  </a:cubicBezTo>
                  <a:lnTo>
                    <a:pt x="560" y="913"/>
                  </a:lnTo>
                  <a:cubicBezTo>
                    <a:pt x="618" y="796"/>
                    <a:pt x="560" y="678"/>
                    <a:pt x="560" y="545"/>
                  </a:cubicBezTo>
                  <a:cubicBezTo>
                    <a:pt x="501" y="487"/>
                    <a:pt x="427" y="369"/>
                    <a:pt x="368" y="310"/>
                  </a:cubicBezTo>
                  <a:cubicBezTo>
                    <a:pt x="309" y="178"/>
                    <a:pt x="192" y="60"/>
                    <a:pt x="5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2884956" y="3604934"/>
              <a:ext cx="17581" cy="27982"/>
            </a:xfrm>
            <a:custGeom>
              <a:avLst/>
              <a:gdLst/>
              <a:ahLst/>
              <a:cxnLst/>
              <a:rect l="l" t="t" r="r" b="b"/>
              <a:pathLst>
                <a:path w="546" h="869" extrusionOk="0">
                  <a:moveTo>
                    <a:pt x="1" y="0"/>
                  </a:moveTo>
                  <a:lnTo>
                    <a:pt x="1" y="501"/>
                  </a:lnTo>
                  <a:cubicBezTo>
                    <a:pt x="60" y="677"/>
                    <a:pt x="178" y="869"/>
                    <a:pt x="369" y="869"/>
                  </a:cubicBezTo>
                  <a:lnTo>
                    <a:pt x="428" y="869"/>
                  </a:lnTo>
                  <a:lnTo>
                    <a:pt x="487" y="795"/>
                  </a:lnTo>
                  <a:cubicBezTo>
                    <a:pt x="545" y="619"/>
                    <a:pt x="428" y="427"/>
                    <a:pt x="369" y="310"/>
                  </a:cubicBezTo>
                  <a:cubicBezTo>
                    <a:pt x="236" y="192"/>
                    <a:pt x="119" y="59"/>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2855106" y="3662284"/>
              <a:ext cx="18064" cy="25599"/>
            </a:xfrm>
            <a:custGeom>
              <a:avLst/>
              <a:gdLst/>
              <a:ahLst/>
              <a:cxnLst/>
              <a:rect l="l" t="t" r="r" b="b"/>
              <a:pathLst>
                <a:path w="561" h="795" extrusionOk="0">
                  <a:moveTo>
                    <a:pt x="60" y="0"/>
                  </a:moveTo>
                  <a:cubicBezTo>
                    <a:pt x="1" y="191"/>
                    <a:pt x="1" y="309"/>
                    <a:pt x="60" y="486"/>
                  </a:cubicBezTo>
                  <a:cubicBezTo>
                    <a:pt x="119" y="677"/>
                    <a:pt x="251" y="795"/>
                    <a:pt x="369" y="795"/>
                  </a:cubicBezTo>
                  <a:lnTo>
                    <a:pt x="486" y="795"/>
                  </a:lnTo>
                  <a:lnTo>
                    <a:pt x="486" y="736"/>
                  </a:lnTo>
                  <a:cubicBezTo>
                    <a:pt x="560" y="618"/>
                    <a:pt x="486" y="486"/>
                    <a:pt x="428" y="368"/>
                  </a:cubicBezTo>
                  <a:cubicBezTo>
                    <a:pt x="369" y="309"/>
                    <a:pt x="251" y="191"/>
                    <a:pt x="192" y="59"/>
                  </a:cubicBezTo>
                  <a:cubicBezTo>
                    <a:pt x="119" y="59"/>
                    <a:pt x="60" y="0"/>
                    <a:pt x="60"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2985422" y="3526268"/>
              <a:ext cx="13782" cy="26565"/>
            </a:xfrm>
            <a:custGeom>
              <a:avLst/>
              <a:gdLst/>
              <a:ahLst/>
              <a:cxnLst/>
              <a:rect l="l" t="t" r="r" b="b"/>
              <a:pathLst>
                <a:path w="428" h="825" extrusionOk="0">
                  <a:moveTo>
                    <a:pt x="60" y="1"/>
                  </a:moveTo>
                  <a:cubicBezTo>
                    <a:pt x="60" y="118"/>
                    <a:pt x="1" y="236"/>
                    <a:pt x="1" y="368"/>
                  </a:cubicBezTo>
                  <a:cubicBezTo>
                    <a:pt x="1" y="486"/>
                    <a:pt x="1" y="663"/>
                    <a:pt x="60" y="736"/>
                  </a:cubicBezTo>
                  <a:cubicBezTo>
                    <a:pt x="89" y="795"/>
                    <a:pt x="152" y="825"/>
                    <a:pt x="214" y="825"/>
                  </a:cubicBezTo>
                  <a:cubicBezTo>
                    <a:pt x="277" y="825"/>
                    <a:pt x="339" y="795"/>
                    <a:pt x="369" y="736"/>
                  </a:cubicBezTo>
                  <a:cubicBezTo>
                    <a:pt x="428" y="736"/>
                    <a:pt x="428" y="663"/>
                    <a:pt x="428" y="604"/>
                  </a:cubicBezTo>
                  <a:cubicBezTo>
                    <a:pt x="369" y="486"/>
                    <a:pt x="369" y="427"/>
                    <a:pt x="310" y="368"/>
                  </a:cubicBezTo>
                  <a:cubicBezTo>
                    <a:pt x="251" y="236"/>
                    <a:pt x="119" y="118"/>
                    <a:pt x="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5"/>
          <p:cNvSpPr txBox="1">
            <a:spLocks noGrp="1"/>
          </p:cNvSpPr>
          <p:nvPr>
            <p:ph type="title"/>
          </p:nvPr>
        </p:nvSpPr>
        <p:spPr>
          <a:xfrm>
            <a:off x="961100" y="2518500"/>
            <a:ext cx="3171900" cy="60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800"/>
              <a:buNone/>
              <a:defRPr>
                <a:latin typeface="Open Sans"/>
                <a:ea typeface="Open Sans"/>
                <a:cs typeface="Open Sans"/>
                <a:sym typeface="Open Sans"/>
              </a:defRPr>
            </a:lvl2pPr>
            <a:lvl3pPr lvl="2" algn="ctr" rtl="0">
              <a:spcBef>
                <a:spcPts val="0"/>
              </a:spcBef>
              <a:spcAft>
                <a:spcPts val="0"/>
              </a:spcAft>
              <a:buSzPts val="2800"/>
              <a:buNone/>
              <a:defRPr>
                <a:latin typeface="Open Sans"/>
                <a:ea typeface="Open Sans"/>
                <a:cs typeface="Open Sans"/>
                <a:sym typeface="Open Sans"/>
              </a:defRPr>
            </a:lvl3pPr>
            <a:lvl4pPr lvl="3" algn="ctr" rtl="0">
              <a:spcBef>
                <a:spcPts val="0"/>
              </a:spcBef>
              <a:spcAft>
                <a:spcPts val="0"/>
              </a:spcAft>
              <a:buSzPts val="2800"/>
              <a:buNone/>
              <a:defRPr>
                <a:latin typeface="Open Sans"/>
                <a:ea typeface="Open Sans"/>
                <a:cs typeface="Open Sans"/>
                <a:sym typeface="Open Sans"/>
              </a:defRPr>
            </a:lvl4pPr>
            <a:lvl5pPr lvl="4" algn="ctr" rtl="0">
              <a:spcBef>
                <a:spcPts val="0"/>
              </a:spcBef>
              <a:spcAft>
                <a:spcPts val="0"/>
              </a:spcAft>
              <a:buSzPts val="2800"/>
              <a:buNone/>
              <a:defRPr>
                <a:latin typeface="Open Sans"/>
                <a:ea typeface="Open Sans"/>
                <a:cs typeface="Open Sans"/>
                <a:sym typeface="Open Sans"/>
              </a:defRPr>
            </a:lvl5pPr>
            <a:lvl6pPr lvl="5" algn="ctr" rtl="0">
              <a:spcBef>
                <a:spcPts val="0"/>
              </a:spcBef>
              <a:spcAft>
                <a:spcPts val="0"/>
              </a:spcAft>
              <a:buSzPts val="2800"/>
              <a:buNone/>
              <a:defRPr>
                <a:latin typeface="Open Sans"/>
                <a:ea typeface="Open Sans"/>
                <a:cs typeface="Open Sans"/>
                <a:sym typeface="Open Sans"/>
              </a:defRPr>
            </a:lvl6pPr>
            <a:lvl7pPr lvl="6" algn="ctr" rtl="0">
              <a:spcBef>
                <a:spcPts val="0"/>
              </a:spcBef>
              <a:spcAft>
                <a:spcPts val="0"/>
              </a:spcAft>
              <a:buSzPts val="2800"/>
              <a:buNone/>
              <a:defRPr>
                <a:latin typeface="Open Sans"/>
                <a:ea typeface="Open Sans"/>
                <a:cs typeface="Open Sans"/>
                <a:sym typeface="Open Sans"/>
              </a:defRPr>
            </a:lvl7pPr>
            <a:lvl8pPr lvl="7" algn="ctr" rtl="0">
              <a:spcBef>
                <a:spcPts val="0"/>
              </a:spcBef>
              <a:spcAft>
                <a:spcPts val="0"/>
              </a:spcAft>
              <a:buSzPts val="2800"/>
              <a:buNone/>
              <a:defRPr>
                <a:latin typeface="Open Sans"/>
                <a:ea typeface="Open Sans"/>
                <a:cs typeface="Open Sans"/>
                <a:sym typeface="Open Sans"/>
              </a:defRPr>
            </a:lvl8pPr>
            <a:lvl9pPr lvl="8" algn="ctr" rtl="0">
              <a:spcBef>
                <a:spcPts val="0"/>
              </a:spcBef>
              <a:spcAft>
                <a:spcPts val="0"/>
              </a:spcAft>
              <a:buSzPts val="2800"/>
              <a:buNone/>
              <a:defRPr>
                <a:latin typeface="Open Sans"/>
                <a:ea typeface="Open Sans"/>
                <a:cs typeface="Open Sans"/>
                <a:sym typeface="Open Sans"/>
              </a:defRPr>
            </a:lvl9pPr>
          </a:lstStyle>
          <a:p>
            <a:endParaRPr/>
          </a:p>
        </p:txBody>
      </p:sp>
      <p:sp>
        <p:nvSpPr>
          <p:cNvPr id="654" name="Google Shape;654;p5"/>
          <p:cNvSpPr txBox="1">
            <a:spLocks noGrp="1"/>
          </p:cNvSpPr>
          <p:nvPr>
            <p:ph type="title" idx="3"/>
          </p:nvPr>
        </p:nvSpPr>
        <p:spPr>
          <a:xfrm>
            <a:off x="4999700" y="2518500"/>
            <a:ext cx="3171900" cy="60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800"/>
              <a:buNone/>
              <a:defRPr>
                <a:latin typeface="Open Sans"/>
                <a:ea typeface="Open Sans"/>
                <a:cs typeface="Open Sans"/>
                <a:sym typeface="Open Sans"/>
              </a:defRPr>
            </a:lvl2pPr>
            <a:lvl3pPr lvl="2" algn="ctr" rtl="0">
              <a:spcBef>
                <a:spcPts val="0"/>
              </a:spcBef>
              <a:spcAft>
                <a:spcPts val="0"/>
              </a:spcAft>
              <a:buSzPts val="2800"/>
              <a:buNone/>
              <a:defRPr>
                <a:latin typeface="Open Sans"/>
                <a:ea typeface="Open Sans"/>
                <a:cs typeface="Open Sans"/>
                <a:sym typeface="Open Sans"/>
              </a:defRPr>
            </a:lvl3pPr>
            <a:lvl4pPr lvl="3" algn="ctr" rtl="0">
              <a:spcBef>
                <a:spcPts val="0"/>
              </a:spcBef>
              <a:spcAft>
                <a:spcPts val="0"/>
              </a:spcAft>
              <a:buSzPts val="2800"/>
              <a:buNone/>
              <a:defRPr>
                <a:latin typeface="Open Sans"/>
                <a:ea typeface="Open Sans"/>
                <a:cs typeface="Open Sans"/>
                <a:sym typeface="Open Sans"/>
              </a:defRPr>
            </a:lvl4pPr>
            <a:lvl5pPr lvl="4" algn="ctr" rtl="0">
              <a:spcBef>
                <a:spcPts val="0"/>
              </a:spcBef>
              <a:spcAft>
                <a:spcPts val="0"/>
              </a:spcAft>
              <a:buSzPts val="2800"/>
              <a:buNone/>
              <a:defRPr>
                <a:latin typeface="Open Sans"/>
                <a:ea typeface="Open Sans"/>
                <a:cs typeface="Open Sans"/>
                <a:sym typeface="Open Sans"/>
              </a:defRPr>
            </a:lvl5pPr>
            <a:lvl6pPr lvl="5" algn="ctr" rtl="0">
              <a:spcBef>
                <a:spcPts val="0"/>
              </a:spcBef>
              <a:spcAft>
                <a:spcPts val="0"/>
              </a:spcAft>
              <a:buSzPts val="2800"/>
              <a:buNone/>
              <a:defRPr>
                <a:latin typeface="Open Sans"/>
                <a:ea typeface="Open Sans"/>
                <a:cs typeface="Open Sans"/>
                <a:sym typeface="Open Sans"/>
              </a:defRPr>
            </a:lvl6pPr>
            <a:lvl7pPr lvl="6" algn="ctr" rtl="0">
              <a:spcBef>
                <a:spcPts val="0"/>
              </a:spcBef>
              <a:spcAft>
                <a:spcPts val="0"/>
              </a:spcAft>
              <a:buSzPts val="2800"/>
              <a:buNone/>
              <a:defRPr>
                <a:latin typeface="Open Sans"/>
                <a:ea typeface="Open Sans"/>
                <a:cs typeface="Open Sans"/>
                <a:sym typeface="Open Sans"/>
              </a:defRPr>
            </a:lvl7pPr>
            <a:lvl8pPr lvl="7" algn="ctr" rtl="0">
              <a:spcBef>
                <a:spcPts val="0"/>
              </a:spcBef>
              <a:spcAft>
                <a:spcPts val="0"/>
              </a:spcAft>
              <a:buSzPts val="2800"/>
              <a:buNone/>
              <a:defRPr>
                <a:latin typeface="Open Sans"/>
                <a:ea typeface="Open Sans"/>
                <a:cs typeface="Open Sans"/>
                <a:sym typeface="Open Sans"/>
              </a:defRPr>
            </a:lvl8pPr>
            <a:lvl9pPr lvl="8" algn="ctr" rtl="0">
              <a:spcBef>
                <a:spcPts val="0"/>
              </a:spcBef>
              <a:spcAft>
                <a:spcPts val="0"/>
              </a:spcAft>
              <a:buSzPts val="2800"/>
              <a:buNone/>
              <a:defRPr>
                <a:latin typeface="Open Sans"/>
                <a:ea typeface="Open Sans"/>
                <a:cs typeface="Open Sans"/>
                <a:sym typeface="Open Sans"/>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5"/>
        <p:cNvGrpSpPr/>
        <p:nvPr/>
      </p:nvGrpSpPr>
      <p:grpSpPr>
        <a:xfrm>
          <a:off x="0" y="0"/>
          <a:ext cx="0" cy="0"/>
          <a:chOff x="0" y="0"/>
          <a:chExt cx="0" cy="0"/>
        </a:xfrm>
      </p:grpSpPr>
      <p:grpSp>
        <p:nvGrpSpPr>
          <p:cNvPr id="656" name="Google Shape;656;p6"/>
          <p:cNvGrpSpPr/>
          <p:nvPr/>
        </p:nvGrpSpPr>
        <p:grpSpPr>
          <a:xfrm>
            <a:off x="8568350" y="215309"/>
            <a:ext cx="868166" cy="4786453"/>
            <a:chOff x="8387375" y="215309"/>
            <a:chExt cx="868166" cy="4786453"/>
          </a:xfrm>
        </p:grpSpPr>
        <p:sp>
          <p:nvSpPr>
            <p:cNvPr id="657" name="Google Shape;657;p6"/>
            <p:cNvSpPr/>
            <p:nvPr/>
          </p:nvSpPr>
          <p:spPr>
            <a:xfrm>
              <a:off x="8909092" y="2046397"/>
              <a:ext cx="216481" cy="244374"/>
            </a:xfrm>
            <a:custGeom>
              <a:avLst/>
              <a:gdLst/>
              <a:ahLst/>
              <a:cxnLst/>
              <a:rect l="l" t="t" r="r" b="b"/>
              <a:pathLst>
                <a:path w="3283" h="3706" fill="none" extrusionOk="0">
                  <a:moveTo>
                    <a:pt x="180" y="1377"/>
                  </a:moveTo>
                  <a:cubicBezTo>
                    <a:pt x="0" y="2093"/>
                    <a:pt x="208" y="2452"/>
                    <a:pt x="538" y="2631"/>
                  </a:cubicBezTo>
                  <a:cubicBezTo>
                    <a:pt x="868" y="2839"/>
                    <a:pt x="1169" y="2423"/>
                    <a:pt x="1283" y="2566"/>
                  </a:cubicBezTo>
                  <a:cubicBezTo>
                    <a:pt x="1405" y="2745"/>
                    <a:pt x="1584" y="3706"/>
                    <a:pt x="2451" y="2867"/>
                  </a:cubicBezTo>
                  <a:cubicBezTo>
                    <a:pt x="2451" y="2867"/>
                    <a:pt x="3017" y="2151"/>
                    <a:pt x="2423" y="2000"/>
                  </a:cubicBezTo>
                  <a:cubicBezTo>
                    <a:pt x="2423" y="2000"/>
                    <a:pt x="2208" y="2029"/>
                    <a:pt x="2243" y="1850"/>
                  </a:cubicBezTo>
                  <a:cubicBezTo>
                    <a:pt x="2272" y="1670"/>
                    <a:pt x="2358" y="1706"/>
                    <a:pt x="2358" y="1706"/>
                  </a:cubicBezTo>
                  <a:cubicBezTo>
                    <a:pt x="2358" y="1706"/>
                    <a:pt x="3283" y="1706"/>
                    <a:pt x="2781" y="990"/>
                  </a:cubicBezTo>
                  <a:cubicBezTo>
                    <a:pt x="2272" y="273"/>
                    <a:pt x="1376" y="58"/>
                    <a:pt x="1376" y="58"/>
                  </a:cubicBezTo>
                  <a:cubicBezTo>
                    <a:pt x="774" y="1"/>
                    <a:pt x="1018" y="925"/>
                    <a:pt x="1018" y="925"/>
                  </a:cubicBezTo>
                  <a:cubicBezTo>
                    <a:pt x="1018" y="925"/>
                    <a:pt x="1075" y="1197"/>
                    <a:pt x="896" y="1169"/>
                  </a:cubicBezTo>
                  <a:cubicBezTo>
                    <a:pt x="717" y="1104"/>
                    <a:pt x="387" y="660"/>
                    <a:pt x="180" y="1377"/>
                  </a:cubicBezTo>
                  <a:close/>
                  <a:moveTo>
                    <a:pt x="538" y="1348"/>
                  </a:moveTo>
                  <a:lnTo>
                    <a:pt x="567" y="1348"/>
                  </a:lnTo>
                  <a:cubicBezTo>
                    <a:pt x="595" y="1377"/>
                    <a:pt x="631" y="1377"/>
                    <a:pt x="631" y="1377"/>
                  </a:cubicBezTo>
                  <a:cubicBezTo>
                    <a:pt x="688" y="1434"/>
                    <a:pt x="746" y="1463"/>
                    <a:pt x="839" y="1463"/>
                  </a:cubicBezTo>
                  <a:cubicBezTo>
                    <a:pt x="989" y="1527"/>
                    <a:pt x="1133" y="1463"/>
                    <a:pt x="1226" y="1348"/>
                  </a:cubicBezTo>
                  <a:cubicBezTo>
                    <a:pt x="1405" y="1197"/>
                    <a:pt x="1348" y="925"/>
                    <a:pt x="1312" y="839"/>
                  </a:cubicBezTo>
                  <a:cubicBezTo>
                    <a:pt x="1283" y="660"/>
                    <a:pt x="1283" y="452"/>
                    <a:pt x="1312" y="388"/>
                  </a:cubicBezTo>
                  <a:lnTo>
                    <a:pt x="1312" y="388"/>
                  </a:lnTo>
                  <a:cubicBezTo>
                    <a:pt x="1405" y="416"/>
                    <a:pt x="1642" y="481"/>
                    <a:pt x="1943" y="660"/>
                  </a:cubicBezTo>
                  <a:cubicBezTo>
                    <a:pt x="2179" y="810"/>
                    <a:pt x="2387" y="990"/>
                    <a:pt x="2509" y="1197"/>
                  </a:cubicBezTo>
                  <a:cubicBezTo>
                    <a:pt x="2566" y="1255"/>
                    <a:pt x="2602" y="1283"/>
                    <a:pt x="2602" y="1312"/>
                  </a:cubicBezTo>
                  <a:cubicBezTo>
                    <a:pt x="2537" y="1348"/>
                    <a:pt x="2451" y="1377"/>
                    <a:pt x="2358" y="1377"/>
                  </a:cubicBezTo>
                  <a:cubicBezTo>
                    <a:pt x="2179" y="1377"/>
                    <a:pt x="1971" y="1491"/>
                    <a:pt x="1914" y="1792"/>
                  </a:cubicBezTo>
                  <a:cubicBezTo>
                    <a:pt x="1885" y="2000"/>
                    <a:pt x="1971" y="2151"/>
                    <a:pt x="2122" y="2272"/>
                  </a:cubicBezTo>
                  <a:lnTo>
                    <a:pt x="2122" y="2272"/>
                  </a:lnTo>
                  <a:cubicBezTo>
                    <a:pt x="2208" y="2301"/>
                    <a:pt x="2301" y="2330"/>
                    <a:pt x="2358" y="2330"/>
                  </a:cubicBezTo>
                  <a:cubicBezTo>
                    <a:pt x="2329" y="2423"/>
                    <a:pt x="2272" y="2538"/>
                    <a:pt x="2179" y="2659"/>
                  </a:cubicBezTo>
                  <a:cubicBezTo>
                    <a:pt x="1971" y="2839"/>
                    <a:pt x="1849" y="2896"/>
                    <a:pt x="1821" y="2867"/>
                  </a:cubicBezTo>
                  <a:cubicBezTo>
                    <a:pt x="1735" y="2839"/>
                    <a:pt x="1670" y="2659"/>
                    <a:pt x="1642" y="2566"/>
                  </a:cubicBezTo>
                  <a:cubicBezTo>
                    <a:pt x="1613" y="2509"/>
                    <a:pt x="1584" y="2452"/>
                    <a:pt x="1556" y="2387"/>
                  </a:cubicBezTo>
                  <a:cubicBezTo>
                    <a:pt x="1491" y="2358"/>
                    <a:pt x="1462" y="2301"/>
                    <a:pt x="1405" y="2272"/>
                  </a:cubicBezTo>
                  <a:cubicBezTo>
                    <a:pt x="1226" y="2151"/>
                    <a:pt x="1018" y="2244"/>
                    <a:pt x="896" y="2301"/>
                  </a:cubicBezTo>
                  <a:cubicBezTo>
                    <a:pt x="774" y="2358"/>
                    <a:pt x="746" y="2358"/>
                    <a:pt x="717" y="2358"/>
                  </a:cubicBezTo>
                  <a:cubicBezTo>
                    <a:pt x="595" y="2272"/>
                    <a:pt x="330" y="2122"/>
                    <a:pt x="509" y="1463"/>
                  </a:cubicBezTo>
                  <a:cubicBezTo>
                    <a:pt x="509" y="1405"/>
                    <a:pt x="538" y="1348"/>
                    <a:pt x="538" y="134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
            <p:cNvSpPr/>
            <p:nvPr/>
          </p:nvSpPr>
          <p:spPr>
            <a:xfrm>
              <a:off x="9123595" y="841409"/>
              <a:ext cx="84667" cy="21826"/>
            </a:xfrm>
            <a:custGeom>
              <a:avLst/>
              <a:gdLst/>
              <a:ahLst/>
              <a:cxnLst/>
              <a:rect l="l" t="t" r="r" b="b"/>
              <a:pathLst>
                <a:path w="1284" h="331" extrusionOk="0">
                  <a:moveTo>
                    <a:pt x="925" y="1"/>
                  </a:moveTo>
                  <a:cubicBezTo>
                    <a:pt x="632" y="1"/>
                    <a:pt x="302" y="29"/>
                    <a:pt x="1" y="122"/>
                  </a:cubicBezTo>
                  <a:cubicBezTo>
                    <a:pt x="30" y="180"/>
                    <a:pt x="65" y="237"/>
                    <a:pt x="94" y="330"/>
                  </a:cubicBezTo>
                  <a:cubicBezTo>
                    <a:pt x="386" y="260"/>
                    <a:pt x="678" y="226"/>
                    <a:pt x="981" y="226"/>
                  </a:cubicBezTo>
                  <a:cubicBezTo>
                    <a:pt x="1081" y="226"/>
                    <a:pt x="1181" y="230"/>
                    <a:pt x="1284" y="237"/>
                  </a:cubicBezTo>
                  <a:cubicBezTo>
                    <a:pt x="1284" y="94"/>
                    <a:pt x="1076" y="1"/>
                    <a:pt x="925"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a:off x="8865637" y="844575"/>
              <a:ext cx="266068" cy="461448"/>
            </a:xfrm>
            <a:custGeom>
              <a:avLst/>
              <a:gdLst/>
              <a:ahLst/>
              <a:cxnLst/>
              <a:rect l="l" t="t" r="r" b="b"/>
              <a:pathLst>
                <a:path w="4035" h="6998" extrusionOk="0">
                  <a:moveTo>
                    <a:pt x="3526" y="1"/>
                  </a:moveTo>
                  <a:cubicBezTo>
                    <a:pt x="3474" y="1"/>
                    <a:pt x="3423" y="4"/>
                    <a:pt x="3375" y="10"/>
                  </a:cubicBezTo>
                  <a:cubicBezTo>
                    <a:pt x="2243" y="189"/>
                    <a:pt x="1254" y="999"/>
                    <a:pt x="717" y="2016"/>
                  </a:cubicBezTo>
                  <a:cubicBezTo>
                    <a:pt x="151" y="2998"/>
                    <a:pt x="0" y="4195"/>
                    <a:pt x="179" y="5356"/>
                  </a:cubicBezTo>
                  <a:cubicBezTo>
                    <a:pt x="244" y="5922"/>
                    <a:pt x="423" y="6553"/>
                    <a:pt x="896" y="6911"/>
                  </a:cubicBezTo>
                  <a:cubicBezTo>
                    <a:pt x="932" y="6940"/>
                    <a:pt x="960" y="6968"/>
                    <a:pt x="1018" y="6997"/>
                  </a:cubicBezTo>
                  <a:cubicBezTo>
                    <a:pt x="1168" y="6997"/>
                    <a:pt x="1254" y="6818"/>
                    <a:pt x="1254" y="6675"/>
                  </a:cubicBezTo>
                  <a:cubicBezTo>
                    <a:pt x="1498" y="5091"/>
                    <a:pt x="1677" y="3414"/>
                    <a:pt x="2573" y="2102"/>
                  </a:cubicBezTo>
                  <a:cubicBezTo>
                    <a:pt x="2902" y="1565"/>
                    <a:pt x="3347" y="1121"/>
                    <a:pt x="3762" y="669"/>
                  </a:cubicBezTo>
                  <a:cubicBezTo>
                    <a:pt x="3884" y="583"/>
                    <a:pt x="4035" y="404"/>
                    <a:pt x="3977" y="254"/>
                  </a:cubicBezTo>
                  <a:cubicBezTo>
                    <a:pt x="3949" y="58"/>
                    <a:pt x="3735" y="1"/>
                    <a:pt x="352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a:off x="8942655" y="929373"/>
              <a:ext cx="70951" cy="77150"/>
            </a:xfrm>
            <a:custGeom>
              <a:avLst/>
              <a:gdLst/>
              <a:ahLst/>
              <a:cxnLst/>
              <a:rect l="l" t="t" r="r" b="b"/>
              <a:pathLst>
                <a:path w="1076" h="1170" extrusionOk="0">
                  <a:moveTo>
                    <a:pt x="599" y="0"/>
                  </a:moveTo>
                  <a:cubicBezTo>
                    <a:pt x="569" y="0"/>
                    <a:pt x="539" y="5"/>
                    <a:pt x="509" y="14"/>
                  </a:cubicBezTo>
                  <a:cubicBezTo>
                    <a:pt x="416" y="14"/>
                    <a:pt x="330" y="71"/>
                    <a:pt x="237" y="129"/>
                  </a:cubicBezTo>
                  <a:cubicBezTo>
                    <a:pt x="122" y="250"/>
                    <a:pt x="29" y="429"/>
                    <a:pt x="29" y="609"/>
                  </a:cubicBezTo>
                  <a:cubicBezTo>
                    <a:pt x="0" y="788"/>
                    <a:pt x="86" y="967"/>
                    <a:pt x="237" y="1089"/>
                  </a:cubicBezTo>
                  <a:cubicBezTo>
                    <a:pt x="324" y="1139"/>
                    <a:pt x="431" y="1169"/>
                    <a:pt x="535" y="1169"/>
                  </a:cubicBezTo>
                  <a:cubicBezTo>
                    <a:pt x="609" y="1169"/>
                    <a:pt x="683" y="1153"/>
                    <a:pt x="746" y="1117"/>
                  </a:cubicBezTo>
                  <a:cubicBezTo>
                    <a:pt x="803" y="1089"/>
                    <a:pt x="867" y="1024"/>
                    <a:pt x="896" y="967"/>
                  </a:cubicBezTo>
                  <a:cubicBezTo>
                    <a:pt x="953" y="910"/>
                    <a:pt x="1018" y="845"/>
                    <a:pt x="1047" y="759"/>
                  </a:cubicBezTo>
                  <a:cubicBezTo>
                    <a:pt x="1075" y="666"/>
                    <a:pt x="1075" y="551"/>
                    <a:pt x="1047" y="458"/>
                  </a:cubicBezTo>
                  <a:cubicBezTo>
                    <a:pt x="1018" y="336"/>
                    <a:pt x="953" y="279"/>
                    <a:pt x="896" y="193"/>
                  </a:cubicBezTo>
                  <a:cubicBezTo>
                    <a:pt x="867" y="157"/>
                    <a:pt x="839" y="129"/>
                    <a:pt x="803" y="100"/>
                  </a:cubicBezTo>
                  <a:cubicBezTo>
                    <a:pt x="760" y="36"/>
                    <a:pt x="683" y="0"/>
                    <a:pt x="59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a:off x="9003584" y="876885"/>
              <a:ext cx="67193" cy="66006"/>
            </a:xfrm>
            <a:custGeom>
              <a:avLst/>
              <a:gdLst/>
              <a:ahLst/>
              <a:cxnLst/>
              <a:rect l="l" t="t" r="r" b="b"/>
              <a:pathLst>
                <a:path w="1019" h="1001" extrusionOk="0">
                  <a:moveTo>
                    <a:pt x="660" y="0"/>
                  </a:moveTo>
                  <a:cubicBezTo>
                    <a:pt x="596" y="0"/>
                    <a:pt x="510" y="0"/>
                    <a:pt x="416" y="29"/>
                  </a:cubicBezTo>
                  <a:cubicBezTo>
                    <a:pt x="237" y="93"/>
                    <a:pt x="58" y="208"/>
                    <a:pt x="29" y="387"/>
                  </a:cubicBezTo>
                  <a:cubicBezTo>
                    <a:pt x="1" y="566"/>
                    <a:pt x="94" y="745"/>
                    <a:pt x="237" y="896"/>
                  </a:cubicBezTo>
                  <a:cubicBezTo>
                    <a:pt x="302" y="953"/>
                    <a:pt x="359" y="989"/>
                    <a:pt x="452" y="989"/>
                  </a:cubicBezTo>
                  <a:cubicBezTo>
                    <a:pt x="469" y="997"/>
                    <a:pt x="485" y="1001"/>
                    <a:pt x="501" y="1001"/>
                  </a:cubicBezTo>
                  <a:cubicBezTo>
                    <a:pt x="540" y="1001"/>
                    <a:pt x="575" y="979"/>
                    <a:pt x="596" y="953"/>
                  </a:cubicBezTo>
                  <a:cubicBezTo>
                    <a:pt x="775" y="867"/>
                    <a:pt x="954" y="745"/>
                    <a:pt x="990" y="566"/>
                  </a:cubicBezTo>
                  <a:cubicBezTo>
                    <a:pt x="1018" y="452"/>
                    <a:pt x="954" y="301"/>
                    <a:pt x="896" y="179"/>
                  </a:cubicBezTo>
                  <a:cubicBezTo>
                    <a:pt x="839" y="122"/>
                    <a:pt x="775" y="29"/>
                    <a:pt x="660"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8887332" y="1105104"/>
              <a:ext cx="72864" cy="62181"/>
            </a:xfrm>
            <a:custGeom>
              <a:avLst/>
              <a:gdLst/>
              <a:ahLst/>
              <a:cxnLst/>
              <a:rect l="l" t="t" r="r" b="b"/>
              <a:pathLst>
                <a:path w="1105" h="943" extrusionOk="0">
                  <a:moveTo>
                    <a:pt x="567" y="0"/>
                  </a:moveTo>
                  <a:cubicBezTo>
                    <a:pt x="424" y="0"/>
                    <a:pt x="273" y="65"/>
                    <a:pt x="151" y="151"/>
                  </a:cubicBezTo>
                  <a:cubicBezTo>
                    <a:pt x="123" y="215"/>
                    <a:pt x="94" y="273"/>
                    <a:pt x="65" y="301"/>
                  </a:cubicBezTo>
                  <a:cubicBezTo>
                    <a:pt x="1" y="481"/>
                    <a:pt x="29" y="660"/>
                    <a:pt x="151" y="810"/>
                  </a:cubicBezTo>
                  <a:cubicBezTo>
                    <a:pt x="267" y="904"/>
                    <a:pt x="399" y="942"/>
                    <a:pt x="535" y="942"/>
                  </a:cubicBezTo>
                  <a:cubicBezTo>
                    <a:pt x="577" y="942"/>
                    <a:pt x="618" y="939"/>
                    <a:pt x="660" y="932"/>
                  </a:cubicBezTo>
                  <a:cubicBezTo>
                    <a:pt x="811" y="896"/>
                    <a:pt x="961" y="782"/>
                    <a:pt x="1047" y="602"/>
                  </a:cubicBezTo>
                  <a:cubicBezTo>
                    <a:pt x="1104" y="452"/>
                    <a:pt x="1104" y="452"/>
                    <a:pt x="1047" y="301"/>
                  </a:cubicBezTo>
                  <a:cubicBezTo>
                    <a:pt x="1018" y="273"/>
                    <a:pt x="1018" y="215"/>
                    <a:pt x="990" y="180"/>
                  </a:cubicBezTo>
                  <a:cubicBezTo>
                    <a:pt x="868" y="65"/>
                    <a:pt x="717" y="0"/>
                    <a:pt x="56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
            <p:cNvSpPr/>
            <p:nvPr/>
          </p:nvSpPr>
          <p:spPr>
            <a:xfrm>
              <a:off x="8899135" y="1021162"/>
              <a:ext cx="72864" cy="69105"/>
            </a:xfrm>
            <a:custGeom>
              <a:avLst/>
              <a:gdLst/>
              <a:ahLst/>
              <a:cxnLst/>
              <a:rect l="l" t="t" r="r" b="b"/>
              <a:pathLst>
                <a:path w="1105" h="1048" extrusionOk="0">
                  <a:moveTo>
                    <a:pt x="620" y="1"/>
                  </a:moveTo>
                  <a:cubicBezTo>
                    <a:pt x="522" y="1"/>
                    <a:pt x="421" y="16"/>
                    <a:pt x="331" y="55"/>
                  </a:cubicBezTo>
                  <a:cubicBezTo>
                    <a:pt x="180" y="141"/>
                    <a:pt x="94" y="263"/>
                    <a:pt x="30" y="442"/>
                  </a:cubicBezTo>
                  <a:cubicBezTo>
                    <a:pt x="30" y="499"/>
                    <a:pt x="1" y="557"/>
                    <a:pt x="30" y="621"/>
                  </a:cubicBezTo>
                  <a:cubicBezTo>
                    <a:pt x="30" y="800"/>
                    <a:pt x="180" y="980"/>
                    <a:pt x="359" y="1037"/>
                  </a:cubicBezTo>
                  <a:cubicBezTo>
                    <a:pt x="401" y="1044"/>
                    <a:pt x="444" y="1047"/>
                    <a:pt x="488" y="1047"/>
                  </a:cubicBezTo>
                  <a:cubicBezTo>
                    <a:pt x="631" y="1047"/>
                    <a:pt x="775" y="1009"/>
                    <a:pt x="868" y="915"/>
                  </a:cubicBezTo>
                  <a:cubicBezTo>
                    <a:pt x="1019" y="772"/>
                    <a:pt x="1105" y="593"/>
                    <a:pt x="1076" y="413"/>
                  </a:cubicBezTo>
                  <a:cubicBezTo>
                    <a:pt x="1076" y="234"/>
                    <a:pt x="1076" y="234"/>
                    <a:pt x="925" y="112"/>
                  </a:cubicBezTo>
                  <a:cubicBezTo>
                    <a:pt x="897" y="84"/>
                    <a:pt x="868" y="55"/>
                    <a:pt x="811" y="19"/>
                  </a:cubicBezTo>
                  <a:cubicBezTo>
                    <a:pt x="751" y="8"/>
                    <a:pt x="686" y="1"/>
                    <a:pt x="620"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8891618" y="1184232"/>
              <a:ext cx="60995" cy="57038"/>
            </a:xfrm>
            <a:custGeom>
              <a:avLst/>
              <a:gdLst/>
              <a:ahLst/>
              <a:cxnLst/>
              <a:rect l="l" t="t" r="r" b="b"/>
              <a:pathLst>
                <a:path w="925" h="865" extrusionOk="0">
                  <a:moveTo>
                    <a:pt x="506" y="1"/>
                  </a:moveTo>
                  <a:cubicBezTo>
                    <a:pt x="440" y="1"/>
                    <a:pt x="376" y="13"/>
                    <a:pt x="323" y="26"/>
                  </a:cubicBezTo>
                  <a:cubicBezTo>
                    <a:pt x="237" y="54"/>
                    <a:pt x="179" y="90"/>
                    <a:pt x="115" y="148"/>
                  </a:cubicBezTo>
                  <a:cubicBezTo>
                    <a:pt x="58" y="205"/>
                    <a:pt x="29" y="269"/>
                    <a:pt x="29" y="355"/>
                  </a:cubicBezTo>
                  <a:cubicBezTo>
                    <a:pt x="0" y="477"/>
                    <a:pt x="29" y="592"/>
                    <a:pt x="86" y="685"/>
                  </a:cubicBezTo>
                  <a:cubicBezTo>
                    <a:pt x="144" y="771"/>
                    <a:pt x="265" y="864"/>
                    <a:pt x="387" y="864"/>
                  </a:cubicBezTo>
                  <a:cubicBezTo>
                    <a:pt x="473" y="864"/>
                    <a:pt x="538" y="836"/>
                    <a:pt x="595" y="807"/>
                  </a:cubicBezTo>
                  <a:cubicBezTo>
                    <a:pt x="803" y="685"/>
                    <a:pt x="925" y="413"/>
                    <a:pt x="832" y="205"/>
                  </a:cubicBezTo>
                  <a:cubicBezTo>
                    <a:pt x="803" y="148"/>
                    <a:pt x="774" y="119"/>
                    <a:pt x="746" y="90"/>
                  </a:cubicBezTo>
                  <a:cubicBezTo>
                    <a:pt x="677" y="22"/>
                    <a:pt x="590" y="1"/>
                    <a:pt x="50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
            <p:cNvSpPr/>
            <p:nvPr/>
          </p:nvSpPr>
          <p:spPr>
            <a:xfrm>
              <a:off x="8515430" y="227112"/>
              <a:ext cx="401772" cy="744924"/>
            </a:xfrm>
            <a:custGeom>
              <a:avLst/>
              <a:gdLst/>
              <a:ahLst/>
              <a:cxnLst/>
              <a:rect l="l" t="t" r="r" b="b"/>
              <a:pathLst>
                <a:path w="6093" h="11297" extrusionOk="0">
                  <a:moveTo>
                    <a:pt x="5490" y="0"/>
                  </a:moveTo>
                  <a:cubicBezTo>
                    <a:pt x="5669" y="481"/>
                    <a:pt x="5669" y="1047"/>
                    <a:pt x="5433" y="1527"/>
                  </a:cubicBezTo>
                  <a:cubicBezTo>
                    <a:pt x="5225" y="1348"/>
                    <a:pt x="4989" y="1226"/>
                    <a:pt x="4716" y="1197"/>
                  </a:cubicBezTo>
                  <a:cubicBezTo>
                    <a:pt x="4696" y="1196"/>
                    <a:pt x="4676" y="1195"/>
                    <a:pt x="4655" y="1195"/>
                  </a:cubicBezTo>
                  <a:cubicBezTo>
                    <a:pt x="4196" y="1195"/>
                    <a:pt x="3743" y="1492"/>
                    <a:pt x="3283" y="1527"/>
                  </a:cubicBezTo>
                  <a:cubicBezTo>
                    <a:pt x="3254" y="1527"/>
                    <a:pt x="3226" y="1584"/>
                    <a:pt x="3254" y="1613"/>
                  </a:cubicBezTo>
                  <a:cubicBezTo>
                    <a:pt x="3376" y="1735"/>
                    <a:pt x="3520" y="1821"/>
                    <a:pt x="3699" y="1885"/>
                  </a:cubicBezTo>
                  <a:cubicBezTo>
                    <a:pt x="3555" y="1942"/>
                    <a:pt x="3434" y="2028"/>
                    <a:pt x="3312" y="2122"/>
                  </a:cubicBezTo>
                  <a:cubicBezTo>
                    <a:pt x="1728" y="3376"/>
                    <a:pt x="445" y="5225"/>
                    <a:pt x="151" y="7224"/>
                  </a:cubicBezTo>
                  <a:cubicBezTo>
                    <a:pt x="1" y="8156"/>
                    <a:pt x="30" y="9109"/>
                    <a:pt x="445" y="9911"/>
                  </a:cubicBezTo>
                  <a:cubicBezTo>
                    <a:pt x="841" y="10670"/>
                    <a:pt x="1809" y="11296"/>
                    <a:pt x="2690" y="11296"/>
                  </a:cubicBezTo>
                  <a:cubicBezTo>
                    <a:pt x="2749" y="11296"/>
                    <a:pt x="2809" y="11293"/>
                    <a:pt x="2867" y="11287"/>
                  </a:cubicBezTo>
                  <a:cubicBezTo>
                    <a:pt x="3520" y="11259"/>
                    <a:pt x="4179" y="10807"/>
                    <a:pt x="4451" y="10184"/>
                  </a:cubicBezTo>
                  <a:cubicBezTo>
                    <a:pt x="4867" y="9195"/>
                    <a:pt x="4451" y="8120"/>
                    <a:pt x="4387" y="7045"/>
                  </a:cubicBezTo>
                  <a:cubicBezTo>
                    <a:pt x="4358" y="6364"/>
                    <a:pt x="4509" y="5612"/>
                    <a:pt x="4809" y="4988"/>
                  </a:cubicBezTo>
                  <a:cubicBezTo>
                    <a:pt x="4989" y="4630"/>
                    <a:pt x="5196" y="4271"/>
                    <a:pt x="5376" y="3942"/>
                  </a:cubicBezTo>
                  <a:cubicBezTo>
                    <a:pt x="5490" y="4092"/>
                    <a:pt x="5612" y="4214"/>
                    <a:pt x="5763" y="4329"/>
                  </a:cubicBezTo>
                  <a:cubicBezTo>
                    <a:pt x="5774" y="4341"/>
                    <a:pt x="5786" y="4348"/>
                    <a:pt x="5798" y="4348"/>
                  </a:cubicBezTo>
                  <a:cubicBezTo>
                    <a:pt x="5815" y="4348"/>
                    <a:pt x="5832" y="4334"/>
                    <a:pt x="5849" y="4300"/>
                  </a:cubicBezTo>
                  <a:cubicBezTo>
                    <a:pt x="5942" y="3705"/>
                    <a:pt x="6064" y="3103"/>
                    <a:pt x="5942" y="2480"/>
                  </a:cubicBezTo>
                  <a:cubicBezTo>
                    <a:pt x="5913" y="2243"/>
                    <a:pt x="5791" y="1971"/>
                    <a:pt x="5641" y="1763"/>
                  </a:cubicBezTo>
                  <a:cubicBezTo>
                    <a:pt x="5970" y="1254"/>
                    <a:pt x="6092" y="660"/>
                    <a:pt x="5970" y="58"/>
                  </a:cubicBezTo>
                  <a:cubicBezTo>
                    <a:pt x="5970" y="58"/>
                    <a:pt x="5970" y="29"/>
                    <a:pt x="5942"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
            <p:cNvSpPr/>
            <p:nvPr/>
          </p:nvSpPr>
          <p:spPr>
            <a:xfrm>
              <a:off x="8560797" y="339540"/>
              <a:ext cx="354493" cy="626232"/>
            </a:xfrm>
            <a:custGeom>
              <a:avLst/>
              <a:gdLst/>
              <a:ahLst/>
              <a:cxnLst/>
              <a:rect l="l" t="t" r="r" b="b"/>
              <a:pathLst>
                <a:path w="5376" h="9497" fill="none" extrusionOk="0">
                  <a:moveTo>
                    <a:pt x="5376" y="2058"/>
                  </a:moveTo>
                  <a:cubicBezTo>
                    <a:pt x="5196" y="2416"/>
                    <a:pt x="4981" y="2746"/>
                    <a:pt x="4802" y="3104"/>
                  </a:cubicBezTo>
                  <a:cubicBezTo>
                    <a:pt x="4508" y="3763"/>
                    <a:pt x="4358" y="4480"/>
                    <a:pt x="4387" y="5197"/>
                  </a:cubicBezTo>
                  <a:cubicBezTo>
                    <a:pt x="4444" y="6236"/>
                    <a:pt x="4867" y="7346"/>
                    <a:pt x="4444" y="8300"/>
                  </a:cubicBezTo>
                  <a:cubicBezTo>
                    <a:pt x="4179" y="8923"/>
                    <a:pt x="3520" y="9374"/>
                    <a:pt x="2832" y="9432"/>
                  </a:cubicBezTo>
                  <a:cubicBezTo>
                    <a:pt x="1936" y="9496"/>
                    <a:pt x="861" y="8866"/>
                    <a:pt x="445" y="8027"/>
                  </a:cubicBezTo>
                  <a:cubicBezTo>
                    <a:pt x="30" y="7225"/>
                    <a:pt x="1" y="6271"/>
                    <a:pt x="144" y="5376"/>
                  </a:cubicBezTo>
                  <a:cubicBezTo>
                    <a:pt x="417" y="3369"/>
                    <a:pt x="1728" y="1492"/>
                    <a:pt x="3312" y="237"/>
                  </a:cubicBezTo>
                  <a:cubicBezTo>
                    <a:pt x="3434" y="144"/>
                    <a:pt x="3548" y="87"/>
                    <a:pt x="3699"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8773453" y="294173"/>
              <a:ext cx="186742" cy="208502"/>
            </a:xfrm>
            <a:custGeom>
              <a:avLst/>
              <a:gdLst/>
              <a:ahLst/>
              <a:cxnLst/>
              <a:rect l="l" t="t" r="r" b="b"/>
              <a:pathLst>
                <a:path w="2832" h="3162" fill="none" extrusionOk="0">
                  <a:moveTo>
                    <a:pt x="2387" y="567"/>
                  </a:moveTo>
                  <a:cubicBezTo>
                    <a:pt x="2566" y="775"/>
                    <a:pt x="2688" y="1047"/>
                    <a:pt x="2717" y="1312"/>
                  </a:cubicBezTo>
                  <a:cubicBezTo>
                    <a:pt x="2831" y="1907"/>
                    <a:pt x="2717" y="2509"/>
                    <a:pt x="2595" y="3104"/>
                  </a:cubicBezTo>
                  <a:cubicBezTo>
                    <a:pt x="2595" y="3161"/>
                    <a:pt x="2566" y="3161"/>
                    <a:pt x="2538" y="3161"/>
                  </a:cubicBezTo>
                  <a:cubicBezTo>
                    <a:pt x="2208" y="2896"/>
                    <a:pt x="2000" y="2538"/>
                    <a:pt x="1907" y="2122"/>
                  </a:cubicBezTo>
                  <a:cubicBezTo>
                    <a:pt x="1907" y="2086"/>
                    <a:pt x="1850" y="2058"/>
                    <a:pt x="1821" y="2122"/>
                  </a:cubicBezTo>
                  <a:cubicBezTo>
                    <a:pt x="1670" y="2301"/>
                    <a:pt x="1520" y="2509"/>
                    <a:pt x="1398" y="2746"/>
                  </a:cubicBezTo>
                  <a:cubicBezTo>
                    <a:pt x="1369" y="2774"/>
                    <a:pt x="1312" y="2774"/>
                    <a:pt x="1312" y="2717"/>
                  </a:cubicBezTo>
                  <a:cubicBezTo>
                    <a:pt x="1255" y="2266"/>
                    <a:pt x="1312" y="1821"/>
                    <a:pt x="1434" y="1406"/>
                  </a:cubicBezTo>
                  <a:cubicBezTo>
                    <a:pt x="1463" y="1370"/>
                    <a:pt x="1398" y="1312"/>
                    <a:pt x="1369" y="1341"/>
                  </a:cubicBezTo>
                  <a:cubicBezTo>
                    <a:pt x="982" y="1406"/>
                    <a:pt x="596" y="1642"/>
                    <a:pt x="237" y="1549"/>
                  </a:cubicBezTo>
                  <a:cubicBezTo>
                    <a:pt x="209" y="1549"/>
                    <a:pt x="180" y="1492"/>
                    <a:pt x="209" y="1463"/>
                  </a:cubicBezTo>
                  <a:lnTo>
                    <a:pt x="861" y="832"/>
                  </a:lnTo>
                  <a:cubicBezTo>
                    <a:pt x="896" y="804"/>
                    <a:pt x="861" y="746"/>
                    <a:pt x="803" y="746"/>
                  </a:cubicBezTo>
                  <a:cubicBezTo>
                    <a:pt x="538" y="746"/>
                    <a:pt x="237" y="624"/>
                    <a:pt x="29" y="417"/>
                  </a:cubicBezTo>
                  <a:cubicBezTo>
                    <a:pt x="1" y="388"/>
                    <a:pt x="1" y="331"/>
                    <a:pt x="58" y="331"/>
                  </a:cubicBezTo>
                  <a:cubicBezTo>
                    <a:pt x="538" y="295"/>
                    <a:pt x="1011" y="1"/>
                    <a:pt x="1491" y="30"/>
                  </a:cubicBezTo>
                  <a:cubicBezTo>
                    <a:pt x="1756" y="30"/>
                    <a:pt x="2000" y="151"/>
                    <a:pt x="2179" y="33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
            <p:cNvSpPr/>
            <p:nvPr/>
          </p:nvSpPr>
          <p:spPr>
            <a:xfrm>
              <a:off x="8912851" y="215309"/>
              <a:ext cx="49719" cy="126209"/>
            </a:xfrm>
            <a:custGeom>
              <a:avLst/>
              <a:gdLst/>
              <a:ahLst/>
              <a:cxnLst/>
              <a:rect l="l" t="t" r="r" b="b"/>
              <a:pathLst>
                <a:path w="754" h="1914" fill="none" extrusionOk="0">
                  <a:moveTo>
                    <a:pt x="603" y="29"/>
                  </a:moveTo>
                  <a:cubicBezTo>
                    <a:pt x="574" y="0"/>
                    <a:pt x="574" y="0"/>
                    <a:pt x="538" y="0"/>
                  </a:cubicBezTo>
                  <a:lnTo>
                    <a:pt x="151" y="0"/>
                  </a:lnTo>
                  <a:cubicBezTo>
                    <a:pt x="330" y="538"/>
                    <a:pt x="330" y="1197"/>
                    <a:pt x="1" y="1670"/>
                  </a:cubicBezTo>
                  <a:cubicBezTo>
                    <a:pt x="94" y="1706"/>
                    <a:pt x="123" y="1820"/>
                    <a:pt x="180" y="1914"/>
                  </a:cubicBezTo>
                  <a:cubicBezTo>
                    <a:pt x="603" y="1405"/>
                    <a:pt x="753" y="717"/>
                    <a:pt x="631" y="93"/>
                  </a:cubicBezTo>
                  <a:cubicBezTo>
                    <a:pt x="631" y="58"/>
                    <a:pt x="631" y="29"/>
                    <a:pt x="603"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
            <p:cNvSpPr/>
            <p:nvPr/>
          </p:nvSpPr>
          <p:spPr>
            <a:xfrm>
              <a:off x="8765409" y="790372"/>
              <a:ext cx="78996" cy="125748"/>
            </a:xfrm>
            <a:custGeom>
              <a:avLst/>
              <a:gdLst/>
              <a:ahLst/>
              <a:cxnLst/>
              <a:rect l="l" t="t" r="r" b="b"/>
              <a:pathLst>
                <a:path w="1198" h="1907" fill="none" extrusionOk="0">
                  <a:moveTo>
                    <a:pt x="624" y="180"/>
                  </a:moveTo>
                  <a:cubicBezTo>
                    <a:pt x="689" y="87"/>
                    <a:pt x="746" y="29"/>
                    <a:pt x="868" y="1"/>
                  </a:cubicBezTo>
                  <a:cubicBezTo>
                    <a:pt x="925" y="1"/>
                    <a:pt x="1018" y="58"/>
                    <a:pt x="1076" y="115"/>
                  </a:cubicBezTo>
                  <a:cubicBezTo>
                    <a:pt x="1104" y="208"/>
                    <a:pt x="1133" y="294"/>
                    <a:pt x="1133" y="388"/>
                  </a:cubicBezTo>
                  <a:cubicBezTo>
                    <a:pt x="1198" y="868"/>
                    <a:pt x="1018" y="1405"/>
                    <a:pt x="660" y="1728"/>
                  </a:cubicBezTo>
                  <a:cubicBezTo>
                    <a:pt x="567" y="1821"/>
                    <a:pt x="481" y="1878"/>
                    <a:pt x="359" y="1907"/>
                  </a:cubicBezTo>
                  <a:cubicBezTo>
                    <a:pt x="237" y="1907"/>
                    <a:pt x="87" y="1878"/>
                    <a:pt x="58" y="1764"/>
                  </a:cubicBezTo>
                  <a:cubicBezTo>
                    <a:pt x="1" y="1642"/>
                    <a:pt x="87" y="1491"/>
                    <a:pt x="180" y="1369"/>
                  </a:cubicBezTo>
                  <a:cubicBezTo>
                    <a:pt x="302" y="1226"/>
                    <a:pt x="417" y="1011"/>
                    <a:pt x="481" y="803"/>
                  </a:cubicBezTo>
                  <a:cubicBezTo>
                    <a:pt x="538" y="595"/>
                    <a:pt x="510" y="359"/>
                    <a:pt x="624"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
            <p:cNvSpPr/>
            <p:nvPr/>
          </p:nvSpPr>
          <p:spPr>
            <a:xfrm>
              <a:off x="8387375" y="1896581"/>
              <a:ext cx="722636" cy="1270334"/>
            </a:xfrm>
            <a:custGeom>
              <a:avLst/>
              <a:gdLst/>
              <a:ahLst/>
              <a:cxnLst/>
              <a:rect l="l" t="t" r="r" b="b"/>
              <a:pathLst>
                <a:path w="10959" h="19265" extrusionOk="0">
                  <a:moveTo>
                    <a:pt x="2595" y="1"/>
                  </a:moveTo>
                  <a:cubicBezTo>
                    <a:pt x="2179" y="151"/>
                    <a:pt x="1792" y="395"/>
                    <a:pt x="1434" y="689"/>
                  </a:cubicBezTo>
                  <a:cubicBezTo>
                    <a:pt x="2273" y="2660"/>
                    <a:pt x="3018" y="4036"/>
                    <a:pt x="3849" y="5799"/>
                  </a:cubicBezTo>
                  <a:lnTo>
                    <a:pt x="4121" y="6336"/>
                  </a:lnTo>
                  <a:cubicBezTo>
                    <a:pt x="2989" y="5498"/>
                    <a:pt x="2058" y="4874"/>
                    <a:pt x="803" y="4215"/>
                  </a:cubicBezTo>
                  <a:cubicBezTo>
                    <a:pt x="741" y="4173"/>
                    <a:pt x="660" y="4143"/>
                    <a:pt x="588" y="4143"/>
                  </a:cubicBezTo>
                  <a:cubicBezTo>
                    <a:pt x="560" y="4143"/>
                    <a:pt x="533" y="4148"/>
                    <a:pt x="510" y="4157"/>
                  </a:cubicBezTo>
                  <a:cubicBezTo>
                    <a:pt x="445" y="4186"/>
                    <a:pt x="416" y="4272"/>
                    <a:pt x="359" y="4337"/>
                  </a:cubicBezTo>
                  <a:cubicBezTo>
                    <a:pt x="180" y="4752"/>
                    <a:pt x="1" y="5232"/>
                    <a:pt x="180" y="5648"/>
                  </a:cubicBezTo>
                  <a:cubicBezTo>
                    <a:pt x="1914" y="5913"/>
                    <a:pt x="3555" y="6902"/>
                    <a:pt x="4630" y="8278"/>
                  </a:cubicBezTo>
                  <a:lnTo>
                    <a:pt x="5103" y="8063"/>
                  </a:lnTo>
                  <a:lnTo>
                    <a:pt x="5913" y="7705"/>
                  </a:lnTo>
                  <a:cubicBezTo>
                    <a:pt x="5999" y="5734"/>
                    <a:pt x="6121" y="3799"/>
                    <a:pt x="6243" y="1828"/>
                  </a:cubicBezTo>
                  <a:cubicBezTo>
                    <a:pt x="5705" y="1649"/>
                    <a:pt x="5103" y="1527"/>
                    <a:pt x="4537" y="1470"/>
                  </a:cubicBezTo>
                  <a:lnTo>
                    <a:pt x="4537" y="1470"/>
                  </a:lnTo>
                  <a:cubicBezTo>
                    <a:pt x="4630" y="2867"/>
                    <a:pt x="4745" y="4365"/>
                    <a:pt x="4989" y="5705"/>
                  </a:cubicBezTo>
                  <a:lnTo>
                    <a:pt x="4895" y="5469"/>
                  </a:lnTo>
                  <a:lnTo>
                    <a:pt x="4895" y="5469"/>
                  </a:lnTo>
                  <a:cubicBezTo>
                    <a:pt x="4924" y="5591"/>
                    <a:pt x="4960" y="5677"/>
                    <a:pt x="4989" y="5799"/>
                  </a:cubicBezTo>
                  <a:cubicBezTo>
                    <a:pt x="4989" y="5815"/>
                    <a:pt x="4989" y="5831"/>
                    <a:pt x="4994" y="5852"/>
                  </a:cubicBezTo>
                  <a:lnTo>
                    <a:pt x="4994" y="5852"/>
                  </a:lnTo>
                  <a:cubicBezTo>
                    <a:pt x="4256" y="3934"/>
                    <a:pt x="3517" y="1837"/>
                    <a:pt x="2595" y="1"/>
                  </a:cubicBezTo>
                  <a:close/>
                  <a:moveTo>
                    <a:pt x="6121" y="7590"/>
                  </a:moveTo>
                  <a:cubicBezTo>
                    <a:pt x="5791" y="7798"/>
                    <a:pt x="5462" y="7977"/>
                    <a:pt x="5103" y="8099"/>
                  </a:cubicBezTo>
                  <a:cubicBezTo>
                    <a:pt x="4960" y="8156"/>
                    <a:pt x="4809" y="8214"/>
                    <a:pt x="4630" y="8278"/>
                  </a:cubicBezTo>
                  <a:cubicBezTo>
                    <a:pt x="4566" y="8307"/>
                    <a:pt x="4537" y="8307"/>
                    <a:pt x="4508" y="8335"/>
                  </a:cubicBezTo>
                  <a:cubicBezTo>
                    <a:pt x="5196" y="9855"/>
                    <a:pt x="5884" y="11381"/>
                    <a:pt x="6572" y="12936"/>
                  </a:cubicBezTo>
                  <a:cubicBezTo>
                    <a:pt x="7432" y="14814"/>
                    <a:pt x="8299" y="16756"/>
                    <a:pt x="8572" y="18813"/>
                  </a:cubicBezTo>
                  <a:cubicBezTo>
                    <a:pt x="8572" y="18934"/>
                    <a:pt x="8600" y="19085"/>
                    <a:pt x="8686" y="19171"/>
                  </a:cubicBezTo>
                  <a:cubicBezTo>
                    <a:pt x="8780" y="19264"/>
                    <a:pt x="8930" y="19264"/>
                    <a:pt x="9081" y="19264"/>
                  </a:cubicBezTo>
                  <a:cubicBezTo>
                    <a:pt x="9496" y="19264"/>
                    <a:pt x="9912" y="19264"/>
                    <a:pt x="10270" y="19114"/>
                  </a:cubicBezTo>
                  <a:cubicBezTo>
                    <a:pt x="10628" y="18963"/>
                    <a:pt x="10958" y="18605"/>
                    <a:pt x="10958" y="18218"/>
                  </a:cubicBezTo>
                  <a:cubicBezTo>
                    <a:pt x="10958" y="17981"/>
                    <a:pt x="10836" y="17773"/>
                    <a:pt x="10750" y="17558"/>
                  </a:cubicBezTo>
                  <a:cubicBezTo>
                    <a:pt x="9081" y="14305"/>
                    <a:pt x="7525" y="10994"/>
                    <a:pt x="6121" y="759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
            <p:cNvSpPr/>
            <p:nvPr/>
          </p:nvSpPr>
          <p:spPr>
            <a:xfrm>
              <a:off x="8412893" y="1863545"/>
              <a:ext cx="413576" cy="545390"/>
            </a:xfrm>
            <a:custGeom>
              <a:avLst/>
              <a:gdLst/>
              <a:ahLst/>
              <a:cxnLst/>
              <a:rect l="l" t="t" r="r" b="b"/>
              <a:pathLst>
                <a:path w="6272" h="8271" fill="none" extrusionOk="0">
                  <a:moveTo>
                    <a:pt x="4630" y="8270"/>
                  </a:moveTo>
                  <a:cubicBezTo>
                    <a:pt x="3555" y="6866"/>
                    <a:pt x="1943" y="5913"/>
                    <a:pt x="180" y="5640"/>
                  </a:cubicBezTo>
                  <a:cubicBezTo>
                    <a:pt x="1" y="5225"/>
                    <a:pt x="209" y="4744"/>
                    <a:pt x="388" y="4329"/>
                  </a:cubicBezTo>
                  <a:cubicBezTo>
                    <a:pt x="416" y="4264"/>
                    <a:pt x="452" y="4178"/>
                    <a:pt x="538" y="4150"/>
                  </a:cubicBezTo>
                  <a:cubicBezTo>
                    <a:pt x="631" y="4121"/>
                    <a:pt x="717" y="4150"/>
                    <a:pt x="811" y="4207"/>
                  </a:cubicBezTo>
                  <a:cubicBezTo>
                    <a:pt x="2065" y="4866"/>
                    <a:pt x="3018" y="5490"/>
                    <a:pt x="4150" y="6328"/>
                  </a:cubicBezTo>
                  <a:cubicBezTo>
                    <a:pt x="3168" y="4300"/>
                    <a:pt x="2359" y="2867"/>
                    <a:pt x="1463" y="681"/>
                  </a:cubicBezTo>
                  <a:cubicBezTo>
                    <a:pt x="1792" y="387"/>
                    <a:pt x="2179" y="144"/>
                    <a:pt x="2602" y="0"/>
                  </a:cubicBezTo>
                  <a:cubicBezTo>
                    <a:pt x="3527" y="1849"/>
                    <a:pt x="4272" y="3970"/>
                    <a:pt x="5017" y="5913"/>
                  </a:cubicBezTo>
                  <a:cubicBezTo>
                    <a:pt x="4781" y="4508"/>
                    <a:pt x="4659" y="2924"/>
                    <a:pt x="4537" y="1462"/>
                  </a:cubicBezTo>
                  <a:cubicBezTo>
                    <a:pt x="5139" y="1520"/>
                    <a:pt x="5705" y="1641"/>
                    <a:pt x="6271" y="1821"/>
                  </a:cubicBezTo>
                  <a:cubicBezTo>
                    <a:pt x="6121" y="3763"/>
                    <a:pt x="6035" y="5733"/>
                    <a:pt x="5942" y="766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
            <p:cNvSpPr/>
            <p:nvPr/>
          </p:nvSpPr>
          <p:spPr>
            <a:xfrm>
              <a:off x="8735670" y="2223644"/>
              <a:ext cx="53477" cy="153640"/>
            </a:xfrm>
            <a:custGeom>
              <a:avLst/>
              <a:gdLst/>
              <a:ahLst/>
              <a:cxnLst/>
              <a:rect l="l" t="t" r="r" b="b"/>
              <a:pathLst>
                <a:path w="811" h="2330" fill="none" extrusionOk="0">
                  <a:moveTo>
                    <a:pt x="0" y="0"/>
                  </a:moveTo>
                  <a:cubicBezTo>
                    <a:pt x="244" y="774"/>
                    <a:pt x="509" y="1555"/>
                    <a:pt x="81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
            <p:cNvSpPr/>
            <p:nvPr/>
          </p:nvSpPr>
          <p:spPr>
            <a:xfrm>
              <a:off x="8669004" y="2245338"/>
              <a:ext cx="82821" cy="151794"/>
            </a:xfrm>
            <a:custGeom>
              <a:avLst/>
              <a:gdLst/>
              <a:ahLst/>
              <a:cxnLst/>
              <a:rect l="l" t="t" r="r" b="b"/>
              <a:pathLst>
                <a:path w="1256" h="2302" fill="none" extrusionOk="0">
                  <a:moveTo>
                    <a:pt x="1" y="1"/>
                  </a:moveTo>
                  <a:cubicBezTo>
                    <a:pt x="331" y="717"/>
                    <a:pt x="832" y="1613"/>
                    <a:pt x="1255"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
            <p:cNvSpPr/>
            <p:nvPr/>
          </p:nvSpPr>
          <p:spPr>
            <a:xfrm>
              <a:off x="8710151" y="2363503"/>
              <a:ext cx="427225" cy="769849"/>
            </a:xfrm>
            <a:custGeom>
              <a:avLst/>
              <a:gdLst/>
              <a:ahLst/>
              <a:cxnLst/>
              <a:rect l="l" t="t" r="r" b="b"/>
              <a:pathLst>
                <a:path w="6479" h="11675" fill="none" extrusionOk="0">
                  <a:moveTo>
                    <a:pt x="4186" y="11552"/>
                  </a:moveTo>
                  <a:cubicBezTo>
                    <a:pt x="4300" y="11674"/>
                    <a:pt x="4451" y="11674"/>
                    <a:pt x="4601" y="11674"/>
                  </a:cubicBezTo>
                  <a:cubicBezTo>
                    <a:pt x="4988" y="11674"/>
                    <a:pt x="5404" y="11674"/>
                    <a:pt x="5798" y="11524"/>
                  </a:cubicBezTo>
                  <a:cubicBezTo>
                    <a:pt x="6156" y="11373"/>
                    <a:pt x="6479" y="11015"/>
                    <a:pt x="6450" y="10628"/>
                  </a:cubicBezTo>
                  <a:cubicBezTo>
                    <a:pt x="6450" y="10391"/>
                    <a:pt x="6364" y="10184"/>
                    <a:pt x="6242" y="9976"/>
                  </a:cubicBezTo>
                  <a:cubicBezTo>
                    <a:pt x="4601" y="6715"/>
                    <a:pt x="3046" y="3376"/>
                    <a:pt x="1642" y="0"/>
                  </a:cubicBezTo>
                  <a:cubicBezTo>
                    <a:pt x="1140" y="330"/>
                    <a:pt x="567" y="566"/>
                    <a:pt x="0" y="717"/>
                  </a:cubicBezTo>
                  <a:cubicBezTo>
                    <a:pt x="688" y="2272"/>
                    <a:pt x="1405" y="3791"/>
                    <a:pt x="2093" y="5318"/>
                  </a:cubicBezTo>
                  <a:cubicBezTo>
                    <a:pt x="2960" y="7224"/>
                    <a:pt x="3827" y="9166"/>
                    <a:pt x="4064" y="11230"/>
                  </a:cubicBezTo>
                  <a:cubicBezTo>
                    <a:pt x="4092" y="11345"/>
                    <a:pt x="4092" y="11466"/>
                    <a:pt x="4186" y="115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
            <p:cNvSpPr/>
            <p:nvPr/>
          </p:nvSpPr>
          <p:spPr>
            <a:xfrm>
              <a:off x="8728087" y="2404583"/>
              <a:ext cx="291191" cy="734901"/>
            </a:xfrm>
            <a:custGeom>
              <a:avLst/>
              <a:gdLst/>
              <a:ahLst/>
              <a:cxnLst/>
              <a:rect l="l" t="t" r="r" b="b"/>
              <a:pathLst>
                <a:path w="4416" h="11145" fill="none" extrusionOk="0">
                  <a:moveTo>
                    <a:pt x="1" y="1"/>
                  </a:moveTo>
                  <a:cubicBezTo>
                    <a:pt x="1133" y="2452"/>
                    <a:pt x="2179" y="4809"/>
                    <a:pt x="3283" y="7260"/>
                  </a:cubicBezTo>
                  <a:cubicBezTo>
                    <a:pt x="3849" y="8486"/>
                    <a:pt x="4415" y="9797"/>
                    <a:pt x="4387" y="11144"/>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
            <p:cNvSpPr/>
            <p:nvPr/>
          </p:nvSpPr>
          <p:spPr>
            <a:xfrm>
              <a:off x="8932698" y="2800619"/>
              <a:ext cx="84667" cy="187138"/>
            </a:xfrm>
            <a:custGeom>
              <a:avLst/>
              <a:gdLst/>
              <a:ahLst/>
              <a:cxnLst/>
              <a:rect l="l" t="t" r="r" b="b"/>
              <a:pathLst>
                <a:path w="1284" h="2838" fill="none" extrusionOk="0">
                  <a:moveTo>
                    <a:pt x="1" y="0"/>
                  </a:moveTo>
                  <a:cubicBezTo>
                    <a:pt x="481" y="925"/>
                    <a:pt x="897" y="1878"/>
                    <a:pt x="1284"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
            <p:cNvSpPr/>
            <p:nvPr/>
          </p:nvSpPr>
          <p:spPr>
            <a:xfrm>
              <a:off x="8501781" y="3011363"/>
              <a:ext cx="373814" cy="357263"/>
            </a:xfrm>
            <a:custGeom>
              <a:avLst/>
              <a:gdLst/>
              <a:ahLst/>
              <a:cxnLst/>
              <a:rect l="l" t="t" r="r" b="b"/>
              <a:pathLst>
                <a:path w="5669" h="5418" extrusionOk="0">
                  <a:moveTo>
                    <a:pt x="2652" y="0"/>
                  </a:moveTo>
                  <a:cubicBezTo>
                    <a:pt x="1971" y="29"/>
                    <a:pt x="1491" y="265"/>
                    <a:pt x="1011" y="717"/>
                  </a:cubicBezTo>
                  <a:cubicBezTo>
                    <a:pt x="444" y="1254"/>
                    <a:pt x="86" y="1971"/>
                    <a:pt x="29" y="2745"/>
                  </a:cubicBezTo>
                  <a:cubicBezTo>
                    <a:pt x="0" y="3519"/>
                    <a:pt x="387" y="4451"/>
                    <a:pt x="1011" y="4924"/>
                  </a:cubicBezTo>
                  <a:cubicBezTo>
                    <a:pt x="1190" y="5045"/>
                    <a:pt x="1369" y="5131"/>
                    <a:pt x="1548" y="5225"/>
                  </a:cubicBezTo>
                  <a:cubicBezTo>
                    <a:pt x="1898" y="5353"/>
                    <a:pt x="2267" y="5418"/>
                    <a:pt x="2633" y="5418"/>
                  </a:cubicBezTo>
                  <a:cubicBezTo>
                    <a:pt x="3203" y="5418"/>
                    <a:pt x="3764" y="5262"/>
                    <a:pt x="4235" y="4952"/>
                  </a:cubicBezTo>
                  <a:cubicBezTo>
                    <a:pt x="4479" y="4809"/>
                    <a:pt x="4687" y="4630"/>
                    <a:pt x="4866" y="4415"/>
                  </a:cubicBezTo>
                  <a:cubicBezTo>
                    <a:pt x="5160" y="4092"/>
                    <a:pt x="5375" y="3669"/>
                    <a:pt x="5489" y="3225"/>
                  </a:cubicBezTo>
                  <a:cubicBezTo>
                    <a:pt x="5583" y="2774"/>
                    <a:pt x="5669" y="2358"/>
                    <a:pt x="5489" y="1849"/>
                  </a:cubicBezTo>
                  <a:cubicBezTo>
                    <a:pt x="5375" y="1520"/>
                    <a:pt x="5253" y="1312"/>
                    <a:pt x="5074" y="1104"/>
                  </a:cubicBezTo>
                  <a:cubicBezTo>
                    <a:pt x="4923" y="925"/>
                    <a:pt x="4773" y="746"/>
                    <a:pt x="4594" y="624"/>
                  </a:cubicBezTo>
                  <a:cubicBezTo>
                    <a:pt x="4264" y="387"/>
                    <a:pt x="4028" y="265"/>
                    <a:pt x="3641" y="151"/>
                  </a:cubicBezTo>
                  <a:cubicBezTo>
                    <a:pt x="3461" y="86"/>
                    <a:pt x="3010" y="0"/>
                    <a:pt x="2652"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
            <p:cNvSpPr/>
            <p:nvPr/>
          </p:nvSpPr>
          <p:spPr>
            <a:xfrm>
              <a:off x="8527299" y="2985844"/>
              <a:ext cx="373814" cy="366297"/>
            </a:xfrm>
            <a:custGeom>
              <a:avLst/>
              <a:gdLst/>
              <a:ahLst/>
              <a:cxnLst/>
              <a:rect l="l" t="t" r="r" b="b"/>
              <a:pathLst>
                <a:path w="5669" h="5555" fill="none" extrusionOk="0">
                  <a:moveTo>
                    <a:pt x="4235" y="4952"/>
                  </a:moveTo>
                  <a:cubicBezTo>
                    <a:pt x="3461" y="5461"/>
                    <a:pt x="2415" y="5554"/>
                    <a:pt x="1548" y="5225"/>
                  </a:cubicBezTo>
                  <a:cubicBezTo>
                    <a:pt x="1369" y="5131"/>
                    <a:pt x="1190" y="5045"/>
                    <a:pt x="1011" y="4924"/>
                  </a:cubicBezTo>
                  <a:cubicBezTo>
                    <a:pt x="358" y="4443"/>
                    <a:pt x="0" y="3519"/>
                    <a:pt x="29" y="2745"/>
                  </a:cubicBezTo>
                  <a:cubicBezTo>
                    <a:pt x="57" y="1971"/>
                    <a:pt x="444" y="1254"/>
                    <a:pt x="1011" y="717"/>
                  </a:cubicBezTo>
                  <a:cubicBezTo>
                    <a:pt x="1491" y="265"/>
                    <a:pt x="1971" y="29"/>
                    <a:pt x="2659" y="29"/>
                  </a:cubicBezTo>
                  <a:cubicBezTo>
                    <a:pt x="2981" y="0"/>
                    <a:pt x="3461" y="86"/>
                    <a:pt x="3641" y="144"/>
                  </a:cubicBezTo>
                  <a:cubicBezTo>
                    <a:pt x="4028" y="265"/>
                    <a:pt x="4271" y="387"/>
                    <a:pt x="4594" y="624"/>
                  </a:cubicBezTo>
                  <a:cubicBezTo>
                    <a:pt x="4773" y="774"/>
                    <a:pt x="4923" y="925"/>
                    <a:pt x="5074" y="1104"/>
                  </a:cubicBezTo>
                  <a:cubicBezTo>
                    <a:pt x="5253" y="1312"/>
                    <a:pt x="5375" y="1520"/>
                    <a:pt x="5489" y="1849"/>
                  </a:cubicBezTo>
                  <a:cubicBezTo>
                    <a:pt x="5669" y="2358"/>
                    <a:pt x="5583" y="2774"/>
                    <a:pt x="5489" y="3225"/>
                  </a:cubicBezTo>
                  <a:cubicBezTo>
                    <a:pt x="5375" y="3669"/>
                    <a:pt x="5167" y="4085"/>
                    <a:pt x="4837" y="4443"/>
                  </a:cubicBezTo>
                  <a:cubicBezTo>
                    <a:pt x="4687" y="4623"/>
                    <a:pt x="4479" y="4802"/>
                    <a:pt x="4235" y="49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
            <p:cNvSpPr/>
            <p:nvPr/>
          </p:nvSpPr>
          <p:spPr>
            <a:xfrm>
              <a:off x="8552818" y="3017034"/>
              <a:ext cx="320864" cy="295411"/>
            </a:xfrm>
            <a:custGeom>
              <a:avLst/>
              <a:gdLst/>
              <a:ahLst/>
              <a:cxnLst/>
              <a:rect l="l" t="t" r="r" b="b"/>
              <a:pathLst>
                <a:path w="4866" h="4480" fill="none" extrusionOk="0">
                  <a:moveTo>
                    <a:pt x="2716" y="179"/>
                  </a:moveTo>
                  <a:cubicBezTo>
                    <a:pt x="2687" y="65"/>
                    <a:pt x="2537" y="29"/>
                    <a:pt x="2415" y="0"/>
                  </a:cubicBezTo>
                  <a:cubicBezTo>
                    <a:pt x="2150" y="0"/>
                    <a:pt x="1913" y="65"/>
                    <a:pt x="1698" y="208"/>
                  </a:cubicBezTo>
                  <a:cubicBezTo>
                    <a:pt x="1670" y="244"/>
                    <a:pt x="1641" y="273"/>
                    <a:pt x="1641" y="273"/>
                  </a:cubicBezTo>
                  <a:lnTo>
                    <a:pt x="1555" y="273"/>
                  </a:lnTo>
                  <a:cubicBezTo>
                    <a:pt x="1197" y="330"/>
                    <a:pt x="867" y="566"/>
                    <a:pt x="717" y="896"/>
                  </a:cubicBezTo>
                  <a:cubicBezTo>
                    <a:pt x="330" y="1140"/>
                    <a:pt x="86" y="1641"/>
                    <a:pt x="208" y="2093"/>
                  </a:cubicBezTo>
                  <a:cubicBezTo>
                    <a:pt x="57" y="2243"/>
                    <a:pt x="0" y="2480"/>
                    <a:pt x="29" y="2688"/>
                  </a:cubicBezTo>
                  <a:cubicBezTo>
                    <a:pt x="29" y="2895"/>
                    <a:pt x="151" y="3110"/>
                    <a:pt x="330" y="3225"/>
                  </a:cubicBezTo>
                  <a:cubicBezTo>
                    <a:pt x="358" y="3254"/>
                    <a:pt x="387" y="3254"/>
                    <a:pt x="387" y="3290"/>
                  </a:cubicBezTo>
                  <a:cubicBezTo>
                    <a:pt x="416" y="3318"/>
                    <a:pt x="416" y="3347"/>
                    <a:pt x="444" y="3376"/>
                  </a:cubicBezTo>
                  <a:cubicBezTo>
                    <a:pt x="566" y="3677"/>
                    <a:pt x="867" y="3884"/>
                    <a:pt x="1197" y="3913"/>
                  </a:cubicBezTo>
                  <a:cubicBezTo>
                    <a:pt x="1225" y="4092"/>
                    <a:pt x="1376" y="4243"/>
                    <a:pt x="1555" y="4329"/>
                  </a:cubicBezTo>
                  <a:cubicBezTo>
                    <a:pt x="1734" y="4393"/>
                    <a:pt x="1913" y="4422"/>
                    <a:pt x="2093" y="4451"/>
                  </a:cubicBezTo>
                  <a:cubicBezTo>
                    <a:pt x="2300" y="4479"/>
                    <a:pt x="2537" y="4479"/>
                    <a:pt x="2659" y="4329"/>
                  </a:cubicBezTo>
                  <a:cubicBezTo>
                    <a:pt x="2716" y="4422"/>
                    <a:pt x="2895" y="4422"/>
                    <a:pt x="3017" y="4393"/>
                  </a:cubicBezTo>
                  <a:cubicBezTo>
                    <a:pt x="3347" y="4329"/>
                    <a:pt x="3641" y="4121"/>
                    <a:pt x="3848" y="3856"/>
                  </a:cubicBezTo>
                  <a:lnTo>
                    <a:pt x="3913" y="3791"/>
                  </a:lnTo>
                  <a:cubicBezTo>
                    <a:pt x="3942" y="3763"/>
                    <a:pt x="3999" y="3734"/>
                    <a:pt x="4028" y="3734"/>
                  </a:cubicBezTo>
                  <a:cubicBezTo>
                    <a:pt x="4357" y="3555"/>
                    <a:pt x="4565" y="3196"/>
                    <a:pt x="4565" y="2809"/>
                  </a:cubicBezTo>
                  <a:cubicBezTo>
                    <a:pt x="4687" y="2716"/>
                    <a:pt x="4744" y="2602"/>
                    <a:pt x="4780" y="2451"/>
                  </a:cubicBezTo>
                  <a:cubicBezTo>
                    <a:pt x="4837" y="2272"/>
                    <a:pt x="4866" y="2093"/>
                    <a:pt x="4837" y="1942"/>
                  </a:cubicBezTo>
                  <a:cubicBezTo>
                    <a:pt x="4809" y="1763"/>
                    <a:pt x="4687" y="1584"/>
                    <a:pt x="4536" y="1527"/>
                  </a:cubicBezTo>
                  <a:cubicBezTo>
                    <a:pt x="4450" y="1462"/>
                    <a:pt x="4508" y="1376"/>
                    <a:pt x="4508" y="1283"/>
                  </a:cubicBezTo>
                  <a:cubicBezTo>
                    <a:pt x="4536" y="1140"/>
                    <a:pt x="4450" y="1018"/>
                    <a:pt x="4357" y="925"/>
                  </a:cubicBezTo>
                  <a:cubicBezTo>
                    <a:pt x="4271" y="839"/>
                    <a:pt x="4178" y="746"/>
                    <a:pt x="4092" y="688"/>
                  </a:cubicBezTo>
                  <a:cubicBezTo>
                    <a:pt x="3999" y="631"/>
                    <a:pt x="3884" y="602"/>
                    <a:pt x="3762" y="602"/>
                  </a:cubicBezTo>
                  <a:cubicBezTo>
                    <a:pt x="3734" y="631"/>
                    <a:pt x="3669" y="631"/>
                    <a:pt x="3641" y="602"/>
                  </a:cubicBezTo>
                  <a:cubicBezTo>
                    <a:pt x="3612" y="566"/>
                    <a:pt x="3612" y="509"/>
                    <a:pt x="3612" y="480"/>
                  </a:cubicBezTo>
                  <a:cubicBezTo>
                    <a:pt x="3612" y="359"/>
                    <a:pt x="3461" y="244"/>
                    <a:pt x="3347" y="208"/>
                  </a:cubicBezTo>
                  <a:cubicBezTo>
                    <a:pt x="3168" y="122"/>
                    <a:pt x="2895" y="65"/>
                    <a:pt x="271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
            <p:cNvSpPr/>
            <p:nvPr/>
          </p:nvSpPr>
          <p:spPr>
            <a:xfrm>
              <a:off x="8712063" y="3178653"/>
              <a:ext cx="102603" cy="123835"/>
            </a:xfrm>
            <a:custGeom>
              <a:avLst/>
              <a:gdLst/>
              <a:ahLst/>
              <a:cxnLst/>
              <a:rect l="l" t="t" r="r" b="b"/>
              <a:pathLst>
                <a:path w="1556" h="1878" fill="none" extrusionOk="0">
                  <a:moveTo>
                    <a:pt x="272" y="1878"/>
                  </a:moveTo>
                  <a:cubicBezTo>
                    <a:pt x="151" y="1462"/>
                    <a:pt x="36" y="925"/>
                    <a:pt x="65" y="509"/>
                  </a:cubicBezTo>
                  <a:cubicBezTo>
                    <a:pt x="65" y="301"/>
                    <a:pt x="0" y="151"/>
                    <a:pt x="93" y="29"/>
                  </a:cubicBezTo>
                  <a:cubicBezTo>
                    <a:pt x="122" y="0"/>
                    <a:pt x="179" y="0"/>
                    <a:pt x="244" y="0"/>
                  </a:cubicBezTo>
                  <a:cubicBezTo>
                    <a:pt x="301" y="29"/>
                    <a:pt x="423" y="151"/>
                    <a:pt x="452" y="208"/>
                  </a:cubicBezTo>
                  <a:cubicBezTo>
                    <a:pt x="717" y="659"/>
                    <a:pt x="1140" y="1018"/>
                    <a:pt x="1555"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
            <p:cNvSpPr/>
            <p:nvPr/>
          </p:nvSpPr>
          <p:spPr>
            <a:xfrm>
              <a:off x="8728087" y="3174828"/>
              <a:ext cx="125748" cy="27497"/>
            </a:xfrm>
            <a:custGeom>
              <a:avLst/>
              <a:gdLst/>
              <a:ahLst/>
              <a:cxnLst/>
              <a:rect l="l" t="t" r="r" b="b"/>
              <a:pathLst>
                <a:path w="1907" h="417" fill="none" extrusionOk="0">
                  <a:moveTo>
                    <a:pt x="29" y="115"/>
                  </a:moveTo>
                  <a:cubicBezTo>
                    <a:pt x="1" y="87"/>
                    <a:pt x="1" y="58"/>
                    <a:pt x="1" y="58"/>
                  </a:cubicBezTo>
                  <a:cubicBezTo>
                    <a:pt x="1" y="30"/>
                    <a:pt x="29" y="30"/>
                    <a:pt x="29" y="30"/>
                  </a:cubicBezTo>
                  <a:cubicBezTo>
                    <a:pt x="87" y="1"/>
                    <a:pt x="180" y="1"/>
                    <a:pt x="237" y="1"/>
                  </a:cubicBezTo>
                  <a:cubicBezTo>
                    <a:pt x="567" y="1"/>
                    <a:pt x="1011" y="115"/>
                    <a:pt x="1312" y="237"/>
                  </a:cubicBezTo>
                  <a:cubicBezTo>
                    <a:pt x="1520" y="295"/>
                    <a:pt x="1699" y="359"/>
                    <a:pt x="1907"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
            <p:cNvSpPr/>
            <p:nvPr/>
          </p:nvSpPr>
          <p:spPr>
            <a:xfrm>
              <a:off x="8729999" y="3113438"/>
              <a:ext cx="120077" cy="63368"/>
            </a:xfrm>
            <a:custGeom>
              <a:avLst/>
              <a:gdLst/>
              <a:ahLst/>
              <a:cxnLst/>
              <a:rect l="l" t="t" r="r" b="b"/>
              <a:pathLst>
                <a:path w="1821" h="961" fill="none" extrusionOk="0">
                  <a:moveTo>
                    <a:pt x="0" y="961"/>
                  </a:moveTo>
                  <a:lnTo>
                    <a:pt x="0" y="867"/>
                  </a:lnTo>
                  <a:cubicBezTo>
                    <a:pt x="29" y="839"/>
                    <a:pt x="58" y="810"/>
                    <a:pt x="58" y="781"/>
                  </a:cubicBezTo>
                  <a:cubicBezTo>
                    <a:pt x="660" y="480"/>
                    <a:pt x="1226" y="244"/>
                    <a:pt x="182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
            <p:cNvSpPr/>
            <p:nvPr/>
          </p:nvSpPr>
          <p:spPr>
            <a:xfrm>
              <a:off x="8728087" y="3058576"/>
              <a:ext cx="69039" cy="108339"/>
            </a:xfrm>
            <a:custGeom>
              <a:avLst/>
              <a:gdLst/>
              <a:ahLst/>
              <a:cxnLst/>
              <a:rect l="l" t="t" r="r" b="b"/>
              <a:pathLst>
                <a:path w="1047" h="1643" fill="none" extrusionOk="0">
                  <a:moveTo>
                    <a:pt x="1" y="1642"/>
                  </a:moveTo>
                  <a:cubicBezTo>
                    <a:pt x="1" y="1585"/>
                    <a:pt x="1" y="1549"/>
                    <a:pt x="29" y="1520"/>
                  </a:cubicBezTo>
                  <a:cubicBezTo>
                    <a:pt x="180" y="1105"/>
                    <a:pt x="474" y="653"/>
                    <a:pt x="746" y="295"/>
                  </a:cubicBezTo>
                  <a:cubicBezTo>
                    <a:pt x="803" y="180"/>
                    <a:pt x="897" y="58"/>
                    <a:pt x="104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
            <p:cNvSpPr/>
            <p:nvPr/>
          </p:nvSpPr>
          <p:spPr>
            <a:xfrm>
              <a:off x="8631682" y="3176741"/>
              <a:ext cx="88426" cy="100229"/>
            </a:xfrm>
            <a:custGeom>
              <a:avLst/>
              <a:gdLst/>
              <a:ahLst/>
              <a:cxnLst/>
              <a:rect l="l" t="t" r="r" b="b"/>
              <a:pathLst>
                <a:path w="1341" h="1520" fill="none" extrusionOk="0">
                  <a:moveTo>
                    <a:pt x="1" y="1520"/>
                  </a:moveTo>
                  <a:cubicBezTo>
                    <a:pt x="58" y="1405"/>
                    <a:pt x="144" y="1283"/>
                    <a:pt x="209" y="1161"/>
                  </a:cubicBezTo>
                  <a:cubicBezTo>
                    <a:pt x="266" y="1075"/>
                    <a:pt x="323" y="1011"/>
                    <a:pt x="416" y="925"/>
                  </a:cubicBezTo>
                  <a:cubicBezTo>
                    <a:pt x="567" y="746"/>
                    <a:pt x="861" y="416"/>
                    <a:pt x="1040" y="237"/>
                  </a:cubicBezTo>
                  <a:cubicBezTo>
                    <a:pt x="1133" y="151"/>
                    <a:pt x="1219" y="58"/>
                    <a:pt x="134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
            <p:cNvSpPr/>
            <p:nvPr/>
          </p:nvSpPr>
          <p:spPr>
            <a:xfrm>
              <a:off x="8580183" y="3176741"/>
              <a:ext cx="128121" cy="59148"/>
            </a:xfrm>
            <a:custGeom>
              <a:avLst/>
              <a:gdLst/>
              <a:ahLst/>
              <a:cxnLst/>
              <a:rect l="l" t="t" r="r" b="b"/>
              <a:pathLst>
                <a:path w="1943" h="897" fill="none" extrusionOk="0">
                  <a:moveTo>
                    <a:pt x="1943" y="58"/>
                  </a:moveTo>
                  <a:cubicBezTo>
                    <a:pt x="1914" y="29"/>
                    <a:pt x="1885" y="1"/>
                    <a:pt x="1821" y="1"/>
                  </a:cubicBezTo>
                  <a:cubicBezTo>
                    <a:pt x="1792" y="1"/>
                    <a:pt x="1735" y="29"/>
                    <a:pt x="1678" y="29"/>
                  </a:cubicBezTo>
                  <a:cubicBezTo>
                    <a:pt x="1047" y="294"/>
                    <a:pt x="603" y="595"/>
                    <a:pt x="1"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
            <p:cNvSpPr/>
            <p:nvPr/>
          </p:nvSpPr>
          <p:spPr>
            <a:xfrm>
              <a:off x="8566468" y="3154980"/>
              <a:ext cx="138078" cy="17540"/>
            </a:xfrm>
            <a:custGeom>
              <a:avLst/>
              <a:gdLst/>
              <a:ahLst/>
              <a:cxnLst/>
              <a:rect l="l" t="t" r="r" b="b"/>
              <a:pathLst>
                <a:path w="2094" h="266" fill="none" extrusionOk="0">
                  <a:moveTo>
                    <a:pt x="2093" y="266"/>
                  </a:moveTo>
                  <a:cubicBezTo>
                    <a:pt x="1972" y="237"/>
                    <a:pt x="1886" y="209"/>
                    <a:pt x="1764" y="209"/>
                  </a:cubicBezTo>
                  <a:cubicBezTo>
                    <a:pt x="1255" y="151"/>
                    <a:pt x="510" y="30"/>
                    <a:pt x="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
            <p:cNvSpPr/>
            <p:nvPr/>
          </p:nvSpPr>
          <p:spPr>
            <a:xfrm>
              <a:off x="8600031" y="3076116"/>
              <a:ext cx="104515" cy="84601"/>
            </a:xfrm>
            <a:custGeom>
              <a:avLst/>
              <a:gdLst/>
              <a:ahLst/>
              <a:cxnLst/>
              <a:rect l="l" t="t" r="r" b="b"/>
              <a:pathLst>
                <a:path w="1585" h="1283" fill="none" extrusionOk="0">
                  <a:moveTo>
                    <a:pt x="1584" y="1283"/>
                  </a:moveTo>
                  <a:cubicBezTo>
                    <a:pt x="1162" y="925"/>
                    <a:pt x="302" y="244"/>
                    <a:pt x="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
            <p:cNvSpPr/>
            <p:nvPr/>
          </p:nvSpPr>
          <p:spPr>
            <a:xfrm>
              <a:off x="8716283" y="3028837"/>
              <a:ext cx="17540" cy="128121"/>
            </a:xfrm>
            <a:custGeom>
              <a:avLst/>
              <a:gdLst/>
              <a:ahLst/>
              <a:cxnLst/>
              <a:rect l="l" t="t" r="r" b="b"/>
              <a:pathLst>
                <a:path w="266" h="1943" fill="none" extrusionOk="0">
                  <a:moveTo>
                    <a:pt x="87" y="1943"/>
                  </a:moveTo>
                  <a:cubicBezTo>
                    <a:pt x="29" y="1885"/>
                    <a:pt x="29" y="1792"/>
                    <a:pt x="29" y="1706"/>
                  </a:cubicBezTo>
                  <a:cubicBezTo>
                    <a:pt x="1" y="1498"/>
                    <a:pt x="1" y="1075"/>
                    <a:pt x="29" y="868"/>
                  </a:cubicBezTo>
                  <a:cubicBezTo>
                    <a:pt x="87" y="481"/>
                    <a:pt x="115" y="244"/>
                    <a:pt x="26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
            <p:cNvSpPr/>
            <p:nvPr/>
          </p:nvSpPr>
          <p:spPr>
            <a:xfrm>
              <a:off x="8659113" y="3034970"/>
              <a:ext cx="57236" cy="121989"/>
            </a:xfrm>
            <a:custGeom>
              <a:avLst/>
              <a:gdLst/>
              <a:ahLst/>
              <a:cxnLst/>
              <a:rect l="l" t="t" r="r" b="b"/>
              <a:pathLst>
                <a:path w="868" h="1850" fill="none" extrusionOk="0">
                  <a:moveTo>
                    <a:pt x="868" y="1850"/>
                  </a:moveTo>
                  <a:cubicBezTo>
                    <a:pt x="839" y="1850"/>
                    <a:pt x="774" y="1850"/>
                    <a:pt x="746" y="1821"/>
                  </a:cubicBezTo>
                  <a:cubicBezTo>
                    <a:pt x="717" y="1792"/>
                    <a:pt x="717" y="1764"/>
                    <a:pt x="688" y="1699"/>
                  </a:cubicBezTo>
                  <a:cubicBezTo>
                    <a:pt x="624" y="1549"/>
                    <a:pt x="86" y="266"/>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
            <p:cNvSpPr/>
            <p:nvPr/>
          </p:nvSpPr>
          <p:spPr>
            <a:xfrm>
              <a:off x="8700194" y="3147002"/>
              <a:ext cx="35542" cy="35476"/>
            </a:xfrm>
            <a:custGeom>
              <a:avLst/>
              <a:gdLst/>
              <a:ahLst/>
              <a:cxnLst/>
              <a:rect l="l" t="t" r="r" b="b"/>
              <a:pathLst>
                <a:path w="539" h="538" fill="none" extrusionOk="0">
                  <a:moveTo>
                    <a:pt x="452" y="509"/>
                  </a:moveTo>
                  <a:lnTo>
                    <a:pt x="331" y="509"/>
                  </a:lnTo>
                  <a:cubicBezTo>
                    <a:pt x="331" y="509"/>
                    <a:pt x="302" y="509"/>
                    <a:pt x="302" y="537"/>
                  </a:cubicBezTo>
                  <a:lnTo>
                    <a:pt x="216" y="537"/>
                  </a:lnTo>
                  <a:cubicBezTo>
                    <a:pt x="151" y="537"/>
                    <a:pt x="94" y="509"/>
                    <a:pt x="65" y="452"/>
                  </a:cubicBezTo>
                  <a:cubicBezTo>
                    <a:pt x="37" y="387"/>
                    <a:pt x="1" y="330"/>
                    <a:pt x="1" y="272"/>
                  </a:cubicBezTo>
                  <a:lnTo>
                    <a:pt x="1" y="208"/>
                  </a:lnTo>
                  <a:cubicBezTo>
                    <a:pt x="37" y="179"/>
                    <a:pt x="37" y="179"/>
                    <a:pt x="65" y="179"/>
                  </a:cubicBezTo>
                  <a:cubicBezTo>
                    <a:pt x="94" y="151"/>
                    <a:pt x="123" y="122"/>
                    <a:pt x="151" y="65"/>
                  </a:cubicBezTo>
                  <a:cubicBezTo>
                    <a:pt x="180" y="29"/>
                    <a:pt x="180" y="0"/>
                    <a:pt x="216" y="0"/>
                  </a:cubicBezTo>
                  <a:cubicBezTo>
                    <a:pt x="245" y="0"/>
                    <a:pt x="245" y="29"/>
                    <a:pt x="245" y="29"/>
                  </a:cubicBezTo>
                  <a:cubicBezTo>
                    <a:pt x="273" y="65"/>
                    <a:pt x="273" y="65"/>
                    <a:pt x="273" y="93"/>
                  </a:cubicBezTo>
                  <a:cubicBezTo>
                    <a:pt x="302" y="122"/>
                    <a:pt x="395" y="122"/>
                    <a:pt x="424" y="151"/>
                  </a:cubicBezTo>
                  <a:lnTo>
                    <a:pt x="452" y="151"/>
                  </a:lnTo>
                  <a:lnTo>
                    <a:pt x="452" y="179"/>
                  </a:lnTo>
                  <a:cubicBezTo>
                    <a:pt x="395" y="272"/>
                    <a:pt x="510" y="272"/>
                    <a:pt x="510" y="330"/>
                  </a:cubicBezTo>
                  <a:cubicBezTo>
                    <a:pt x="538" y="387"/>
                    <a:pt x="510" y="480"/>
                    <a:pt x="452" y="50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
            <p:cNvSpPr/>
            <p:nvPr/>
          </p:nvSpPr>
          <p:spPr>
            <a:xfrm>
              <a:off x="8721954" y="3166850"/>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
            <p:cNvSpPr/>
            <p:nvPr/>
          </p:nvSpPr>
          <p:spPr>
            <a:xfrm>
              <a:off x="8763562" y="1609281"/>
              <a:ext cx="317105" cy="202831"/>
            </a:xfrm>
            <a:custGeom>
              <a:avLst/>
              <a:gdLst/>
              <a:ahLst/>
              <a:cxnLst/>
              <a:rect l="l" t="t" r="r" b="b"/>
              <a:pathLst>
                <a:path w="4809" h="3076" fill="none" extrusionOk="0">
                  <a:moveTo>
                    <a:pt x="2838" y="388"/>
                  </a:moveTo>
                  <a:cubicBezTo>
                    <a:pt x="2566" y="330"/>
                    <a:pt x="2387" y="1"/>
                    <a:pt x="2121" y="1"/>
                  </a:cubicBezTo>
                  <a:cubicBezTo>
                    <a:pt x="1792" y="1"/>
                    <a:pt x="1641" y="359"/>
                    <a:pt x="1369" y="481"/>
                  </a:cubicBezTo>
                  <a:cubicBezTo>
                    <a:pt x="1161" y="567"/>
                    <a:pt x="896" y="510"/>
                    <a:pt x="652" y="510"/>
                  </a:cubicBezTo>
                  <a:cubicBezTo>
                    <a:pt x="445" y="481"/>
                    <a:pt x="151" y="538"/>
                    <a:pt x="58" y="746"/>
                  </a:cubicBezTo>
                  <a:cubicBezTo>
                    <a:pt x="0" y="925"/>
                    <a:pt x="86" y="1104"/>
                    <a:pt x="179" y="1226"/>
                  </a:cubicBezTo>
                  <a:cubicBezTo>
                    <a:pt x="265" y="1377"/>
                    <a:pt x="387" y="1491"/>
                    <a:pt x="473" y="1642"/>
                  </a:cubicBezTo>
                  <a:cubicBezTo>
                    <a:pt x="538" y="1792"/>
                    <a:pt x="566" y="1943"/>
                    <a:pt x="624" y="2065"/>
                  </a:cubicBezTo>
                  <a:cubicBezTo>
                    <a:pt x="746" y="2244"/>
                    <a:pt x="953" y="2301"/>
                    <a:pt x="1161" y="2330"/>
                  </a:cubicBezTo>
                  <a:cubicBezTo>
                    <a:pt x="1340" y="2359"/>
                    <a:pt x="1548" y="2330"/>
                    <a:pt x="1763" y="2301"/>
                  </a:cubicBezTo>
                  <a:cubicBezTo>
                    <a:pt x="1820" y="2301"/>
                    <a:pt x="1906" y="2301"/>
                    <a:pt x="1971" y="2359"/>
                  </a:cubicBezTo>
                  <a:cubicBezTo>
                    <a:pt x="2086" y="2423"/>
                    <a:pt x="2121" y="2538"/>
                    <a:pt x="2179" y="2660"/>
                  </a:cubicBezTo>
                  <a:cubicBezTo>
                    <a:pt x="2387" y="2925"/>
                    <a:pt x="2802" y="2839"/>
                    <a:pt x="3132" y="2896"/>
                  </a:cubicBezTo>
                  <a:cubicBezTo>
                    <a:pt x="3311" y="2925"/>
                    <a:pt x="3462" y="3018"/>
                    <a:pt x="3612" y="3047"/>
                  </a:cubicBezTo>
                  <a:cubicBezTo>
                    <a:pt x="3999" y="3075"/>
                    <a:pt x="4329" y="2781"/>
                    <a:pt x="4536" y="2452"/>
                  </a:cubicBezTo>
                  <a:cubicBezTo>
                    <a:pt x="4687" y="2208"/>
                    <a:pt x="4809" y="1943"/>
                    <a:pt x="4809" y="1642"/>
                  </a:cubicBezTo>
                  <a:cubicBezTo>
                    <a:pt x="4809" y="1348"/>
                    <a:pt x="4630" y="1047"/>
                    <a:pt x="4357" y="954"/>
                  </a:cubicBezTo>
                  <a:cubicBezTo>
                    <a:pt x="4271" y="925"/>
                    <a:pt x="4178" y="925"/>
                    <a:pt x="4121" y="868"/>
                  </a:cubicBezTo>
                  <a:cubicBezTo>
                    <a:pt x="3970" y="775"/>
                    <a:pt x="3942" y="538"/>
                    <a:pt x="3791" y="416"/>
                  </a:cubicBezTo>
                  <a:cubicBezTo>
                    <a:pt x="3519" y="209"/>
                    <a:pt x="3161" y="481"/>
                    <a:pt x="2838" y="388"/>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
            <p:cNvSpPr/>
            <p:nvPr/>
          </p:nvSpPr>
          <p:spPr>
            <a:xfrm>
              <a:off x="8810775" y="1674495"/>
              <a:ext cx="265672" cy="88426"/>
            </a:xfrm>
            <a:custGeom>
              <a:avLst/>
              <a:gdLst/>
              <a:ahLst/>
              <a:cxnLst/>
              <a:rect l="l" t="t" r="r" b="b"/>
              <a:pathLst>
                <a:path w="4029" h="1341" fill="none" extrusionOk="0">
                  <a:moveTo>
                    <a:pt x="1" y="1"/>
                  </a:moveTo>
                  <a:cubicBezTo>
                    <a:pt x="717" y="58"/>
                    <a:pt x="1463" y="144"/>
                    <a:pt x="2151" y="323"/>
                  </a:cubicBezTo>
                  <a:cubicBezTo>
                    <a:pt x="2839" y="538"/>
                    <a:pt x="3520"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
            <p:cNvSpPr/>
            <p:nvPr/>
          </p:nvSpPr>
          <p:spPr>
            <a:xfrm>
              <a:off x="8403002" y="1243050"/>
              <a:ext cx="378100" cy="360626"/>
            </a:xfrm>
            <a:custGeom>
              <a:avLst/>
              <a:gdLst/>
              <a:ahLst/>
              <a:cxnLst/>
              <a:rect l="l" t="t" r="r" b="b"/>
              <a:pathLst>
                <a:path w="5734" h="5469" fill="none" extrusionOk="0">
                  <a:moveTo>
                    <a:pt x="2838" y="5404"/>
                  </a:moveTo>
                  <a:cubicBezTo>
                    <a:pt x="1971" y="5254"/>
                    <a:pt x="1168" y="4810"/>
                    <a:pt x="631" y="4122"/>
                  </a:cubicBezTo>
                  <a:cubicBezTo>
                    <a:pt x="273" y="3706"/>
                    <a:pt x="0" y="3197"/>
                    <a:pt x="0" y="2660"/>
                  </a:cubicBezTo>
                  <a:cubicBezTo>
                    <a:pt x="29" y="2094"/>
                    <a:pt x="330" y="1556"/>
                    <a:pt x="839" y="1377"/>
                  </a:cubicBezTo>
                  <a:cubicBezTo>
                    <a:pt x="1197" y="1255"/>
                    <a:pt x="1555" y="1312"/>
                    <a:pt x="1885" y="1406"/>
                  </a:cubicBezTo>
                  <a:cubicBezTo>
                    <a:pt x="2000" y="1463"/>
                    <a:pt x="2122" y="1492"/>
                    <a:pt x="2243" y="1492"/>
                  </a:cubicBezTo>
                  <a:cubicBezTo>
                    <a:pt x="2537" y="1463"/>
                    <a:pt x="2537" y="1255"/>
                    <a:pt x="2602" y="1019"/>
                  </a:cubicBezTo>
                  <a:cubicBezTo>
                    <a:pt x="2630" y="746"/>
                    <a:pt x="2716" y="481"/>
                    <a:pt x="2931" y="302"/>
                  </a:cubicBezTo>
                  <a:cubicBezTo>
                    <a:pt x="3168" y="58"/>
                    <a:pt x="3555" y="1"/>
                    <a:pt x="3884" y="94"/>
                  </a:cubicBezTo>
                  <a:cubicBezTo>
                    <a:pt x="4214" y="180"/>
                    <a:pt x="4508" y="417"/>
                    <a:pt x="4752" y="660"/>
                  </a:cubicBezTo>
                  <a:cubicBezTo>
                    <a:pt x="5440" y="1377"/>
                    <a:pt x="5733" y="2452"/>
                    <a:pt x="5554" y="3405"/>
                  </a:cubicBezTo>
                  <a:cubicBezTo>
                    <a:pt x="5468" y="3821"/>
                    <a:pt x="5289" y="4272"/>
                    <a:pt x="4902" y="4451"/>
                  </a:cubicBezTo>
                  <a:cubicBezTo>
                    <a:pt x="4601" y="4630"/>
                    <a:pt x="4214" y="4602"/>
                    <a:pt x="3942" y="4810"/>
                  </a:cubicBezTo>
                  <a:cubicBezTo>
                    <a:pt x="3705" y="4989"/>
                    <a:pt x="3555" y="5318"/>
                    <a:pt x="3254" y="5404"/>
                  </a:cubicBezTo>
                  <a:cubicBezTo>
                    <a:pt x="3139" y="5469"/>
                    <a:pt x="2989" y="5433"/>
                    <a:pt x="2838"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
            <p:cNvSpPr/>
            <p:nvPr/>
          </p:nvSpPr>
          <p:spPr>
            <a:xfrm>
              <a:off x="8505539" y="1357456"/>
              <a:ext cx="181071" cy="173027"/>
            </a:xfrm>
            <a:custGeom>
              <a:avLst/>
              <a:gdLst/>
              <a:ahLst/>
              <a:cxnLst/>
              <a:rect l="l" t="t" r="r" b="b"/>
              <a:pathLst>
                <a:path w="2746" h="2624" fill="none" extrusionOk="0">
                  <a:moveTo>
                    <a:pt x="1735" y="58"/>
                  </a:moveTo>
                  <a:cubicBezTo>
                    <a:pt x="2028" y="0"/>
                    <a:pt x="2329" y="86"/>
                    <a:pt x="2509" y="330"/>
                  </a:cubicBezTo>
                  <a:cubicBezTo>
                    <a:pt x="2688" y="509"/>
                    <a:pt x="2745" y="803"/>
                    <a:pt x="2716" y="1046"/>
                  </a:cubicBezTo>
                  <a:cubicBezTo>
                    <a:pt x="2716" y="1312"/>
                    <a:pt x="2630" y="1584"/>
                    <a:pt x="2537" y="1820"/>
                  </a:cubicBezTo>
                  <a:cubicBezTo>
                    <a:pt x="2451" y="2028"/>
                    <a:pt x="2358" y="2236"/>
                    <a:pt x="2272" y="2480"/>
                  </a:cubicBezTo>
                  <a:cubicBezTo>
                    <a:pt x="2272" y="2508"/>
                    <a:pt x="2236" y="2508"/>
                    <a:pt x="2236" y="2537"/>
                  </a:cubicBezTo>
                  <a:cubicBezTo>
                    <a:pt x="2208" y="2566"/>
                    <a:pt x="2179" y="2566"/>
                    <a:pt x="2150" y="2566"/>
                  </a:cubicBezTo>
                  <a:cubicBezTo>
                    <a:pt x="2000" y="2623"/>
                    <a:pt x="1849" y="2594"/>
                    <a:pt x="1699" y="2537"/>
                  </a:cubicBezTo>
                  <a:cubicBezTo>
                    <a:pt x="1376" y="2444"/>
                    <a:pt x="1047" y="2329"/>
                    <a:pt x="746" y="2207"/>
                  </a:cubicBezTo>
                  <a:cubicBezTo>
                    <a:pt x="595" y="2121"/>
                    <a:pt x="445" y="2057"/>
                    <a:pt x="330" y="1942"/>
                  </a:cubicBezTo>
                  <a:cubicBezTo>
                    <a:pt x="180" y="1792"/>
                    <a:pt x="58" y="1613"/>
                    <a:pt x="29" y="1405"/>
                  </a:cubicBezTo>
                  <a:cubicBezTo>
                    <a:pt x="0" y="1226"/>
                    <a:pt x="86" y="982"/>
                    <a:pt x="208" y="867"/>
                  </a:cubicBezTo>
                  <a:cubicBezTo>
                    <a:pt x="330" y="745"/>
                    <a:pt x="509" y="688"/>
                    <a:pt x="688" y="652"/>
                  </a:cubicBezTo>
                  <a:cubicBezTo>
                    <a:pt x="839" y="652"/>
                    <a:pt x="1018" y="688"/>
                    <a:pt x="1161" y="717"/>
                  </a:cubicBezTo>
                  <a:lnTo>
                    <a:pt x="1226" y="717"/>
                  </a:lnTo>
                  <a:cubicBezTo>
                    <a:pt x="1255" y="717"/>
                    <a:pt x="1255" y="566"/>
                    <a:pt x="1255" y="538"/>
                  </a:cubicBezTo>
                  <a:cubicBezTo>
                    <a:pt x="1283" y="445"/>
                    <a:pt x="1312" y="387"/>
                    <a:pt x="1376" y="330"/>
                  </a:cubicBezTo>
                  <a:cubicBezTo>
                    <a:pt x="1462" y="208"/>
                    <a:pt x="1584" y="115"/>
                    <a:pt x="1735"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
            <p:cNvSpPr/>
            <p:nvPr/>
          </p:nvSpPr>
          <p:spPr>
            <a:xfrm>
              <a:off x="8532970" y="1251095"/>
              <a:ext cx="27893" cy="88426"/>
            </a:xfrm>
            <a:custGeom>
              <a:avLst/>
              <a:gdLst/>
              <a:ahLst/>
              <a:cxnLst/>
              <a:rect l="l" t="t" r="r" b="b"/>
              <a:pathLst>
                <a:path w="423" h="1341" fill="none" extrusionOk="0">
                  <a:moveTo>
                    <a:pt x="208" y="445"/>
                  </a:moveTo>
                  <a:cubicBezTo>
                    <a:pt x="208" y="330"/>
                    <a:pt x="244" y="209"/>
                    <a:pt x="330" y="115"/>
                  </a:cubicBezTo>
                  <a:cubicBezTo>
                    <a:pt x="272" y="58"/>
                    <a:pt x="179" y="29"/>
                    <a:pt x="122" y="1"/>
                  </a:cubicBezTo>
                  <a:lnTo>
                    <a:pt x="65" y="1"/>
                  </a:lnTo>
                  <a:lnTo>
                    <a:pt x="29" y="29"/>
                  </a:lnTo>
                  <a:cubicBezTo>
                    <a:pt x="0" y="58"/>
                    <a:pt x="0" y="115"/>
                    <a:pt x="0" y="151"/>
                  </a:cubicBezTo>
                  <a:cubicBezTo>
                    <a:pt x="0" y="538"/>
                    <a:pt x="122" y="897"/>
                    <a:pt x="272" y="1226"/>
                  </a:cubicBezTo>
                  <a:cubicBezTo>
                    <a:pt x="301" y="1284"/>
                    <a:pt x="358" y="1341"/>
                    <a:pt x="423" y="1312"/>
                  </a:cubicBezTo>
                  <a:cubicBezTo>
                    <a:pt x="272" y="1047"/>
                    <a:pt x="179" y="746"/>
                    <a:pt x="208" y="44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
            <p:cNvSpPr/>
            <p:nvPr/>
          </p:nvSpPr>
          <p:spPr>
            <a:xfrm>
              <a:off x="8598119" y="1412252"/>
              <a:ext cx="35542" cy="41674"/>
            </a:xfrm>
            <a:custGeom>
              <a:avLst/>
              <a:gdLst/>
              <a:ahLst/>
              <a:cxnLst/>
              <a:rect l="l" t="t" r="r" b="b"/>
              <a:pathLst>
                <a:path w="539" h="632" fill="none" extrusionOk="0">
                  <a:moveTo>
                    <a:pt x="510" y="395"/>
                  </a:moveTo>
                  <a:cubicBezTo>
                    <a:pt x="538" y="452"/>
                    <a:pt x="538" y="574"/>
                    <a:pt x="474" y="602"/>
                  </a:cubicBezTo>
                  <a:cubicBezTo>
                    <a:pt x="445" y="631"/>
                    <a:pt x="388" y="631"/>
                    <a:pt x="331" y="631"/>
                  </a:cubicBezTo>
                  <a:cubicBezTo>
                    <a:pt x="295" y="602"/>
                    <a:pt x="237" y="574"/>
                    <a:pt x="209" y="509"/>
                  </a:cubicBezTo>
                  <a:cubicBezTo>
                    <a:pt x="151" y="423"/>
                    <a:pt x="116" y="330"/>
                    <a:pt x="87" y="244"/>
                  </a:cubicBezTo>
                  <a:cubicBezTo>
                    <a:pt x="1" y="0"/>
                    <a:pt x="445" y="301"/>
                    <a:pt x="510" y="39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
            <p:cNvSpPr/>
            <p:nvPr/>
          </p:nvSpPr>
          <p:spPr>
            <a:xfrm>
              <a:off x="8576425" y="1435859"/>
              <a:ext cx="21760" cy="35542"/>
            </a:xfrm>
            <a:custGeom>
              <a:avLst/>
              <a:gdLst/>
              <a:ahLst/>
              <a:cxnLst/>
              <a:rect l="l" t="t" r="r" b="b"/>
              <a:pathLst>
                <a:path w="330" h="539" fill="none" extrusionOk="0">
                  <a:moveTo>
                    <a:pt x="330" y="330"/>
                  </a:moveTo>
                  <a:cubicBezTo>
                    <a:pt x="330" y="424"/>
                    <a:pt x="301" y="481"/>
                    <a:pt x="237" y="510"/>
                  </a:cubicBezTo>
                  <a:cubicBezTo>
                    <a:pt x="180" y="538"/>
                    <a:pt x="122" y="538"/>
                    <a:pt x="58" y="481"/>
                  </a:cubicBezTo>
                  <a:cubicBezTo>
                    <a:pt x="29" y="424"/>
                    <a:pt x="0" y="359"/>
                    <a:pt x="0" y="302"/>
                  </a:cubicBezTo>
                  <a:cubicBezTo>
                    <a:pt x="0" y="216"/>
                    <a:pt x="0" y="123"/>
                    <a:pt x="58" y="37"/>
                  </a:cubicBezTo>
                  <a:cubicBezTo>
                    <a:pt x="58" y="1"/>
                    <a:pt x="86" y="1"/>
                    <a:pt x="122" y="1"/>
                  </a:cubicBezTo>
                  <a:cubicBezTo>
                    <a:pt x="237" y="65"/>
                    <a:pt x="301" y="216"/>
                    <a:pt x="33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
            <p:cNvSpPr/>
            <p:nvPr/>
          </p:nvSpPr>
          <p:spPr>
            <a:xfrm>
              <a:off x="8974307" y="1434012"/>
              <a:ext cx="112032" cy="104449"/>
            </a:xfrm>
            <a:custGeom>
              <a:avLst/>
              <a:gdLst/>
              <a:ahLst/>
              <a:cxnLst/>
              <a:rect l="l" t="t" r="r" b="b"/>
              <a:pathLst>
                <a:path w="1699" h="1584" fill="none" extrusionOk="0">
                  <a:moveTo>
                    <a:pt x="1369" y="272"/>
                  </a:moveTo>
                  <a:cubicBezTo>
                    <a:pt x="1577" y="423"/>
                    <a:pt x="1699" y="688"/>
                    <a:pt x="1699" y="960"/>
                  </a:cubicBezTo>
                  <a:cubicBezTo>
                    <a:pt x="1699" y="1018"/>
                    <a:pt x="1670" y="1104"/>
                    <a:pt x="1641" y="1168"/>
                  </a:cubicBezTo>
                  <a:cubicBezTo>
                    <a:pt x="1613" y="1254"/>
                    <a:pt x="1548" y="1319"/>
                    <a:pt x="1462" y="1347"/>
                  </a:cubicBezTo>
                  <a:cubicBezTo>
                    <a:pt x="1283" y="1527"/>
                    <a:pt x="1011" y="1584"/>
                    <a:pt x="746" y="1584"/>
                  </a:cubicBezTo>
                  <a:cubicBezTo>
                    <a:pt x="681" y="1584"/>
                    <a:pt x="595" y="1584"/>
                    <a:pt x="538" y="1555"/>
                  </a:cubicBezTo>
                  <a:cubicBezTo>
                    <a:pt x="237" y="1462"/>
                    <a:pt x="0" y="1168"/>
                    <a:pt x="0" y="867"/>
                  </a:cubicBezTo>
                  <a:cubicBezTo>
                    <a:pt x="0" y="538"/>
                    <a:pt x="208" y="244"/>
                    <a:pt x="473" y="122"/>
                  </a:cubicBezTo>
                  <a:cubicBezTo>
                    <a:pt x="774" y="0"/>
                    <a:pt x="1133" y="65"/>
                    <a:pt x="1369" y="27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
            <p:cNvSpPr/>
            <p:nvPr/>
          </p:nvSpPr>
          <p:spPr>
            <a:xfrm>
              <a:off x="9170874" y="4031125"/>
              <a:ext cx="84667" cy="21760"/>
            </a:xfrm>
            <a:custGeom>
              <a:avLst/>
              <a:gdLst/>
              <a:ahLst/>
              <a:cxnLst/>
              <a:rect l="l" t="t" r="r" b="b"/>
              <a:pathLst>
                <a:path w="1284" h="330" extrusionOk="0">
                  <a:moveTo>
                    <a:pt x="925" y="0"/>
                  </a:moveTo>
                  <a:cubicBezTo>
                    <a:pt x="631" y="0"/>
                    <a:pt x="302" y="29"/>
                    <a:pt x="1" y="122"/>
                  </a:cubicBezTo>
                  <a:cubicBezTo>
                    <a:pt x="29" y="179"/>
                    <a:pt x="65" y="237"/>
                    <a:pt x="94" y="330"/>
                  </a:cubicBezTo>
                  <a:cubicBezTo>
                    <a:pt x="385" y="260"/>
                    <a:pt x="677" y="226"/>
                    <a:pt x="981" y="226"/>
                  </a:cubicBezTo>
                  <a:cubicBezTo>
                    <a:pt x="1080" y="226"/>
                    <a:pt x="1181" y="230"/>
                    <a:pt x="1283" y="237"/>
                  </a:cubicBezTo>
                  <a:cubicBezTo>
                    <a:pt x="1283" y="58"/>
                    <a:pt x="1076" y="0"/>
                    <a:pt x="925"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
            <p:cNvSpPr/>
            <p:nvPr/>
          </p:nvSpPr>
          <p:spPr>
            <a:xfrm>
              <a:off x="8912851" y="4034290"/>
              <a:ext cx="266134" cy="461382"/>
            </a:xfrm>
            <a:custGeom>
              <a:avLst/>
              <a:gdLst/>
              <a:ahLst/>
              <a:cxnLst/>
              <a:rect l="l" t="t" r="r" b="b"/>
              <a:pathLst>
                <a:path w="4036" h="6997" extrusionOk="0">
                  <a:moveTo>
                    <a:pt x="3526" y="0"/>
                  </a:moveTo>
                  <a:cubicBezTo>
                    <a:pt x="3475" y="0"/>
                    <a:pt x="3424" y="4"/>
                    <a:pt x="3376" y="10"/>
                  </a:cubicBezTo>
                  <a:cubicBezTo>
                    <a:pt x="2244" y="189"/>
                    <a:pt x="1255" y="998"/>
                    <a:pt x="717" y="1980"/>
                  </a:cubicBezTo>
                  <a:cubicBezTo>
                    <a:pt x="151" y="2998"/>
                    <a:pt x="1" y="4195"/>
                    <a:pt x="180" y="5327"/>
                  </a:cubicBezTo>
                  <a:cubicBezTo>
                    <a:pt x="244" y="5922"/>
                    <a:pt x="424" y="6552"/>
                    <a:pt x="897" y="6911"/>
                  </a:cubicBezTo>
                  <a:cubicBezTo>
                    <a:pt x="932" y="6939"/>
                    <a:pt x="961" y="6968"/>
                    <a:pt x="1018" y="6997"/>
                  </a:cubicBezTo>
                  <a:cubicBezTo>
                    <a:pt x="1169" y="6997"/>
                    <a:pt x="1255" y="6818"/>
                    <a:pt x="1255" y="6674"/>
                  </a:cubicBezTo>
                  <a:cubicBezTo>
                    <a:pt x="1499" y="5090"/>
                    <a:pt x="1678" y="3414"/>
                    <a:pt x="2573" y="2102"/>
                  </a:cubicBezTo>
                  <a:cubicBezTo>
                    <a:pt x="2903" y="1565"/>
                    <a:pt x="3347" y="1120"/>
                    <a:pt x="3763" y="669"/>
                  </a:cubicBezTo>
                  <a:cubicBezTo>
                    <a:pt x="3885" y="547"/>
                    <a:pt x="4035" y="404"/>
                    <a:pt x="3978" y="253"/>
                  </a:cubicBezTo>
                  <a:cubicBezTo>
                    <a:pt x="3949" y="57"/>
                    <a:pt x="3736" y="0"/>
                    <a:pt x="3526"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
            <p:cNvSpPr/>
            <p:nvPr/>
          </p:nvSpPr>
          <p:spPr>
            <a:xfrm>
              <a:off x="8989868" y="4119023"/>
              <a:ext cx="70951" cy="77150"/>
            </a:xfrm>
            <a:custGeom>
              <a:avLst/>
              <a:gdLst/>
              <a:ahLst/>
              <a:cxnLst/>
              <a:rect l="l" t="t" r="r" b="b"/>
              <a:pathLst>
                <a:path w="1076" h="1170" extrusionOk="0">
                  <a:moveTo>
                    <a:pt x="599" y="1"/>
                  </a:moveTo>
                  <a:cubicBezTo>
                    <a:pt x="570" y="1"/>
                    <a:pt x="540" y="5"/>
                    <a:pt x="510" y="14"/>
                  </a:cubicBezTo>
                  <a:cubicBezTo>
                    <a:pt x="417" y="14"/>
                    <a:pt x="331" y="72"/>
                    <a:pt x="237" y="129"/>
                  </a:cubicBezTo>
                  <a:cubicBezTo>
                    <a:pt x="123" y="251"/>
                    <a:pt x="30" y="430"/>
                    <a:pt x="30" y="609"/>
                  </a:cubicBezTo>
                  <a:cubicBezTo>
                    <a:pt x="1" y="788"/>
                    <a:pt x="87" y="968"/>
                    <a:pt x="237" y="1089"/>
                  </a:cubicBezTo>
                  <a:cubicBezTo>
                    <a:pt x="325" y="1139"/>
                    <a:pt x="432" y="1170"/>
                    <a:pt x="535" y="1170"/>
                  </a:cubicBezTo>
                  <a:cubicBezTo>
                    <a:pt x="610" y="1170"/>
                    <a:pt x="683" y="1154"/>
                    <a:pt x="746" y="1118"/>
                  </a:cubicBezTo>
                  <a:cubicBezTo>
                    <a:pt x="804" y="1089"/>
                    <a:pt x="868" y="1025"/>
                    <a:pt x="897" y="968"/>
                  </a:cubicBezTo>
                  <a:cubicBezTo>
                    <a:pt x="954" y="910"/>
                    <a:pt x="1018" y="846"/>
                    <a:pt x="1047" y="760"/>
                  </a:cubicBezTo>
                  <a:cubicBezTo>
                    <a:pt x="1076" y="667"/>
                    <a:pt x="1076" y="552"/>
                    <a:pt x="1047" y="430"/>
                  </a:cubicBezTo>
                  <a:cubicBezTo>
                    <a:pt x="1018" y="337"/>
                    <a:pt x="954" y="280"/>
                    <a:pt x="897" y="194"/>
                  </a:cubicBezTo>
                  <a:cubicBezTo>
                    <a:pt x="868" y="158"/>
                    <a:pt x="839" y="129"/>
                    <a:pt x="804" y="100"/>
                  </a:cubicBezTo>
                  <a:cubicBezTo>
                    <a:pt x="761" y="37"/>
                    <a:pt x="683" y="1"/>
                    <a:pt x="59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
            <p:cNvSpPr/>
            <p:nvPr/>
          </p:nvSpPr>
          <p:spPr>
            <a:xfrm>
              <a:off x="9050863" y="4065744"/>
              <a:ext cx="67127" cy="66863"/>
            </a:xfrm>
            <a:custGeom>
              <a:avLst/>
              <a:gdLst/>
              <a:ahLst/>
              <a:cxnLst/>
              <a:rect l="l" t="t" r="r" b="b"/>
              <a:pathLst>
                <a:path w="1018" h="1014" extrusionOk="0">
                  <a:moveTo>
                    <a:pt x="598" y="1"/>
                  </a:moveTo>
                  <a:cubicBezTo>
                    <a:pt x="544" y="1"/>
                    <a:pt x="482" y="21"/>
                    <a:pt x="416" y="41"/>
                  </a:cubicBezTo>
                  <a:cubicBezTo>
                    <a:pt x="237" y="106"/>
                    <a:pt x="58" y="220"/>
                    <a:pt x="29" y="400"/>
                  </a:cubicBezTo>
                  <a:cubicBezTo>
                    <a:pt x="0" y="579"/>
                    <a:pt x="93" y="758"/>
                    <a:pt x="237" y="908"/>
                  </a:cubicBezTo>
                  <a:cubicBezTo>
                    <a:pt x="301" y="966"/>
                    <a:pt x="359" y="1002"/>
                    <a:pt x="452" y="1002"/>
                  </a:cubicBezTo>
                  <a:cubicBezTo>
                    <a:pt x="468" y="1010"/>
                    <a:pt x="485" y="1013"/>
                    <a:pt x="500" y="1013"/>
                  </a:cubicBezTo>
                  <a:cubicBezTo>
                    <a:pt x="540" y="1013"/>
                    <a:pt x="575" y="991"/>
                    <a:pt x="595" y="966"/>
                  </a:cubicBezTo>
                  <a:cubicBezTo>
                    <a:pt x="774" y="880"/>
                    <a:pt x="953" y="758"/>
                    <a:pt x="989" y="579"/>
                  </a:cubicBezTo>
                  <a:cubicBezTo>
                    <a:pt x="1018" y="428"/>
                    <a:pt x="953" y="314"/>
                    <a:pt x="896" y="192"/>
                  </a:cubicBezTo>
                  <a:cubicBezTo>
                    <a:pt x="839" y="135"/>
                    <a:pt x="746" y="41"/>
                    <a:pt x="660" y="13"/>
                  </a:cubicBezTo>
                  <a:cubicBezTo>
                    <a:pt x="641" y="4"/>
                    <a:pt x="620" y="1"/>
                    <a:pt x="59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
            <p:cNvSpPr/>
            <p:nvPr/>
          </p:nvSpPr>
          <p:spPr>
            <a:xfrm>
              <a:off x="8934611" y="4294819"/>
              <a:ext cx="72864" cy="62115"/>
            </a:xfrm>
            <a:custGeom>
              <a:avLst/>
              <a:gdLst/>
              <a:ahLst/>
              <a:cxnLst/>
              <a:rect l="l" t="t" r="r" b="b"/>
              <a:pathLst>
                <a:path w="1105" h="942" extrusionOk="0">
                  <a:moveTo>
                    <a:pt x="567" y="0"/>
                  </a:moveTo>
                  <a:cubicBezTo>
                    <a:pt x="423" y="0"/>
                    <a:pt x="273" y="65"/>
                    <a:pt x="151" y="150"/>
                  </a:cubicBezTo>
                  <a:cubicBezTo>
                    <a:pt x="122" y="215"/>
                    <a:pt x="94" y="244"/>
                    <a:pt x="65" y="301"/>
                  </a:cubicBezTo>
                  <a:cubicBezTo>
                    <a:pt x="0" y="480"/>
                    <a:pt x="29" y="659"/>
                    <a:pt x="151" y="810"/>
                  </a:cubicBezTo>
                  <a:cubicBezTo>
                    <a:pt x="266" y="903"/>
                    <a:pt x="399" y="942"/>
                    <a:pt x="535" y="942"/>
                  </a:cubicBezTo>
                  <a:cubicBezTo>
                    <a:pt x="576" y="942"/>
                    <a:pt x="618" y="938"/>
                    <a:pt x="660" y="932"/>
                  </a:cubicBezTo>
                  <a:cubicBezTo>
                    <a:pt x="810" y="896"/>
                    <a:pt x="961" y="781"/>
                    <a:pt x="1047" y="602"/>
                  </a:cubicBezTo>
                  <a:cubicBezTo>
                    <a:pt x="1104" y="451"/>
                    <a:pt x="1104" y="451"/>
                    <a:pt x="1047" y="301"/>
                  </a:cubicBezTo>
                  <a:cubicBezTo>
                    <a:pt x="1018" y="272"/>
                    <a:pt x="1018" y="215"/>
                    <a:pt x="989" y="179"/>
                  </a:cubicBezTo>
                  <a:cubicBezTo>
                    <a:pt x="868" y="65"/>
                    <a:pt x="717" y="0"/>
                    <a:pt x="56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
            <p:cNvSpPr/>
            <p:nvPr/>
          </p:nvSpPr>
          <p:spPr>
            <a:xfrm>
              <a:off x="8946414" y="4210086"/>
              <a:ext cx="72864" cy="69105"/>
            </a:xfrm>
            <a:custGeom>
              <a:avLst/>
              <a:gdLst/>
              <a:ahLst/>
              <a:cxnLst/>
              <a:rect l="l" t="t" r="r" b="b"/>
              <a:pathLst>
                <a:path w="1105" h="1048" extrusionOk="0">
                  <a:moveTo>
                    <a:pt x="632" y="0"/>
                  </a:moveTo>
                  <a:cubicBezTo>
                    <a:pt x="530" y="0"/>
                    <a:pt x="424" y="26"/>
                    <a:pt x="330" y="67"/>
                  </a:cubicBezTo>
                  <a:cubicBezTo>
                    <a:pt x="180" y="153"/>
                    <a:pt x="94" y="275"/>
                    <a:pt x="29" y="454"/>
                  </a:cubicBezTo>
                  <a:cubicBezTo>
                    <a:pt x="29" y="511"/>
                    <a:pt x="1" y="568"/>
                    <a:pt x="29" y="633"/>
                  </a:cubicBezTo>
                  <a:cubicBezTo>
                    <a:pt x="29" y="812"/>
                    <a:pt x="180" y="991"/>
                    <a:pt x="359" y="1020"/>
                  </a:cubicBezTo>
                  <a:cubicBezTo>
                    <a:pt x="415" y="1038"/>
                    <a:pt x="474" y="1047"/>
                    <a:pt x="532" y="1047"/>
                  </a:cubicBezTo>
                  <a:cubicBezTo>
                    <a:pt x="660" y="1047"/>
                    <a:pt x="784" y="1001"/>
                    <a:pt x="868" y="898"/>
                  </a:cubicBezTo>
                  <a:cubicBezTo>
                    <a:pt x="1018" y="783"/>
                    <a:pt x="1104" y="604"/>
                    <a:pt x="1076" y="425"/>
                  </a:cubicBezTo>
                  <a:cubicBezTo>
                    <a:pt x="1076" y="246"/>
                    <a:pt x="1076" y="246"/>
                    <a:pt x="925" y="124"/>
                  </a:cubicBezTo>
                  <a:cubicBezTo>
                    <a:pt x="896" y="95"/>
                    <a:pt x="868" y="67"/>
                    <a:pt x="810" y="31"/>
                  </a:cubicBezTo>
                  <a:cubicBezTo>
                    <a:pt x="754" y="9"/>
                    <a:pt x="694" y="0"/>
                    <a:pt x="632"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
            <p:cNvSpPr/>
            <p:nvPr/>
          </p:nvSpPr>
          <p:spPr>
            <a:xfrm>
              <a:off x="8938831" y="4373947"/>
              <a:ext cx="61060" cy="56972"/>
            </a:xfrm>
            <a:custGeom>
              <a:avLst/>
              <a:gdLst/>
              <a:ahLst/>
              <a:cxnLst/>
              <a:rect l="l" t="t" r="r" b="b"/>
              <a:pathLst>
                <a:path w="926" h="864" extrusionOk="0">
                  <a:moveTo>
                    <a:pt x="506" y="0"/>
                  </a:moveTo>
                  <a:cubicBezTo>
                    <a:pt x="441" y="0"/>
                    <a:pt x="377" y="13"/>
                    <a:pt x="323" y="25"/>
                  </a:cubicBezTo>
                  <a:cubicBezTo>
                    <a:pt x="237" y="54"/>
                    <a:pt x="180" y="90"/>
                    <a:pt x="116" y="147"/>
                  </a:cubicBezTo>
                  <a:cubicBezTo>
                    <a:pt x="58" y="205"/>
                    <a:pt x="30" y="269"/>
                    <a:pt x="30" y="355"/>
                  </a:cubicBezTo>
                  <a:cubicBezTo>
                    <a:pt x="1" y="477"/>
                    <a:pt x="30" y="592"/>
                    <a:pt x="87" y="685"/>
                  </a:cubicBezTo>
                  <a:cubicBezTo>
                    <a:pt x="144" y="771"/>
                    <a:pt x="266" y="864"/>
                    <a:pt x="388" y="864"/>
                  </a:cubicBezTo>
                  <a:cubicBezTo>
                    <a:pt x="474" y="864"/>
                    <a:pt x="538" y="835"/>
                    <a:pt x="596" y="807"/>
                  </a:cubicBezTo>
                  <a:cubicBezTo>
                    <a:pt x="804" y="685"/>
                    <a:pt x="925" y="412"/>
                    <a:pt x="832" y="176"/>
                  </a:cubicBezTo>
                  <a:cubicBezTo>
                    <a:pt x="804" y="147"/>
                    <a:pt x="775" y="119"/>
                    <a:pt x="746" y="90"/>
                  </a:cubicBezTo>
                  <a:cubicBezTo>
                    <a:pt x="678" y="21"/>
                    <a:pt x="591" y="0"/>
                    <a:pt x="506"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
            <p:cNvSpPr/>
            <p:nvPr/>
          </p:nvSpPr>
          <p:spPr>
            <a:xfrm>
              <a:off x="8562709" y="3416762"/>
              <a:ext cx="401706" cy="744594"/>
            </a:xfrm>
            <a:custGeom>
              <a:avLst/>
              <a:gdLst/>
              <a:ahLst/>
              <a:cxnLst/>
              <a:rect l="l" t="t" r="r" b="b"/>
              <a:pathLst>
                <a:path w="6092" h="11292" extrusionOk="0">
                  <a:moveTo>
                    <a:pt x="5490" y="1"/>
                  </a:moveTo>
                  <a:cubicBezTo>
                    <a:pt x="5669" y="481"/>
                    <a:pt x="5669" y="1047"/>
                    <a:pt x="5433" y="1527"/>
                  </a:cubicBezTo>
                  <a:cubicBezTo>
                    <a:pt x="5225" y="1348"/>
                    <a:pt x="4988" y="1226"/>
                    <a:pt x="4716" y="1198"/>
                  </a:cubicBezTo>
                  <a:cubicBezTo>
                    <a:pt x="4696" y="1197"/>
                    <a:pt x="4675" y="1196"/>
                    <a:pt x="4655" y="1196"/>
                  </a:cubicBezTo>
                  <a:cubicBezTo>
                    <a:pt x="4196" y="1196"/>
                    <a:pt x="3742" y="1493"/>
                    <a:pt x="3283" y="1527"/>
                  </a:cubicBezTo>
                  <a:cubicBezTo>
                    <a:pt x="3254" y="1527"/>
                    <a:pt x="3225" y="1585"/>
                    <a:pt x="3254" y="1613"/>
                  </a:cubicBezTo>
                  <a:cubicBezTo>
                    <a:pt x="3376" y="1735"/>
                    <a:pt x="3519" y="1821"/>
                    <a:pt x="3698" y="1886"/>
                  </a:cubicBezTo>
                  <a:cubicBezTo>
                    <a:pt x="3555" y="1943"/>
                    <a:pt x="3433" y="2029"/>
                    <a:pt x="3311" y="2122"/>
                  </a:cubicBezTo>
                  <a:cubicBezTo>
                    <a:pt x="1728" y="3376"/>
                    <a:pt x="445" y="5225"/>
                    <a:pt x="151" y="7225"/>
                  </a:cubicBezTo>
                  <a:cubicBezTo>
                    <a:pt x="1" y="8156"/>
                    <a:pt x="29" y="9109"/>
                    <a:pt x="445" y="9912"/>
                  </a:cubicBezTo>
                  <a:cubicBezTo>
                    <a:pt x="850" y="10687"/>
                    <a:pt x="1852" y="11292"/>
                    <a:pt x="2748" y="11292"/>
                  </a:cubicBezTo>
                  <a:cubicBezTo>
                    <a:pt x="2788" y="11292"/>
                    <a:pt x="2828" y="11290"/>
                    <a:pt x="2867" y="11288"/>
                  </a:cubicBezTo>
                  <a:cubicBezTo>
                    <a:pt x="3519" y="11259"/>
                    <a:pt x="4178" y="10808"/>
                    <a:pt x="4451" y="10184"/>
                  </a:cubicBezTo>
                  <a:cubicBezTo>
                    <a:pt x="4866" y="9195"/>
                    <a:pt x="4451" y="8092"/>
                    <a:pt x="4386" y="7045"/>
                  </a:cubicBezTo>
                  <a:cubicBezTo>
                    <a:pt x="4358" y="6329"/>
                    <a:pt x="4508" y="5612"/>
                    <a:pt x="4809" y="4989"/>
                  </a:cubicBezTo>
                  <a:cubicBezTo>
                    <a:pt x="4988" y="4630"/>
                    <a:pt x="5196" y="4272"/>
                    <a:pt x="5375" y="3914"/>
                  </a:cubicBezTo>
                  <a:cubicBezTo>
                    <a:pt x="5490" y="4093"/>
                    <a:pt x="5612" y="4215"/>
                    <a:pt x="5762" y="4329"/>
                  </a:cubicBezTo>
                  <a:cubicBezTo>
                    <a:pt x="5771" y="4338"/>
                    <a:pt x="5779" y="4341"/>
                    <a:pt x="5787" y="4341"/>
                  </a:cubicBezTo>
                  <a:cubicBezTo>
                    <a:pt x="5808" y="4341"/>
                    <a:pt x="5828" y="4321"/>
                    <a:pt x="5848" y="4301"/>
                  </a:cubicBezTo>
                  <a:cubicBezTo>
                    <a:pt x="5941" y="3706"/>
                    <a:pt x="6063" y="3075"/>
                    <a:pt x="5941" y="2481"/>
                  </a:cubicBezTo>
                  <a:cubicBezTo>
                    <a:pt x="5913" y="2244"/>
                    <a:pt x="5791" y="1972"/>
                    <a:pt x="5640" y="1764"/>
                  </a:cubicBezTo>
                  <a:cubicBezTo>
                    <a:pt x="5970" y="1255"/>
                    <a:pt x="6092" y="632"/>
                    <a:pt x="5970" y="58"/>
                  </a:cubicBezTo>
                  <a:cubicBezTo>
                    <a:pt x="5970" y="30"/>
                    <a:pt x="5970" y="30"/>
                    <a:pt x="5941"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
            <p:cNvSpPr/>
            <p:nvPr/>
          </p:nvSpPr>
          <p:spPr>
            <a:xfrm>
              <a:off x="8608076" y="3529256"/>
              <a:ext cx="354493" cy="626166"/>
            </a:xfrm>
            <a:custGeom>
              <a:avLst/>
              <a:gdLst/>
              <a:ahLst/>
              <a:cxnLst/>
              <a:rect l="l" t="t" r="r" b="b"/>
              <a:pathLst>
                <a:path w="5376" h="9496" fill="none" extrusionOk="0">
                  <a:moveTo>
                    <a:pt x="5375" y="2057"/>
                  </a:moveTo>
                  <a:cubicBezTo>
                    <a:pt x="5196" y="2416"/>
                    <a:pt x="4981" y="2745"/>
                    <a:pt x="4802" y="3104"/>
                  </a:cubicBezTo>
                  <a:cubicBezTo>
                    <a:pt x="4508" y="3763"/>
                    <a:pt x="4358" y="4480"/>
                    <a:pt x="4386" y="5196"/>
                  </a:cubicBezTo>
                  <a:cubicBezTo>
                    <a:pt x="4444" y="6235"/>
                    <a:pt x="4866" y="7346"/>
                    <a:pt x="4444" y="8299"/>
                  </a:cubicBezTo>
                  <a:cubicBezTo>
                    <a:pt x="4178" y="8923"/>
                    <a:pt x="3519" y="9374"/>
                    <a:pt x="2831" y="9431"/>
                  </a:cubicBezTo>
                  <a:cubicBezTo>
                    <a:pt x="1935" y="9496"/>
                    <a:pt x="860" y="8865"/>
                    <a:pt x="445" y="8027"/>
                  </a:cubicBezTo>
                  <a:cubicBezTo>
                    <a:pt x="29" y="7224"/>
                    <a:pt x="0" y="6271"/>
                    <a:pt x="144" y="5375"/>
                  </a:cubicBezTo>
                  <a:cubicBezTo>
                    <a:pt x="416" y="3340"/>
                    <a:pt x="1728" y="1491"/>
                    <a:pt x="3311" y="237"/>
                  </a:cubicBezTo>
                  <a:cubicBezTo>
                    <a:pt x="3433" y="144"/>
                    <a:pt x="3548" y="58"/>
                    <a:pt x="3698"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
            <p:cNvSpPr/>
            <p:nvPr/>
          </p:nvSpPr>
          <p:spPr>
            <a:xfrm>
              <a:off x="8820732" y="3483889"/>
              <a:ext cx="186742" cy="208436"/>
            </a:xfrm>
            <a:custGeom>
              <a:avLst/>
              <a:gdLst/>
              <a:ahLst/>
              <a:cxnLst/>
              <a:rect l="l" t="t" r="r" b="b"/>
              <a:pathLst>
                <a:path w="2832" h="3161" fill="none" extrusionOk="0">
                  <a:moveTo>
                    <a:pt x="2387" y="567"/>
                  </a:moveTo>
                  <a:cubicBezTo>
                    <a:pt x="2566" y="775"/>
                    <a:pt x="2688" y="1047"/>
                    <a:pt x="2716" y="1312"/>
                  </a:cubicBezTo>
                  <a:cubicBezTo>
                    <a:pt x="2831" y="1907"/>
                    <a:pt x="2716" y="2509"/>
                    <a:pt x="2595" y="3104"/>
                  </a:cubicBezTo>
                  <a:cubicBezTo>
                    <a:pt x="2595" y="3161"/>
                    <a:pt x="2566" y="3161"/>
                    <a:pt x="2537" y="3161"/>
                  </a:cubicBezTo>
                  <a:cubicBezTo>
                    <a:pt x="2208" y="2896"/>
                    <a:pt x="2000" y="2537"/>
                    <a:pt x="1907" y="2122"/>
                  </a:cubicBezTo>
                  <a:cubicBezTo>
                    <a:pt x="1907" y="2086"/>
                    <a:pt x="1849" y="2057"/>
                    <a:pt x="1821" y="2086"/>
                  </a:cubicBezTo>
                  <a:cubicBezTo>
                    <a:pt x="1670" y="2301"/>
                    <a:pt x="1520" y="2509"/>
                    <a:pt x="1398" y="2745"/>
                  </a:cubicBezTo>
                  <a:cubicBezTo>
                    <a:pt x="1369" y="2774"/>
                    <a:pt x="1312" y="2774"/>
                    <a:pt x="1312" y="2717"/>
                  </a:cubicBezTo>
                  <a:cubicBezTo>
                    <a:pt x="1254" y="2265"/>
                    <a:pt x="1312" y="1821"/>
                    <a:pt x="1434" y="1405"/>
                  </a:cubicBezTo>
                  <a:cubicBezTo>
                    <a:pt x="1462" y="1369"/>
                    <a:pt x="1398" y="1312"/>
                    <a:pt x="1369" y="1341"/>
                  </a:cubicBezTo>
                  <a:cubicBezTo>
                    <a:pt x="982" y="1405"/>
                    <a:pt x="595" y="1642"/>
                    <a:pt x="237" y="1549"/>
                  </a:cubicBezTo>
                  <a:cubicBezTo>
                    <a:pt x="208" y="1549"/>
                    <a:pt x="179" y="1491"/>
                    <a:pt x="208" y="1463"/>
                  </a:cubicBezTo>
                  <a:lnTo>
                    <a:pt x="860" y="832"/>
                  </a:lnTo>
                  <a:cubicBezTo>
                    <a:pt x="896" y="803"/>
                    <a:pt x="860" y="746"/>
                    <a:pt x="803" y="746"/>
                  </a:cubicBezTo>
                  <a:cubicBezTo>
                    <a:pt x="538" y="746"/>
                    <a:pt x="237" y="624"/>
                    <a:pt x="29" y="416"/>
                  </a:cubicBezTo>
                  <a:cubicBezTo>
                    <a:pt x="0" y="388"/>
                    <a:pt x="0" y="330"/>
                    <a:pt x="58" y="330"/>
                  </a:cubicBezTo>
                  <a:cubicBezTo>
                    <a:pt x="538" y="294"/>
                    <a:pt x="1011" y="1"/>
                    <a:pt x="1491" y="29"/>
                  </a:cubicBezTo>
                  <a:cubicBezTo>
                    <a:pt x="1756" y="29"/>
                    <a:pt x="2000" y="151"/>
                    <a:pt x="217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
            <p:cNvSpPr/>
            <p:nvPr/>
          </p:nvSpPr>
          <p:spPr>
            <a:xfrm>
              <a:off x="8960129" y="3404959"/>
              <a:ext cx="49653" cy="126275"/>
            </a:xfrm>
            <a:custGeom>
              <a:avLst/>
              <a:gdLst/>
              <a:ahLst/>
              <a:cxnLst/>
              <a:rect l="l" t="t" r="r" b="b"/>
              <a:pathLst>
                <a:path w="753" h="1915" fill="none" extrusionOk="0">
                  <a:moveTo>
                    <a:pt x="602" y="29"/>
                  </a:moveTo>
                  <a:cubicBezTo>
                    <a:pt x="574" y="1"/>
                    <a:pt x="574" y="1"/>
                    <a:pt x="538" y="1"/>
                  </a:cubicBezTo>
                  <a:lnTo>
                    <a:pt x="151" y="1"/>
                  </a:lnTo>
                  <a:cubicBezTo>
                    <a:pt x="330" y="538"/>
                    <a:pt x="330" y="1198"/>
                    <a:pt x="0" y="1642"/>
                  </a:cubicBezTo>
                  <a:cubicBezTo>
                    <a:pt x="94" y="1706"/>
                    <a:pt x="122" y="1821"/>
                    <a:pt x="180" y="1914"/>
                  </a:cubicBezTo>
                  <a:cubicBezTo>
                    <a:pt x="602" y="1405"/>
                    <a:pt x="753" y="717"/>
                    <a:pt x="631" y="58"/>
                  </a:cubicBezTo>
                  <a:cubicBezTo>
                    <a:pt x="631" y="58"/>
                    <a:pt x="631" y="29"/>
                    <a:pt x="602"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
            <p:cNvSpPr/>
            <p:nvPr/>
          </p:nvSpPr>
          <p:spPr>
            <a:xfrm>
              <a:off x="8812688" y="3980088"/>
              <a:ext cx="78996" cy="125748"/>
            </a:xfrm>
            <a:custGeom>
              <a:avLst/>
              <a:gdLst/>
              <a:ahLst/>
              <a:cxnLst/>
              <a:rect l="l" t="t" r="r" b="b"/>
              <a:pathLst>
                <a:path w="1198" h="1907" fill="none" extrusionOk="0">
                  <a:moveTo>
                    <a:pt x="624" y="179"/>
                  </a:moveTo>
                  <a:cubicBezTo>
                    <a:pt x="688" y="86"/>
                    <a:pt x="746" y="0"/>
                    <a:pt x="868" y="0"/>
                  </a:cubicBezTo>
                  <a:cubicBezTo>
                    <a:pt x="925" y="0"/>
                    <a:pt x="1018" y="58"/>
                    <a:pt x="1075" y="115"/>
                  </a:cubicBezTo>
                  <a:cubicBezTo>
                    <a:pt x="1104" y="208"/>
                    <a:pt x="1133" y="294"/>
                    <a:pt x="1133" y="359"/>
                  </a:cubicBezTo>
                  <a:cubicBezTo>
                    <a:pt x="1197" y="867"/>
                    <a:pt x="1018" y="1369"/>
                    <a:pt x="660" y="1727"/>
                  </a:cubicBezTo>
                  <a:cubicBezTo>
                    <a:pt x="567" y="1820"/>
                    <a:pt x="481" y="1878"/>
                    <a:pt x="359" y="1906"/>
                  </a:cubicBezTo>
                  <a:cubicBezTo>
                    <a:pt x="237" y="1906"/>
                    <a:pt x="87" y="1849"/>
                    <a:pt x="58" y="1763"/>
                  </a:cubicBezTo>
                  <a:cubicBezTo>
                    <a:pt x="1" y="1641"/>
                    <a:pt x="87" y="1491"/>
                    <a:pt x="180" y="1369"/>
                  </a:cubicBezTo>
                  <a:cubicBezTo>
                    <a:pt x="301" y="1190"/>
                    <a:pt x="416" y="1011"/>
                    <a:pt x="481" y="803"/>
                  </a:cubicBezTo>
                  <a:cubicBezTo>
                    <a:pt x="538" y="595"/>
                    <a:pt x="509" y="359"/>
                    <a:pt x="624"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
            <p:cNvSpPr/>
            <p:nvPr/>
          </p:nvSpPr>
          <p:spPr>
            <a:xfrm>
              <a:off x="8810775" y="4798996"/>
              <a:ext cx="317171" cy="202765"/>
            </a:xfrm>
            <a:custGeom>
              <a:avLst/>
              <a:gdLst/>
              <a:ahLst/>
              <a:cxnLst/>
              <a:rect l="l" t="t" r="r" b="b"/>
              <a:pathLst>
                <a:path w="4810" h="3075" fill="none" extrusionOk="0">
                  <a:moveTo>
                    <a:pt x="2839" y="387"/>
                  </a:moveTo>
                  <a:cubicBezTo>
                    <a:pt x="2566" y="330"/>
                    <a:pt x="2387" y="0"/>
                    <a:pt x="2122" y="0"/>
                  </a:cubicBezTo>
                  <a:cubicBezTo>
                    <a:pt x="1792" y="0"/>
                    <a:pt x="1642" y="359"/>
                    <a:pt x="1370" y="481"/>
                  </a:cubicBezTo>
                  <a:cubicBezTo>
                    <a:pt x="1162" y="567"/>
                    <a:pt x="897" y="509"/>
                    <a:pt x="653" y="509"/>
                  </a:cubicBezTo>
                  <a:cubicBezTo>
                    <a:pt x="445" y="481"/>
                    <a:pt x="151" y="538"/>
                    <a:pt x="58" y="746"/>
                  </a:cubicBezTo>
                  <a:cubicBezTo>
                    <a:pt x="1" y="925"/>
                    <a:pt x="87" y="1104"/>
                    <a:pt x="180" y="1226"/>
                  </a:cubicBezTo>
                  <a:cubicBezTo>
                    <a:pt x="266" y="1376"/>
                    <a:pt x="388" y="1491"/>
                    <a:pt x="474" y="1642"/>
                  </a:cubicBezTo>
                  <a:cubicBezTo>
                    <a:pt x="538" y="1763"/>
                    <a:pt x="567" y="1943"/>
                    <a:pt x="624" y="2064"/>
                  </a:cubicBezTo>
                  <a:cubicBezTo>
                    <a:pt x="746" y="2208"/>
                    <a:pt x="954" y="2301"/>
                    <a:pt x="1162" y="2330"/>
                  </a:cubicBezTo>
                  <a:cubicBezTo>
                    <a:pt x="1341" y="2358"/>
                    <a:pt x="1549" y="2330"/>
                    <a:pt x="1764" y="2301"/>
                  </a:cubicBezTo>
                  <a:cubicBezTo>
                    <a:pt x="1821" y="2301"/>
                    <a:pt x="1907" y="2301"/>
                    <a:pt x="1972" y="2358"/>
                  </a:cubicBezTo>
                  <a:cubicBezTo>
                    <a:pt x="2086" y="2423"/>
                    <a:pt x="2122" y="2537"/>
                    <a:pt x="2179" y="2659"/>
                  </a:cubicBezTo>
                  <a:cubicBezTo>
                    <a:pt x="2387" y="2924"/>
                    <a:pt x="2803" y="2838"/>
                    <a:pt x="3133" y="2896"/>
                  </a:cubicBezTo>
                  <a:cubicBezTo>
                    <a:pt x="3312" y="2924"/>
                    <a:pt x="3462" y="3017"/>
                    <a:pt x="3613" y="3046"/>
                  </a:cubicBezTo>
                  <a:cubicBezTo>
                    <a:pt x="4000" y="3075"/>
                    <a:pt x="4329" y="2781"/>
                    <a:pt x="4537" y="2451"/>
                  </a:cubicBezTo>
                  <a:cubicBezTo>
                    <a:pt x="4688" y="2208"/>
                    <a:pt x="4809" y="1943"/>
                    <a:pt x="4809" y="1642"/>
                  </a:cubicBezTo>
                  <a:cubicBezTo>
                    <a:pt x="4809" y="1348"/>
                    <a:pt x="4630" y="1047"/>
                    <a:pt x="4358" y="954"/>
                  </a:cubicBezTo>
                  <a:cubicBezTo>
                    <a:pt x="4272" y="925"/>
                    <a:pt x="4179" y="925"/>
                    <a:pt x="4121" y="868"/>
                  </a:cubicBezTo>
                  <a:cubicBezTo>
                    <a:pt x="3971" y="774"/>
                    <a:pt x="3942" y="538"/>
                    <a:pt x="3792" y="416"/>
                  </a:cubicBezTo>
                  <a:cubicBezTo>
                    <a:pt x="3520" y="208"/>
                    <a:pt x="3161" y="481"/>
                    <a:pt x="2839" y="387"/>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
            <p:cNvSpPr/>
            <p:nvPr/>
          </p:nvSpPr>
          <p:spPr>
            <a:xfrm>
              <a:off x="8858054" y="4864211"/>
              <a:ext cx="265606" cy="88426"/>
            </a:xfrm>
            <a:custGeom>
              <a:avLst/>
              <a:gdLst/>
              <a:ahLst/>
              <a:cxnLst/>
              <a:rect l="l" t="t" r="r" b="b"/>
              <a:pathLst>
                <a:path w="4028" h="1341" fill="none" extrusionOk="0">
                  <a:moveTo>
                    <a:pt x="0" y="0"/>
                  </a:moveTo>
                  <a:cubicBezTo>
                    <a:pt x="717" y="58"/>
                    <a:pt x="1462" y="144"/>
                    <a:pt x="2150" y="323"/>
                  </a:cubicBezTo>
                  <a:cubicBezTo>
                    <a:pt x="2838" y="538"/>
                    <a:pt x="3519"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
            <p:cNvSpPr/>
            <p:nvPr/>
          </p:nvSpPr>
          <p:spPr>
            <a:xfrm>
              <a:off x="8450215" y="4432766"/>
              <a:ext cx="378100" cy="360626"/>
            </a:xfrm>
            <a:custGeom>
              <a:avLst/>
              <a:gdLst/>
              <a:ahLst/>
              <a:cxnLst/>
              <a:rect l="l" t="t" r="r" b="b"/>
              <a:pathLst>
                <a:path w="5734" h="5469" fill="none" extrusionOk="0">
                  <a:moveTo>
                    <a:pt x="2839" y="5404"/>
                  </a:moveTo>
                  <a:cubicBezTo>
                    <a:pt x="1972" y="5253"/>
                    <a:pt x="1169" y="4781"/>
                    <a:pt x="632" y="4121"/>
                  </a:cubicBezTo>
                  <a:cubicBezTo>
                    <a:pt x="273" y="3706"/>
                    <a:pt x="1" y="3197"/>
                    <a:pt x="1" y="2659"/>
                  </a:cubicBezTo>
                  <a:cubicBezTo>
                    <a:pt x="30" y="2093"/>
                    <a:pt x="331" y="1556"/>
                    <a:pt x="839" y="1377"/>
                  </a:cubicBezTo>
                  <a:cubicBezTo>
                    <a:pt x="1198" y="1255"/>
                    <a:pt x="1556" y="1312"/>
                    <a:pt x="1886" y="1405"/>
                  </a:cubicBezTo>
                  <a:cubicBezTo>
                    <a:pt x="2000" y="1434"/>
                    <a:pt x="2122" y="1491"/>
                    <a:pt x="2244" y="1491"/>
                  </a:cubicBezTo>
                  <a:cubicBezTo>
                    <a:pt x="2538" y="1462"/>
                    <a:pt x="2538" y="1226"/>
                    <a:pt x="2602" y="1018"/>
                  </a:cubicBezTo>
                  <a:cubicBezTo>
                    <a:pt x="2631" y="746"/>
                    <a:pt x="2717" y="481"/>
                    <a:pt x="2932" y="302"/>
                  </a:cubicBezTo>
                  <a:cubicBezTo>
                    <a:pt x="3168" y="58"/>
                    <a:pt x="3555" y="1"/>
                    <a:pt x="3885" y="94"/>
                  </a:cubicBezTo>
                  <a:cubicBezTo>
                    <a:pt x="4215" y="180"/>
                    <a:pt x="4509" y="416"/>
                    <a:pt x="4752" y="660"/>
                  </a:cubicBezTo>
                  <a:cubicBezTo>
                    <a:pt x="5440" y="1377"/>
                    <a:pt x="5734" y="2451"/>
                    <a:pt x="5555" y="3405"/>
                  </a:cubicBezTo>
                  <a:cubicBezTo>
                    <a:pt x="5469" y="3820"/>
                    <a:pt x="5290" y="4272"/>
                    <a:pt x="4903" y="4451"/>
                  </a:cubicBezTo>
                  <a:cubicBezTo>
                    <a:pt x="4602" y="4630"/>
                    <a:pt x="4215" y="4601"/>
                    <a:pt x="3942" y="4809"/>
                  </a:cubicBezTo>
                  <a:cubicBezTo>
                    <a:pt x="3706" y="4988"/>
                    <a:pt x="3555" y="5318"/>
                    <a:pt x="3254" y="5404"/>
                  </a:cubicBezTo>
                  <a:cubicBezTo>
                    <a:pt x="3140" y="5468"/>
                    <a:pt x="2989" y="5433"/>
                    <a:pt x="2839"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
            <p:cNvSpPr/>
            <p:nvPr/>
          </p:nvSpPr>
          <p:spPr>
            <a:xfrm>
              <a:off x="8552818" y="4547106"/>
              <a:ext cx="181005" cy="173027"/>
            </a:xfrm>
            <a:custGeom>
              <a:avLst/>
              <a:gdLst/>
              <a:ahLst/>
              <a:cxnLst/>
              <a:rect l="l" t="t" r="r" b="b"/>
              <a:pathLst>
                <a:path w="2745" h="2624" fill="none" extrusionOk="0">
                  <a:moveTo>
                    <a:pt x="1734" y="58"/>
                  </a:moveTo>
                  <a:cubicBezTo>
                    <a:pt x="2028" y="1"/>
                    <a:pt x="2329" y="87"/>
                    <a:pt x="2508" y="330"/>
                  </a:cubicBezTo>
                  <a:cubicBezTo>
                    <a:pt x="2687" y="510"/>
                    <a:pt x="2745" y="803"/>
                    <a:pt x="2716" y="1047"/>
                  </a:cubicBezTo>
                  <a:cubicBezTo>
                    <a:pt x="2716" y="1312"/>
                    <a:pt x="2630" y="1585"/>
                    <a:pt x="2537" y="1821"/>
                  </a:cubicBezTo>
                  <a:cubicBezTo>
                    <a:pt x="2451" y="2029"/>
                    <a:pt x="2358" y="2237"/>
                    <a:pt x="2272" y="2445"/>
                  </a:cubicBezTo>
                  <a:cubicBezTo>
                    <a:pt x="2272" y="2480"/>
                    <a:pt x="2236" y="2509"/>
                    <a:pt x="2236" y="2538"/>
                  </a:cubicBezTo>
                  <a:cubicBezTo>
                    <a:pt x="2207" y="2566"/>
                    <a:pt x="2179" y="2566"/>
                    <a:pt x="2150" y="2566"/>
                  </a:cubicBezTo>
                  <a:cubicBezTo>
                    <a:pt x="1999" y="2624"/>
                    <a:pt x="1849" y="2595"/>
                    <a:pt x="1698" y="2538"/>
                  </a:cubicBezTo>
                  <a:cubicBezTo>
                    <a:pt x="1376" y="2445"/>
                    <a:pt x="1046" y="2330"/>
                    <a:pt x="745" y="2179"/>
                  </a:cubicBezTo>
                  <a:cubicBezTo>
                    <a:pt x="595" y="2122"/>
                    <a:pt x="444" y="2058"/>
                    <a:pt x="330" y="1943"/>
                  </a:cubicBezTo>
                  <a:cubicBezTo>
                    <a:pt x="179" y="1792"/>
                    <a:pt x="57" y="1613"/>
                    <a:pt x="29" y="1405"/>
                  </a:cubicBezTo>
                  <a:cubicBezTo>
                    <a:pt x="0" y="1226"/>
                    <a:pt x="86" y="983"/>
                    <a:pt x="208" y="868"/>
                  </a:cubicBezTo>
                  <a:cubicBezTo>
                    <a:pt x="330" y="746"/>
                    <a:pt x="509" y="689"/>
                    <a:pt x="688" y="653"/>
                  </a:cubicBezTo>
                  <a:cubicBezTo>
                    <a:pt x="838" y="653"/>
                    <a:pt x="1018" y="689"/>
                    <a:pt x="1161" y="717"/>
                  </a:cubicBezTo>
                  <a:lnTo>
                    <a:pt x="1225" y="717"/>
                  </a:lnTo>
                  <a:cubicBezTo>
                    <a:pt x="1254" y="717"/>
                    <a:pt x="1254" y="567"/>
                    <a:pt x="1254" y="538"/>
                  </a:cubicBezTo>
                  <a:cubicBezTo>
                    <a:pt x="1283" y="445"/>
                    <a:pt x="1311" y="388"/>
                    <a:pt x="1376" y="330"/>
                  </a:cubicBezTo>
                  <a:cubicBezTo>
                    <a:pt x="1462" y="209"/>
                    <a:pt x="1584" y="115"/>
                    <a:pt x="1734"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8580183" y="4440810"/>
              <a:ext cx="27959" cy="88426"/>
            </a:xfrm>
            <a:custGeom>
              <a:avLst/>
              <a:gdLst/>
              <a:ahLst/>
              <a:cxnLst/>
              <a:rect l="l" t="t" r="r" b="b"/>
              <a:pathLst>
                <a:path w="424" h="1341" fill="none" extrusionOk="0">
                  <a:moveTo>
                    <a:pt x="209" y="416"/>
                  </a:moveTo>
                  <a:cubicBezTo>
                    <a:pt x="209" y="330"/>
                    <a:pt x="244" y="208"/>
                    <a:pt x="330" y="115"/>
                  </a:cubicBezTo>
                  <a:cubicBezTo>
                    <a:pt x="273" y="58"/>
                    <a:pt x="180" y="29"/>
                    <a:pt x="123" y="0"/>
                  </a:cubicBezTo>
                  <a:lnTo>
                    <a:pt x="65" y="0"/>
                  </a:lnTo>
                  <a:lnTo>
                    <a:pt x="29" y="0"/>
                  </a:lnTo>
                  <a:cubicBezTo>
                    <a:pt x="1" y="58"/>
                    <a:pt x="1" y="86"/>
                    <a:pt x="1" y="151"/>
                  </a:cubicBezTo>
                  <a:cubicBezTo>
                    <a:pt x="1" y="538"/>
                    <a:pt x="123" y="896"/>
                    <a:pt x="273" y="1226"/>
                  </a:cubicBezTo>
                  <a:cubicBezTo>
                    <a:pt x="302" y="1283"/>
                    <a:pt x="359" y="1340"/>
                    <a:pt x="423" y="1312"/>
                  </a:cubicBezTo>
                  <a:cubicBezTo>
                    <a:pt x="273" y="1047"/>
                    <a:pt x="180"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8645398" y="4601968"/>
              <a:ext cx="35542" cy="41608"/>
            </a:xfrm>
            <a:custGeom>
              <a:avLst/>
              <a:gdLst/>
              <a:ahLst/>
              <a:cxnLst/>
              <a:rect l="l" t="t" r="r" b="b"/>
              <a:pathLst>
                <a:path w="539" h="631" fill="none" extrusionOk="0">
                  <a:moveTo>
                    <a:pt x="509" y="394"/>
                  </a:moveTo>
                  <a:cubicBezTo>
                    <a:pt x="538" y="452"/>
                    <a:pt x="538" y="538"/>
                    <a:pt x="474" y="602"/>
                  </a:cubicBezTo>
                  <a:cubicBezTo>
                    <a:pt x="445" y="631"/>
                    <a:pt x="388" y="631"/>
                    <a:pt x="330" y="631"/>
                  </a:cubicBezTo>
                  <a:cubicBezTo>
                    <a:pt x="294" y="602"/>
                    <a:pt x="237" y="573"/>
                    <a:pt x="208" y="509"/>
                  </a:cubicBezTo>
                  <a:cubicBezTo>
                    <a:pt x="151" y="423"/>
                    <a:pt x="115" y="330"/>
                    <a:pt x="87" y="244"/>
                  </a:cubicBezTo>
                  <a:cubicBezTo>
                    <a:pt x="1" y="0"/>
                    <a:pt x="445" y="301"/>
                    <a:pt x="509" y="39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8623638" y="4625574"/>
              <a:ext cx="21826" cy="35476"/>
            </a:xfrm>
            <a:custGeom>
              <a:avLst/>
              <a:gdLst/>
              <a:ahLst/>
              <a:cxnLst/>
              <a:rect l="l" t="t" r="r" b="b"/>
              <a:pathLst>
                <a:path w="331" h="538" fill="none" extrusionOk="0">
                  <a:moveTo>
                    <a:pt x="331" y="330"/>
                  </a:moveTo>
                  <a:cubicBezTo>
                    <a:pt x="331" y="395"/>
                    <a:pt x="302" y="481"/>
                    <a:pt x="237" y="509"/>
                  </a:cubicBezTo>
                  <a:cubicBezTo>
                    <a:pt x="180" y="538"/>
                    <a:pt x="123" y="509"/>
                    <a:pt x="58" y="481"/>
                  </a:cubicBezTo>
                  <a:cubicBezTo>
                    <a:pt x="30" y="423"/>
                    <a:pt x="1" y="359"/>
                    <a:pt x="1" y="273"/>
                  </a:cubicBezTo>
                  <a:cubicBezTo>
                    <a:pt x="1" y="215"/>
                    <a:pt x="1" y="122"/>
                    <a:pt x="58" y="36"/>
                  </a:cubicBezTo>
                  <a:cubicBezTo>
                    <a:pt x="58" y="0"/>
                    <a:pt x="87" y="0"/>
                    <a:pt x="123" y="0"/>
                  </a:cubicBezTo>
                  <a:cubicBezTo>
                    <a:pt x="237" y="65"/>
                    <a:pt x="302" y="180"/>
                    <a:pt x="331"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9021586" y="4623662"/>
              <a:ext cx="112032" cy="104515"/>
            </a:xfrm>
            <a:custGeom>
              <a:avLst/>
              <a:gdLst/>
              <a:ahLst/>
              <a:cxnLst/>
              <a:rect l="l" t="t" r="r" b="b"/>
              <a:pathLst>
                <a:path w="1699" h="1585" fill="none" extrusionOk="0">
                  <a:moveTo>
                    <a:pt x="1369" y="244"/>
                  </a:moveTo>
                  <a:cubicBezTo>
                    <a:pt x="1577" y="424"/>
                    <a:pt x="1698" y="689"/>
                    <a:pt x="1698" y="961"/>
                  </a:cubicBezTo>
                  <a:cubicBezTo>
                    <a:pt x="1698" y="1018"/>
                    <a:pt x="1670" y="1104"/>
                    <a:pt x="1641" y="1169"/>
                  </a:cubicBezTo>
                  <a:cubicBezTo>
                    <a:pt x="1612" y="1255"/>
                    <a:pt x="1548" y="1319"/>
                    <a:pt x="1462" y="1348"/>
                  </a:cubicBezTo>
                  <a:cubicBezTo>
                    <a:pt x="1283" y="1527"/>
                    <a:pt x="1010" y="1585"/>
                    <a:pt x="745" y="1585"/>
                  </a:cubicBezTo>
                  <a:cubicBezTo>
                    <a:pt x="681" y="1585"/>
                    <a:pt x="595" y="1585"/>
                    <a:pt x="537" y="1556"/>
                  </a:cubicBezTo>
                  <a:cubicBezTo>
                    <a:pt x="237" y="1463"/>
                    <a:pt x="0" y="1169"/>
                    <a:pt x="0" y="868"/>
                  </a:cubicBezTo>
                  <a:cubicBezTo>
                    <a:pt x="0" y="538"/>
                    <a:pt x="208" y="244"/>
                    <a:pt x="473" y="123"/>
                  </a:cubicBezTo>
                  <a:cubicBezTo>
                    <a:pt x="774" y="1"/>
                    <a:pt x="1132" y="65"/>
                    <a:pt x="1369" y="24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 name="Google Shape;720;p6"/>
          <p:cNvSpPr txBox="1">
            <a:spLocks noGrp="1"/>
          </p:cNvSpPr>
          <p:nvPr>
            <p:ph type="title"/>
          </p:nvPr>
        </p:nvSpPr>
        <p:spPr>
          <a:xfrm>
            <a:off x="727550" y="368825"/>
            <a:ext cx="7691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21" name="Google Shape;721;p6"/>
          <p:cNvGrpSpPr/>
          <p:nvPr/>
        </p:nvGrpSpPr>
        <p:grpSpPr>
          <a:xfrm>
            <a:off x="-299425" y="215309"/>
            <a:ext cx="852538" cy="4786453"/>
            <a:chOff x="-299425" y="215309"/>
            <a:chExt cx="852538" cy="4786453"/>
          </a:xfrm>
        </p:grpSpPr>
        <p:sp>
          <p:nvSpPr>
            <p:cNvPr id="722" name="Google Shape;722;p6"/>
            <p:cNvSpPr/>
            <p:nvPr/>
          </p:nvSpPr>
          <p:spPr>
            <a:xfrm flipH="1">
              <a:off x="-169458" y="2046397"/>
              <a:ext cx="216481" cy="244374"/>
            </a:xfrm>
            <a:custGeom>
              <a:avLst/>
              <a:gdLst/>
              <a:ahLst/>
              <a:cxnLst/>
              <a:rect l="l" t="t" r="r" b="b"/>
              <a:pathLst>
                <a:path w="3283" h="3706" fill="none" extrusionOk="0">
                  <a:moveTo>
                    <a:pt x="180" y="1377"/>
                  </a:moveTo>
                  <a:cubicBezTo>
                    <a:pt x="0" y="2093"/>
                    <a:pt x="208" y="2452"/>
                    <a:pt x="538" y="2631"/>
                  </a:cubicBezTo>
                  <a:cubicBezTo>
                    <a:pt x="868" y="2839"/>
                    <a:pt x="1169" y="2423"/>
                    <a:pt x="1283" y="2566"/>
                  </a:cubicBezTo>
                  <a:cubicBezTo>
                    <a:pt x="1405" y="2745"/>
                    <a:pt x="1584" y="3706"/>
                    <a:pt x="2451" y="2867"/>
                  </a:cubicBezTo>
                  <a:cubicBezTo>
                    <a:pt x="2451" y="2867"/>
                    <a:pt x="3017" y="2151"/>
                    <a:pt x="2423" y="2000"/>
                  </a:cubicBezTo>
                  <a:cubicBezTo>
                    <a:pt x="2423" y="2000"/>
                    <a:pt x="2208" y="2029"/>
                    <a:pt x="2243" y="1850"/>
                  </a:cubicBezTo>
                  <a:cubicBezTo>
                    <a:pt x="2272" y="1670"/>
                    <a:pt x="2358" y="1706"/>
                    <a:pt x="2358" y="1706"/>
                  </a:cubicBezTo>
                  <a:cubicBezTo>
                    <a:pt x="2358" y="1706"/>
                    <a:pt x="3283" y="1706"/>
                    <a:pt x="2781" y="990"/>
                  </a:cubicBezTo>
                  <a:cubicBezTo>
                    <a:pt x="2272" y="273"/>
                    <a:pt x="1376" y="58"/>
                    <a:pt x="1376" y="58"/>
                  </a:cubicBezTo>
                  <a:cubicBezTo>
                    <a:pt x="774" y="1"/>
                    <a:pt x="1018" y="925"/>
                    <a:pt x="1018" y="925"/>
                  </a:cubicBezTo>
                  <a:cubicBezTo>
                    <a:pt x="1018" y="925"/>
                    <a:pt x="1075" y="1197"/>
                    <a:pt x="896" y="1169"/>
                  </a:cubicBezTo>
                  <a:cubicBezTo>
                    <a:pt x="717" y="1104"/>
                    <a:pt x="387" y="660"/>
                    <a:pt x="180" y="1377"/>
                  </a:cubicBezTo>
                  <a:close/>
                  <a:moveTo>
                    <a:pt x="538" y="1348"/>
                  </a:moveTo>
                  <a:lnTo>
                    <a:pt x="567" y="1348"/>
                  </a:lnTo>
                  <a:cubicBezTo>
                    <a:pt x="595" y="1377"/>
                    <a:pt x="631" y="1377"/>
                    <a:pt x="631" y="1377"/>
                  </a:cubicBezTo>
                  <a:cubicBezTo>
                    <a:pt x="688" y="1434"/>
                    <a:pt x="746" y="1463"/>
                    <a:pt x="839" y="1463"/>
                  </a:cubicBezTo>
                  <a:cubicBezTo>
                    <a:pt x="989" y="1527"/>
                    <a:pt x="1133" y="1463"/>
                    <a:pt x="1226" y="1348"/>
                  </a:cubicBezTo>
                  <a:cubicBezTo>
                    <a:pt x="1405" y="1197"/>
                    <a:pt x="1348" y="925"/>
                    <a:pt x="1312" y="839"/>
                  </a:cubicBezTo>
                  <a:cubicBezTo>
                    <a:pt x="1283" y="660"/>
                    <a:pt x="1283" y="452"/>
                    <a:pt x="1312" y="388"/>
                  </a:cubicBezTo>
                  <a:lnTo>
                    <a:pt x="1312" y="388"/>
                  </a:lnTo>
                  <a:cubicBezTo>
                    <a:pt x="1405" y="416"/>
                    <a:pt x="1642" y="481"/>
                    <a:pt x="1943" y="660"/>
                  </a:cubicBezTo>
                  <a:cubicBezTo>
                    <a:pt x="2179" y="810"/>
                    <a:pt x="2387" y="990"/>
                    <a:pt x="2509" y="1197"/>
                  </a:cubicBezTo>
                  <a:cubicBezTo>
                    <a:pt x="2566" y="1255"/>
                    <a:pt x="2602" y="1283"/>
                    <a:pt x="2602" y="1312"/>
                  </a:cubicBezTo>
                  <a:cubicBezTo>
                    <a:pt x="2537" y="1348"/>
                    <a:pt x="2451" y="1377"/>
                    <a:pt x="2358" y="1377"/>
                  </a:cubicBezTo>
                  <a:cubicBezTo>
                    <a:pt x="2179" y="1377"/>
                    <a:pt x="1971" y="1491"/>
                    <a:pt x="1914" y="1792"/>
                  </a:cubicBezTo>
                  <a:cubicBezTo>
                    <a:pt x="1885" y="2000"/>
                    <a:pt x="1971" y="2151"/>
                    <a:pt x="2122" y="2272"/>
                  </a:cubicBezTo>
                  <a:lnTo>
                    <a:pt x="2122" y="2272"/>
                  </a:lnTo>
                  <a:cubicBezTo>
                    <a:pt x="2208" y="2301"/>
                    <a:pt x="2301" y="2330"/>
                    <a:pt x="2358" y="2330"/>
                  </a:cubicBezTo>
                  <a:cubicBezTo>
                    <a:pt x="2329" y="2423"/>
                    <a:pt x="2272" y="2538"/>
                    <a:pt x="2179" y="2659"/>
                  </a:cubicBezTo>
                  <a:cubicBezTo>
                    <a:pt x="1971" y="2839"/>
                    <a:pt x="1849" y="2896"/>
                    <a:pt x="1821" y="2867"/>
                  </a:cubicBezTo>
                  <a:cubicBezTo>
                    <a:pt x="1735" y="2839"/>
                    <a:pt x="1670" y="2659"/>
                    <a:pt x="1642" y="2566"/>
                  </a:cubicBezTo>
                  <a:cubicBezTo>
                    <a:pt x="1613" y="2509"/>
                    <a:pt x="1584" y="2452"/>
                    <a:pt x="1556" y="2387"/>
                  </a:cubicBezTo>
                  <a:cubicBezTo>
                    <a:pt x="1491" y="2358"/>
                    <a:pt x="1462" y="2301"/>
                    <a:pt x="1405" y="2272"/>
                  </a:cubicBezTo>
                  <a:cubicBezTo>
                    <a:pt x="1226" y="2151"/>
                    <a:pt x="1018" y="2244"/>
                    <a:pt x="896" y="2301"/>
                  </a:cubicBezTo>
                  <a:cubicBezTo>
                    <a:pt x="774" y="2358"/>
                    <a:pt x="746" y="2358"/>
                    <a:pt x="717" y="2358"/>
                  </a:cubicBezTo>
                  <a:cubicBezTo>
                    <a:pt x="595" y="2272"/>
                    <a:pt x="330" y="2122"/>
                    <a:pt x="509" y="1463"/>
                  </a:cubicBezTo>
                  <a:cubicBezTo>
                    <a:pt x="509" y="1405"/>
                    <a:pt x="538" y="1348"/>
                    <a:pt x="538" y="134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
            <p:cNvSpPr/>
            <p:nvPr/>
          </p:nvSpPr>
          <p:spPr>
            <a:xfrm flipH="1">
              <a:off x="-252146" y="841409"/>
              <a:ext cx="84667" cy="21826"/>
            </a:xfrm>
            <a:custGeom>
              <a:avLst/>
              <a:gdLst/>
              <a:ahLst/>
              <a:cxnLst/>
              <a:rect l="l" t="t" r="r" b="b"/>
              <a:pathLst>
                <a:path w="1284" h="331" extrusionOk="0">
                  <a:moveTo>
                    <a:pt x="925" y="1"/>
                  </a:moveTo>
                  <a:cubicBezTo>
                    <a:pt x="632" y="1"/>
                    <a:pt x="302" y="29"/>
                    <a:pt x="1" y="122"/>
                  </a:cubicBezTo>
                  <a:cubicBezTo>
                    <a:pt x="30" y="180"/>
                    <a:pt x="65" y="237"/>
                    <a:pt x="94" y="330"/>
                  </a:cubicBezTo>
                  <a:cubicBezTo>
                    <a:pt x="386" y="260"/>
                    <a:pt x="678" y="226"/>
                    <a:pt x="981" y="226"/>
                  </a:cubicBezTo>
                  <a:cubicBezTo>
                    <a:pt x="1081" y="226"/>
                    <a:pt x="1181" y="230"/>
                    <a:pt x="1284" y="237"/>
                  </a:cubicBezTo>
                  <a:cubicBezTo>
                    <a:pt x="1284" y="94"/>
                    <a:pt x="1076" y="1"/>
                    <a:pt x="925"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flipH="1">
              <a:off x="-175590" y="844575"/>
              <a:ext cx="266068" cy="461448"/>
            </a:xfrm>
            <a:custGeom>
              <a:avLst/>
              <a:gdLst/>
              <a:ahLst/>
              <a:cxnLst/>
              <a:rect l="l" t="t" r="r" b="b"/>
              <a:pathLst>
                <a:path w="4035" h="6998" extrusionOk="0">
                  <a:moveTo>
                    <a:pt x="3526" y="1"/>
                  </a:moveTo>
                  <a:cubicBezTo>
                    <a:pt x="3474" y="1"/>
                    <a:pt x="3423" y="4"/>
                    <a:pt x="3375" y="10"/>
                  </a:cubicBezTo>
                  <a:cubicBezTo>
                    <a:pt x="2243" y="189"/>
                    <a:pt x="1254" y="999"/>
                    <a:pt x="717" y="2016"/>
                  </a:cubicBezTo>
                  <a:cubicBezTo>
                    <a:pt x="151" y="2998"/>
                    <a:pt x="0" y="4195"/>
                    <a:pt x="179" y="5356"/>
                  </a:cubicBezTo>
                  <a:cubicBezTo>
                    <a:pt x="244" y="5922"/>
                    <a:pt x="423" y="6553"/>
                    <a:pt x="896" y="6911"/>
                  </a:cubicBezTo>
                  <a:cubicBezTo>
                    <a:pt x="932" y="6940"/>
                    <a:pt x="960" y="6968"/>
                    <a:pt x="1018" y="6997"/>
                  </a:cubicBezTo>
                  <a:cubicBezTo>
                    <a:pt x="1168" y="6997"/>
                    <a:pt x="1254" y="6818"/>
                    <a:pt x="1254" y="6675"/>
                  </a:cubicBezTo>
                  <a:cubicBezTo>
                    <a:pt x="1498" y="5091"/>
                    <a:pt x="1677" y="3414"/>
                    <a:pt x="2573" y="2102"/>
                  </a:cubicBezTo>
                  <a:cubicBezTo>
                    <a:pt x="2902" y="1565"/>
                    <a:pt x="3347" y="1121"/>
                    <a:pt x="3762" y="669"/>
                  </a:cubicBezTo>
                  <a:cubicBezTo>
                    <a:pt x="3884" y="583"/>
                    <a:pt x="4035" y="404"/>
                    <a:pt x="3977" y="254"/>
                  </a:cubicBezTo>
                  <a:cubicBezTo>
                    <a:pt x="3949" y="58"/>
                    <a:pt x="3735" y="1"/>
                    <a:pt x="352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flipH="1">
              <a:off x="-57491" y="929373"/>
              <a:ext cx="70951" cy="77150"/>
            </a:xfrm>
            <a:custGeom>
              <a:avLst/>
              <a:gdLst/>
              <a:ahLst/>
              <a:cxnLst/>
              <a:rect l="l" t="t" r="r" b="b"/>
              <a:pathLst>
                <a:path w="1076" h="1170" extrusionOk="0">
                  <a:moveTo>
                    <a:pt x="599" y="0"/>
                  </a:moveTo>
                  <a:cubicBezTo>
                    <a:pt x="569" y="0"/>
                    <a:pt x="539" y="5"/>
                    <a:pt x="509" y="14"/>
                  </a:cubicBezTo>
                  <a:cubicBezTo>
                    <a:pt x="416" y="14"/>
                    <a:pt x="330" y="71"/>
                    <a:pt x="237" y="129"/>
                  </a:cubicBezTo>
                  <a:cubicBezTo>
                    <a:pt x="122" y="250"/>
                    <a:pt x="29" y="429"/>
                    <a:pt x="29" y="609"/>
                  </a:cubicBezTo>
                  <a:cubicBezTo>
                    <a:pt x="0" y="788"/>
                    <a:pt x="86" y="967"/>
                    <a:pt x="237" y="1089"/>
                  </a:cubicBezTo>
                  <a:cubicBezTo>
                    <a:pt x="324" y="1139"/>
                    <a:pt x="431" y="1169"/>
                    <a:pt x="535" y="1169"/>
                  </a:cubicBezTo>
                  <a:cubicBezTo>
                    <a:pt x="609" y="1169"/>
                    <a:pt x="683" y="1153"/>
                    <a:pt x="746" y="1117"/>
                  </a:cubicBezTo>
                  <a:cubicBezTo>
                    <a:pt x="803" y="1089"/>
                    <a:pt x="867" y="1024"/>
                    <a:pt x="896" y="967"/>
                  </a:cubicBezTo>
                  <a:cubicBezTo>
                    <a:pt x="953" y="910"/>
                    <a:pt x="1018" y="845"/>
                    <a:pt x="1047" y="759"/>
                  </a:cubicBezTo>
                  <a:cubicBezTo>
                    <a:pt x="1075" y="666"/>
                    <a:pt x="1075" y="551"/>
                    <a:pt x="1047" y="458"/>
                  </a:cubicBezTo>
                  <a:cubicBezTo>
                    <a:pt x="1018" y="336"/>
                    <a:pt x="953" y="279"/>
                    <a:pt x="896" y="193"/>
                  </a:cubicBezTo>
                  <a:cubicBezTo>
                    <a:pt x="867" y="157"/>
                    <a:pt x="839" y="129"/>
                    <a:pt x="803" y="100"/>
                  </a:cubicBezTo>
                  <a:cubicBezTo>
                    <a:pt x="760" y="36"/>
                    <a:pt x="683" y="0"/>
                    <a:pt x="59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flipH="1">
              <a:off x="-114661" y="876885"/>
              <a:ext cx="67193" cy="66006"/>
            </a:xfrm>
            <a:custGeom>
              <a:avLst/>
              <a:gdLst/>
              <a:ahLst/>
              <a:cxnLst/>
              <a:rect l="l" t="t" r="r" b="b"/>
              <a:pathLst>
                <a:path w="1019" h="1001" extrusionOk="0">
                  <a:moveTo>
                    <a:pt x="660" y="0"/>
                  </a:moveTo>
                  <a:cubicBezTo>
                    <a:pt x="596" y="0"/>
                    <a:pt x="510" y="0"/>
                    <a:pt x="416" y="29"/>
                  </a:cubicBezTo>
                  <a:cubicBezTo>
                    <a:pt x="237" y="93"/>
                    <a:pt x="58" y="208"/>
                    <a:pt x="29" y="387"/>
                  </a:cubicBezTo>
                  <a:cubicBezTo>
                    <a:pt x="1" y="566"/>
                    <a:pt x="94" y="745"/>
                    <a:pt x="237" y="896"/>
                  </a:cubicBezTo>
                  <a:cubicBezTo>
                    <a:pt x="302" y="953"/>
                    <a:pt x="359" y="989"/>
                    <a:pt x="452" y="989"/>
                  </a:cubicBezTo>
                  <a:cubicBezTo>
                    <a:pt x="469" y="997"/>
                    <a:pt x="485" y="1001"/>
                    <a:pt x="501" y="1001"/>
                  </a:cubicBezTo>
                  <a:cubicBezTo>
                    <a:pt x="540" y="1001"/>
                    <a:pt x="575" y="979"/>
                    <a:pt x="596" y="953"/>
                  </a:cubicBezTo>
                  <a:cubicBezTo>
                    <a:pt x="775" y="867"/>
                    <a:pt x="954" y="745"/>
                    <a:pt x="990" y="566"/>
                  </a:cubicBezTo>
                  <a:cubicBezTo>
                    <a:pt x="1018" y="452"/>
                    <a:pt x="954" y="301"/>
                    <a:pt x="896" y="179"/>
                  </a:cubicBezTo>
                  <a:cubicBezTo>
                    <a:pt x="839" y="122"/>
                    <a:pt x="775" y="29"/>
                    <a:pt x="660"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flipH="1">
              <a:off x="-4080" y="1105104"/>
              <a:ext cx="72864" cy="62181"/>
            </a:xfrm>
            <a:custGeom>
              <a:avLst/>
              <a:gdLst/>
              <a:ahLst/>
              <a:cxnLst/>
              <a:rect l="l" t="t" r="r" b="b"/>
              <a:pathLst>
                <a:path w="1105" h="943" extrusionOk="0">
                  <a:moveTo>
                    <a:pt x="567" y="0"/>
                  </a:moveTo>
                  <a:cubicBezTo>
                    <a:pt x="424" y="0"/>
                    <a:pt x="273" y="65"/>
                    <a:pt x="151" y="151"/>
                  </a:cubicBezTo>
                  <a:cubicBezTo>
                    <a:pt x="123" y="215"/>
                    <a:pt x="94" y="273"/>
                    <a:pt x="65" y="301"/>
                  </a:cubicBezTo>
                  <a:cubicBezTo>
                    <a:pt x="1" y="481"/>
                    <a:pt x="29" y="660"/>
                    <a:pt x="151" y="810"/>
                  </a:cubicBezTo>
                  <a:cubicBezTo>
                    <a:pt x="267" y="904"/>
                    <a:pt x="399" y="942"/>
                    <a:pt x="535" y="942"/>
                  </a:cubicBezTo>
                  <a:cubicBezTo>
                    <a:pt x="577" y="942"/>
                    <a:pt x="618" y="939"/>
                    <a:pt x="660" y="932"/>
                  </a:cubicBezTo>
                  <a:cubicBezTo>
                    <a:pt x="811" y="896"/>
                    <a:pt x="961" y="782"/>
                    <a:pt x="1047" y="602"/>
                  </a:cubicBezTo>
                  <a:cubicBezTo>
                    <a:pt x="1104" y="452"/>
                    <a:pt x="1104" y="452"/>
                    <a:pt x="1047" y="301"/>
                  </a:cubicBezTo>
                  <a:cubicBezTo>
                    <a:pt x="1018" y="273"/>
                    <a:pt x="1018" y="215"/>
                    <a:pt x="990" y="180"/>
                  </a:cubicBezTo>
                  <a:cubicBezTo>
                    <a:pt x="868" y="65"/>
                    <a:pt x="717" y="0"/>
                    <a:pt x="56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flipH="1">
              <a:off x="-15883" y="1021162"/>
              <a:ext cx="72864" cy="69105"/>
            </a:xfrm>
            <a:custGeom>
              <a:avLst/>
              <a:gdLst/>
              <a:ahLst/>
              <a:cxnLst/>
              <a:rect l="l" t="t" r="r" b="b"/>
              <a:pathLst>
                <a:path w="1105" h="1048" extrusionOk="0">
                  <a:moveTo>
                    <a:pt x="620" y="1"/>
                  </a:moveTo>
                  <a:cubicBezTo>
                    <a:pt x="522" y="1"/>
                    <a:pt x="421" y="16"/>
                    <a:pt x="331" y="55"/>
                  </a:cubicBezTo>
                  <a:cubicBezTo>
                    <a:pt x="180" y="141"/>
                    <a:pt x="94" y="263"/>
                    <a:pt x="30" y="442"/>
                  </a:cubicBezTo>
                  <a:cubicBezTo>
                    <a:pt x="30" y="499"/>
                    <a:pt x="1" y="557"/>
                    <a:pt x="30" y="621"/>
                  </a:cubicBezTo>
                  <a:cubicBezTo>
                    <a:pt x="30" y="800"/>
                    <a:pt x="180" y="980"/>
                    <a:pt x="359" y="1037"/>
                  </a:cubicBezTo>
                  <a:cubicBezTo>
                    <a:pt x="401" y="1044"/>
                    <a:pt x="444" y="1047"/>
                    <a:pt x="488" y="1047"/>
                  </a:cubicBezTo>
                  <a:cubicBezTo>
                    <a:pt x="631" y="1047"/>
                    <a:pt x="775" y="1009"/>
                    <a:pt x="868" y="915"/>
                  </a:cubicBezTo>
                  <a:cubicBezTo>
                    <a:pt x="1019" y="772"/>
                    <a:pt x="1105" y="593"/>
                    <a:pt x="1076" y="413"/>
                  </a:cubicBezTo>
                  <a:cubicBezTo>
                    <a:pt x="1076" y="234"/>
                    <a:pt x="1076" y="234"/>
                    <a:pt x="925" y="112"/>
                  </a:cubicBezTo>
                  <a:cubicBezTo>
                    <a:pt x="897" y="84"/>
                    <a:pt x="868" y="55"/>
                    <a:pt x="811" y="19"/>
                  </a:cubicBezTo>
                  <a:cubicBezTo>
                    <a:pt x="751" y="8"/>
                    <a:pt x="686" y="1"/>
                    <a:pt x="620"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
            <p:cNvSpPr/>
            <p:nvPr/>
          </p:nvSpPr>
          <p:spPr>
            <a:xfrm flipH="1">
              <a:off x="3503" y="1184232"/>
              <a:ext cx="60995" cy="57038"/>
            </a:xfrm>
            <a:custGeom>
              <a:avLst/>
              <a:gdLst/>
              <a:ahLst/>
              <a:cxnLst/>
              <a:rect l="l" t="t" r="r" b="b"/>
              <a:pathLst>
                <a:path w="925" h="865" extrusionOk="0">
                  <a:moveTo>
                    <a:pt x="506" y="1"/>
                  </a:moveTo>
                  <a:cubicBezTo>
                    <a:pt x="440" y="1"/>
                    <a:pt x="376" y="13"/>
                    <a:pt x="323" y="26"/>
                  </a:cubicBezTo>
                  <a:cubicBezTo>
                    <a:pt x="237" y="54"/>
                    <a:pt x="179" y="90"/>
                    <a:pt x="115" y="148"/>
                  </a:cubicBezTo>
                  <a:cubicBezTo>
                    <a:pt x="58" y="205"/>
                    <a:pt x="29" y="269"/>
                    <a:pt x="29" y="355"/>
                  </a:cubicBezTo>
                  <a:cubicBezTo>
                    <a:pt x="0" y="477"/>
                    <a:pt x="29" y="592"/>
                    <a:pt x="86" y="685"/>
                  </a:cubicBezTo>
                  <a:cubicBezTo>
                    <a:pt x="144" y="771"/>
                    <a:pt x="265" y="864"/>
                    <a:pt x="387" y="864"/>
                  </a:cubicBezTo>
                  <a:cubicBezTo>
                    <a:pt x="473" y="864"/>
                    <a:pt x="538" y="836"/>
                    <a:pt x="595" y="807"/>
                  </a:cubicBezTo>
                  <a:cubicBezTo>
                    <a:pt x="803" y="685"/>
                    <a:pt x="925" y="413"/>
                    <a:pt x="832" y="205"/>
                  </a:cubicBezTo>
                  <a:cubicBezTo>
                    <a:pt x="803" y="148"/>
                    <a:pt x="774" y="119"/>
                    <a:pt x="746" y="90"/>
                  </a:cubicBezTo>
                  <a:cubicBezTo>
                    <a:pt x="677" y="22"/>
                    <a:pt x="590" y="1"/>
                    <a:pt x="50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p:nvPr/>
          </p:nvSpPr>
          <p:spPr>
            <a:xfrm flipH="1">
              <a:off x="40825" y="339540"/>
              <a:ext cx="354493" cy="626232"/>
            </a:xfrm>
            <a:custGeom>
              <a:avLst/>
              <a:gdLst/>
              <a:ahLst/>
              <a:cxnLst/>
              <a:rect l="l" t="t" r="r" b="b"/>
              <a:pathLst>
                <a:path w="5376" h="9497" fill="none" extrusionOk="0">
                  <a:moveTo>
                    <a:pt x="5376" y="2058"/>
                  </a:moveTo>
                  <a:cubicBezTo>
                    <a:pt x="5196" y="2416"/>
                    <a:pt x="4981" y="2746"/>
                    <a:pt x="4802" y="3104"/>
                  </a:cubicBezTo>
                  <a:cubicBezTo>
                    <a:pt x="4508" y="3763"/>
                    <a:pt x="4358" y="4480"/>
                    <a:pt x="4387" y="5197"/>
                  </a:cubicBezTo>
                  <a:cubicBezTo>
                    <a:pt x="4444" y="6236"/>
                    <a:pt x="4867" y="7346"/>
                    <a:pt x="4444" y="8300"/>
                  </a:cubicBezTo>
                  <a:cubicBezTo>
                    <a:pt x="4179" y="8923"/>
                    <a:pt x="3520" y="9374"/>
                    <a:pt x="2832" y="9432"/>
                  </a:cubicBezTo>
                  <a:cubicBezTo>
                    <a:pt x="1936" y="9496"/>
                    <a:pt x="861" y="8866"/>
                    <a:pt x="445" y="8027"/>
                  </a:cubicBezTo>
                  <a:cubicBezTo>
                    <a:pt x="30" y="7225"/>
                    <a:pt x="1" y="6271"/>
                    <a:pt x="144" y="5376"/>
                  </a:cubicBezTo>
                  <a:cubicBezTo>
                    <a:pt x="417" y="3369"/>
                    <a:pt x="1728" y="1492"/>
                    <a:pt x="3312" y="237"/>
                  </a:cubicBezTo>
                  <a:cubicBezTo>
                    <a:pt x="3434" y="144"/>
                    <a:pt x="3548" y="87"/>
                    <a:pt x="3699"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
            <p:cNvSpPr/>
            <p:nvPr/>
          </p:nvSpPr>
          <p:spPr>
            <a:xfrm flipH="1">
              <a:off x="-4080" y="294173"/>
              <a:ext cx="186742" cy="208502"/>
            </a:xfrm>
            <a:custGeom>
              <a:avLst/>
              <a:gdLst/>
              <a:ahLst/>
              <a:cxnLst/>
              <a:rect l="l" t="t" r="r" b="b"/>
              <a:pathLst>
                <a:path w="2832" h="3162" fill="none" extrusionOk="0">
                  <a:moveTo>
                    <a:pt x="2387" y="567"/>
                  </a:moveTo>
                  <a:cubicBezTo>
                    <a:pt x="2566" y="775"/>
                    <a:pt x="2688" y="1047"/>
                    <a:pt x="2717" y="1312"/>
                  </a:cubicBezTo>
                  <a:cubicBezTo>
                    <a:pt x="2831" y="1907"/>
                    <a:pt x="2717" y="2509"/>
                    <a:pt x="2595" y="3104"/>
                  </a:cubicBezTo>
                  <a:cubicBezTo>
                    <a:pt x="2595" y="3161"/>
                    <a:pt x="2566" y="3161"/>
                    <a:pt x="2538" y="3161"/>
                  </a:cubicBezTo>
                  <a:cubicBezTo>
                    <a:pt x="2208" y="2896"/>
                    <a:pt x="2000" y="2538"/>
                    <a:pt x="1907" y="2122"/>
                  </a:cubicBezTo>
                  <a:cubicBezTo>
                    <a:pt x="1907" y="2086"/>
                    <a:pt x="1850" y="2058"/>
                    <a:pt x="1821" y="2122"/>
                  </a:cubicBezTo>
                  <a:cubicBezTo>
                    <a:pt x="1670" y="2301"/>
                    <a:pt x="1520" y="2509"/>
                    <a:pt x="1398" y="2746"/>
                  </a:cubicBezTo>
                  <a:cubicBezTo>
                    <a:pt x="1369" y="2774"/>
                    <a:pt x="1312" y="2774"/>
                    <a:pt x="1312" y="2717"/>
                  </a:cubicBezTo>
                  <a:cubicBezTo>
                    <a:pt x="1255" y="2266"/>
                    <a:pt x="1312" y="1821"/>
                    <a:pt x="1434" y="1406"/>
                  </a:cubicBezTo>
                  <a:cubicBezTo>
                    <a:pt x="1463" y="1370"/>
                    <a:pt x="1398" y="1312"/>
                    <a:pt x="1369" y="1341"/>
                  </a:cubicBezTo>
                  <a:cubicBezTo>
                    <a:pt x="982" y="1406"/>
                    <a:pt x="596" y="1642"/>
                    <a:pt x="237" y="1549"/>
                  </a:cubicBezTo>
                  <a:cubicBezTo>
                    <a:pt x="209" y="1549"/>
                    <a:pt x="180" y="1492"/>
                    <a:pt x="209" y="1463"/>
                  </a:cubicBezTo>
                  <a:lnTo>
                    <a:pt x="861" y="832"/>
                  </a:lnTo>
                  <a:cubicBezTo>
                    <a:pt x="896" y="804"/>
                    <a:pt x="861" y="746"/>
                    <a:pt x="803" y="746"/>
                  </a:cubicBezTo>
                  <a:cubicBezTo>
                    <a:pt x="538" y="746"/>
                    <a:pt x="237" y="624"/>
                    <a:pt x="29" y="417"/>
                  </a:cubicBezTo>
                  <a:cubicBezTo>
                    <a:pt x="1" y="388"/>
                    <a:pt x="1" y="331"/>
                    <a:pt x="58" y="331"/>
                  </a:cubicBezTo>
                  <a:cubicBezTo>
                    <a:pt x="538" y="295"/>
                    <a:pt x="1011" y="1"/>
                    <a:pt x="1491" y="30"/>
                  </a:cubicBezTo>
                  <a:cubicBezTo>
                    <a:pt x="1756" y="30"/>
                    <a:pt x="2000" y="151"/>
                    <a:pt x="2179" y="33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p:nvPr/>
          </p:nvSpPr>
          <p:spPr>
            <a:xfrm flipH="1">
              <a:off x="-6454" y="215309"/>
              <a:ext cx="49719" cy="126209"/>
            </a:xfrm>
            <a:custGeom>
              <a:avLst/>
              <a:gdLst/>
              <a:ahLst/>
              <a:cxnLst/>
              <a:rect l="l" t="t" r="r" b="b"/>
              <a:pathLst>
                <a:path w="754" h="1914" fill="none" extrusionOk="0">
                  <a:moveTo>
                    <a:pt x="603" y="29"/>
                  </a:moveTo>
                  <a:cubicBezTo>
                    <a:pt x="574" y="0"/>
                    <a:pt x="574" y="0"/>
                    <a:pt x="538" y="0"/>
                  </a:cubicBezTo>
                  <a:lnTo>
                    <a:pt x="151" y="0"/>
                  </a:lnTo>
                  <a:cubicBezTo>
                    <a:pt x="330" y="538"/>
                    <a:pt x="330" y="1197"/>
                    <a:pt x="1" y="1670"/>
                  </a:cubicBezTo>
                  <a:cubicBezTo>
                    <a:pt x="94" y="1706"/>
                    <a:pt x="123" y="1820"/>
                    <a:pt x="180" y="1914"/>
                  </a:cubicBezTo>
                  <a:cubicBezTo>
                    <a:pt x="603" y="1405"/>
                    <a:pt x="753" y="717"/>
                    <a:pt x="631" y="93"/>
                  </a:cubicBezTo>
                  <a:cubicBezTo>
                    <a:pt x="631" y="58"/>
                    <a:pt x="631" y="29"/>
                    <a:pt x="603"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
            <p:cNvSpPr/>
            <p:nvPr/>
          </p:nvSpPr>
          <p:spPr>
            <a:xfrm flipH="1">
              <a:off x="111711" y="790372"/>
              <a:ext cx="78996" cy="125748"/>
            </a:xfrm>
            <a:custGeom>
              <a:avLst/>
              <a:gdLst/>
              <a:ahLst/>
              <a:cxnLst/>
              <a:rect l="l" t="t" r="r" b="b"/>
              <a:pathLst>
                <a:path w="1198" h="1907" fill="none" extrusionOk="0">
                  <a:moveTo>
                    <a:pt x="624" y="180"/>
                  </a:moveTo>
                  <a:cubicBezTo>
                    <a:pt x="689" y="87"/>
                    <a:pt x="746" y="29"/>
                    <a:pt x="868" y="1"/>
                  </a:cubicBezTo>
                  <a:cubicBezTo>
                    <a:pt x="925" y="1"/>
                    <a:pt x="1018" y="58"/>
                    <a:pt x="1076" y="115"/>
                  </a:cubicBezTo>
                  <a:cubicBezTo>
                    <a:pt x="1104" y="208"/>
                    <a:pt x="1133" y="294"/>
                    <a:pt x="1133" y="388"/>
                  </a:cubicBezTo>
                  <a:cubicBezTo>
                    <a:pt x="1198" y="868"/>
                    <a:pt x="1018" y="1405"/>
                    <a:pt x="660" y="1728"/>
                  </a:cubicBezTo>
                  <a:cubicBezTo>
                    <a:pt x="567" y="1821"/>
                    <a:pt x="481" y="1878"/>
                    <a:pt x="359" y="1907"/>
                  </a:cubicBezTo>
                  <a:cubicBezTo>
                    <a:pt x="237" y="1907"/>
                    <a:pt x="87" y="1878"/>
                    <a:pt x="58" y="1764"/>
                  </a:cubicBezTo>
                  <a:cubicBezTo>
                    <a:pt x="1" y="1642"/>
                    <a:pt x="87" y="1491"/>
                    <a:pt x="180" y="1369"/>
                  </a:cubicBezTo>
                  <a:cubicBezTo>
                    <a:pt x="302" y="1226"/>
                    <a:pt x="417" y="1011"/>
                    <a:pt x="481" y="803"/>
                  </a:cubicBezTo>
                  <a:cubicBezTo>
                    <a:pt x="538" y="595"/>
                    <a:pt x="510" y="359"/>
                    <a:pt x="624"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
            <p:cNvSpPr/>
            <p:nvPr/>
          </p:nvSpPr>
          <p:spPr>
            <a:xfrm flipH="1">
              <a:off x="129646" y="1863545"/>
              <a:ext cx="413576" cy="545390"/>
            </a:xfrm>
            <a:custGeom>
              <a:avLst/>
              <a:gdLst/>
              <a:ahLst/>
              <a:cxnLst/>
              <a:rect l="l" t="t" r="r" b="b"/>
              <a:pathLst>
                <a:path w="6272" h="8271" fill="none" extrusionOk="0">
                  <a:moveTo>
                    <a:pt x="4630" y="8270"/>
                  </a:moveTo>
                  <a:cubicBezTo>
                    <a:pt x="3555" y="6866"/>
                    <a:pt x="1943" y="5913"/>
                    <a:pt x="180" y="5640"/>
                  </a:cubicBezTo>
                  <a:cubicBezTo>
                    <a:pt x="1" y="5225"/>
                    <a:pt x="209" y="4744"/>
                    <a:pt x="388" y="4329"/>
                  </a:cubicBezTo>
                  <a:cubicBezTo>
                    <a:pt x="416" y="4264"/>
                    <a:pt x="452" y="4178"/>
                    <a:pt x="538" y="4150"/>
                  </a:cubicBezTo>
                  <a:cubicBezTo>
                    <a:pt x="631" y="4121"/>
                    <a:pt x="717" y="4150"/>
                    <a:pt x="811" y="4207"/>
                  </a:cubicBezTo>
                  <a:cubicBezTo>
                    <a:pt x="2065" y="4866"/>
                    <a:pt x="3018" y="5490"/>
                    <a:pt x="4150" y="6328"/>
                  </a:cubicBezTo>
                  <a:cubicBezTo>
                    <a:pt x="3168" y="4300"/>
                    <a:pt x="2359" y="2867"/>
                    <a:pt x="1463" y="681"/>
                  </a:cubicBezTo>
                  <a:cubicBezTo>
                    <a:pt x="1792" y="387"/>
                    <a:pt x="2179" y="144"/>
                    <a:pt x="2602" y="0"/>
                  </a:cubicBezTo>
                  <a:cubicBezTo>
                    <a:pt x="3527" y="1849"/>
                    <a:pt x="4272" y="3970"/>
                    <a:pt x="5017" y="5913"/>
                  </a:cubicBezTo>
                  <a:cubicBezTo>
                    <a:pt x="4781" y="4508"/>
                    <a:pt x="4659" y="2924"/>
                    <a:pt x="4537" y="1462"/>
                  </a:cubicBezTo>
                  <a:cubicBezTo>
                    <a:pt x="5139" y="1520"/>
                    <a:pt x="5705" y="1641"/>
                    <a:pt x="6271" y="1821"/>
                  </a:cubicBezTo>
                  <a:cubicBezTo>
                    <a:pt x="6121" y="3763"/>
                    <a:pt x="6035" y="5733"/>
                    <a:pt x="5942" y="766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
            <p:cNvSpPr/>
            <p:nvPr/>
          </p:nvSpPr>
          <p:spPr>
            <a:xfrm flipH="1">
              <a:off x="166968" y="2223644"/>
              <a:ext cx="53477" cy="153640"/>
            </a:xfrm>
            <a:custGeom>
              <a:avLst/>
              <a:gdLst/>
              <a:ahLst/>
              <a:cxnLst/>
              <a:rect l="l" t="t" r="r" b="b"/>
              <a:pathLst>
                <a:path w="811" h="2330" fill="none" extrusionOk="0">
                  <a:moveTo>
                    <a:pt x="0" y="0"/>
                  </a:moveTo>
                  <a:cubicBezTo>
                    <a:pt x="244" y="774"/>
                    <a:pt x="509" y="1555"/>
                    <a:pt x="81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p:nvPr/>
          </p:nvSpPr>
          <p:spPr>
            <a:xfrm flipH="1">
              <a:off x="204290" y="2245338"/>
              <a:ext cx="82821" cy="151794"/>
            </a:xfrm>
            <a:custGeom>
              <a:avLst/>
              <a:gdLst/>
              <a:ahLst/>
              <a:cxnLst/>
              <a:rect l="l" t="t" r="r" b="b"/>
              <a:pathLst>
                <a:path w="1256" h="2302" fill="none" extrusionOk="0">
                  <a:moveTo>
                    <a:pt x="1" y="1"/>
                  </a:moveTo>
                  <a:cubicBezTo>
                    <a:pt x="331" y="717"/>
                    <a:pt x="832" y="1613"/>
                    <a:pt x="1255"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
            <p:cNvSpPr/>
            <p:nvPr/>
          </p:nvSpPr>
          <p:spPr>
            <a:xfrm flipH="1">
              <a:off x="-181261" y="2363503"/>
              <a:ext cx="427225" cy="769849"/>
            </a:xfrm>
            <a:custGeom>
              <a:avLst/>
              <a:gdLst/>
              <a:ahLst/>
              <a:cxnLst/>
              <a:rect l="l" t="t" r="r" b="b"/>
              <a:pathLst>
                <a:path w="6479" h="11675" fill="none" extrusionOk="0">
                  <a:moveTo>
                    <a:pt x="4186" y="11552"/>
                  </a:moveTo>
                  <a:cubicBezTo>
                    <a:pt x="4300" y="11674"/>
                    <a:pt x="4451" y="11674"/>
                    <a:pt x="4601" y="11674"/>
                  </a:cubicBezTo>
                  <a:cubicBezTo>
                    <a:pt x="4988" y="11674"/>
                    <a:pt x="5404" y="11674"/>
                    <a:pt x="5798" y="11524"/>
                  </a:cubicBezTo>
                  <a:cubicBezTo>
                    <a:pt x="6156" y="11373"/>
                    <a:pt x="6479" y="11015"/>
                    <a:pt x="6450" y="10628"/>
                  </a:cubicBezTo>
                  <a:cubicBezTo>
                    <a:pt x="6450" y="10391"/>
                    <a:pt x="6364" y="10184"/>
                    <a:pt x="6242" y="9976"/>
                  </a:cubicBezTo>
                  <a:cubicBezTo>
                    <a:pt x="4601" y="6715"/>
                    <a:pt x="3046" y="3376"/>
                    <a:pt x="1642" y="0"/>
                  </a:cubicBezTo>
                  <a:cubicBezTo>
                    <a:pt x="1140" y="330"/>
                    <a:pt x="567" y="566"/>
                    <a:pt x="0" y="717"/>
                  </a:cubicBezTo>
                  <a:cubicBezTo>
                    <a:pt x="688" y="2272"/>
                    <a:pt x="1405" y="3791"/>
                    <a:pt x="2093" y="5318"/>
                  </a:cubicBezTo>
                  <a:cubicBezTo>
                    <a:pt x="2960" y="7224"/>
                    <a:pt x="3827" y="9166"/>
                    <a:pt x="4064" y="11230"/>
                  </a:cubicBezTo>
                  <a:cubicBezTo>
                    <a:pt x="4092" y="11345"/>
                    <a:pt x="4092" y="11466"/>
                    <a:pt x="4186" y="115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p:nvPr/>
          </p:nvSpPr>
          <p:spPr>
            <a:xfrm flipH="1">
              <a:off x="-63162" y="2404583"/>
              <a:ext cx="291191" cy="734901"/>
            </a:xfrm>
            <a:custGeom>
              <a:avLst/>
              <a:gdLst/>
              <a:ahLst/>
              <a:cxnLst/>
              <a:rect l="l" t="t" r="r" b="b"/>
              <a:pathLst>
                <a:path w="4416" h="11145" fill="none" extrusionOk="0">
                  <a:moveTo>
                    <a:pt x="1" y="1"/>
                  </a:moveTo>
                  <a:cubicBezTo>
                    <a:pt x="1133" y="2452"/>
                    <a:pt x="2179" y="4809"/>
                    <a:pt x="3283" y="7260"/>
                  </a:cubicBezTo>
                  <a:cubicBezTo>
                    <a:pt x="3849" y="8486"/>
                    <a:pt x="4415" y="9797"/>
                    <a:pt x="4387" y="11144"/>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
            <p:cNvSpPr/>
            <p:nvPr/>
          </p:nvSpPr>
          <p:spPr>
            <a:xfrm flipH="1">
              <a:off x="-61250" y="2800619"/>
              <a:ext cx="84667" cy="187138"/>
            </a:xfrm>
            <a:custGeom>
              <a:avLst/>
              <a:gdLst/>
              <a:ahLst/>
              <a:cxnLst/>
              <a:rect l="l" t="t" r="r" b="b"/>
              <a:pathLst>
                <a:path w="1284" h="2838" fill="none" extrusionOk="0">
                  <a:moveTo>
                    <a:pt x="1" y="0"/>
                  </a:moveTo>
                  <a:cubicBezTo>
                    <a:pt x="481" y="925"/>
                    <a:pt x="897" y="1878"/>
                    <a:pt x="1284"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
            <p:cNvSpPr/>
            <p:nvPr/>
          </p:nvSpPr>
          <p:spPr>
            <a:xfrm flipH="1">
              <a:off x="55002" y="2985844"/>
              <a:ext cx="373814" cy="366297"/>
            </a:xfrm>
            <a:custGeom>
              <a:avLst/>
              <a:gdLst/>
              <a:ahLst/>
              <a:cxnLst/>
              <a:rect l="l" t="t" r="r" b="b"/>
              <a:pathLst>
                <a:path w="5669" h="5555" fill="none" extrusionOk="0">
                  <a:moveTo>
                    <a:pt x="4235" y="4952"/>
                  </a:moveTo>
                  <a:cubicBezTo>
                    <a:pt x="3461" y="5461"/>
                    <a:pt x="2415" y="5554"/>
                    <a:pt x="1548" y="5225"/>
                  </a:cubicBezTo>
                  <a:cubicBezTo>
                    <a:pt x="1369" y="5131"/>
                    <a:pt x="1190" y="5045"/>
                    <a:pt x="1011" y="4924"/>
                  </a:cubicBezTo>
                  <a:cubicBezTo>
                    <a:pt x="358" y="4443"/>
                    <a:pt x="0" y="3519"/>
                    <a:pt x="29" y="2745"/>
                  </a:cubicBezTo>
                  <a:cubicBezTo>
                    <a:pt x="57" y="1971"/>
                    <a:pt x="444" y="1254"/>
                    <a:pt x="1011" y="717"/>
                  </a:cubicBezTo>
                  <a:cubicBezTo>
                    <a:pt x="1491" y="265"/>
                    <a:pt x="1971" y="29"/>
                    <a:pt x="2659" y="29"/>
                  </a:cubicBezTo>
                  <a:cubicBezTo>
                    <a:pt x="2981" y="0"/>
                    <a:pt x="3461" y="86"/>
                    <a:pt x="3641" y="144"/>
                  </a:cubicBezTo>
                  <a:cubicBezTo>
                    <a:pt x="4028" y="265"/>
                    <a:pt x="4271" y="387"/>
                    <a:pt x="4594" y="624"/>
                  </a:cubicBezTo>
                  <a:cubicBezTo>
                    <a:pt x="4773" y="774"/>
                    <a:pt x="4923" y="925"/>
                    <a:pt x="5074" y="1104"/>
                  </a:cubicBezTo>
                  <a:cubicBezTo>
                    <a:pt x="5253" y="1312"/>
                    <a:pt x="5375" y="1520"/>
                    <a:pt x="5489" y="1849"/>
                  </a:cubicBezTo>
                  <a:cubicBezTo>
                    <a:pt x="5669" y="2358"/>
                    <a:pt x="5583" y="2774"/>
                    <a:pt x="5489" y="3225"/>
                  </a:cubicBezTo>
                  <a:cubicBezTo>
                    <a:pt x="5375" y="3669"/>
                    <a:pt x="5167" y="4085"/>
                    <a:pt x="4837" y="4443"/>
                  </a:cubicBezTo>
                  <a:cubicBezTo>
                    <a:pt x="4687" y="4623"/>
                    <a:pt x="4479" y="4802"/>
                    <a:pt x="4235" y="49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
            <p:cNvSpPr/>
            <p:nvPr/>
          </p:nvSpPr>
          <p:spPr>
            <a:xfrm flipH="1">
              <a:off x="82433" y="3017034"/>
              <a:ext cx="320864" cy="295411"/>
            </a:xfrm>
            <a:custGeom>
              <a:avLst/>
              <a:gdLst/>
              <a:ahLst/>
              <a:cxnLst/>
              <a:rect l="l" t="t" r="r" b="b"/>
              <a:pathLst>
                <a:path w="4866" h="4480" fill="none" extrusionOk="0">
                  <a:moveTo>
                    <a:pt x="2716" y="179"/>
                  </a:moveTo>
                  <a:cubicBezTo>
                    <a:pt x="2687" y="65"/>
                    <a:pt x="2537" y="29"/>
                    <a:pt x="2415" y="0"/>
                  </a:cubicBezTo>
                  <a:cubicBezTo>
                    <a:pt x="2150" y="0"/>
                    <a:pt x="1913" y="65"/>
                    <a:pt x="1698" y="208"/>
                  </a:cubicBezTo>
                  <a:cubicBezTo>
                    <a:pt x="1670" y="244"/>
                    <a:pt x="1641" y="273"/>
                    <a:pt x="1641" y="273"/>
                  </a:cubicBezTo>
                  <a:lnTo>
                    <a:pt x="1555" y="273"/>
                  </a:lnTo>
                  <a:cubicBezTo>
                    <a:pt x="1197" y="330"/>
                    <a:pt x="867" y="566"/>
                    <a:pt x="717" y="896"/>
                  </a:cubicBezTo>
                  <a:cubicBezTo>
                    <a:pt x="330" y="1140"/>
                    <a:pt x="86" y="1641"/>
                    <a:pt x="208" y="2093"/>
                  </a:cubicBezTo>
                  <a:cubicBezTo>
                    <a:pt x="57" y="2243"/>
                    <a:pt x="0" y="2480"/>
                    <a:pt x="29" y="2688"/>
                  </a:cubicBezTo>
                  <a:cubicBezTo>
                    <a:pt x="29" y="2895"/>
                    <a:pt x="151" y="3110"/>
                    <a:pt x="330" y="3225"/>
                  </a:cubicBezTo>
                  <a:cubicBezTo>
                    <a:pt x="358" y="3254"/>
                    <a:pt x="387" y="3254"/>
                    <a:pt x="387" y="3290"/>
                  </a:cubicBezTo>
                  <a:cubicBezTo>
                    <a:pt x="416" y="3318"/>
                    <a:pt x="416" y="3347"/>
                    <a:pt x="444" y="3376"/>
                  </a:cubicBezTo>
                  <a:cubicBezTo>
                    <a:pt x="566" y="3677"/>
                    <a:pt x="867" y="3884"/>
                    <a:pt x="1197" y="3913"/>
                  </a:cubicBezTo>
                  <a:cubicBezTo>
                    <a:pt x="1225" y="4092"/>
                    <a:pt x="1376" y="4243"/>
                    <a:pt x="1555" y="4329"/>
                  </a:cubicBezTo>
                  <a:cubicBezTo>
                    <a:pt x="1734" y="4393"/>
                    <a:pt x="1913" y="4422"/>
                    <a:pt x="2093" y="4451"/>
                  </a:cubicBezTo>
                  <a:cubicBezTo>
                    <a:pt x="2300" y="4479"/>
                    <a:pt x="2537" y="4479"/>
                    <a:pt x="2659" y="4329"/>
                  </a:cubicBezTo>
                  <a:cubicBezTo>
                    <a:pt x="2716" y="4422"/>
                    <a:pt x="2895" y="4422"/>
                    <a:pt x="3017" y="4393"/>
                  </a:cubicBezTo>
                  <a:cubicBezTo>
                    <a:pt x="3347" y="4329"/>
                    <a:pt x="3641" y="4121"/>
                    <a:pt x="3848" y="3856"/>
                  </a:cubicBezTo>
                  <a:lnTo>
                    <a:pt x="3913" y="3791"/>
                  </a:lnTo>
                  <a:cubicBezTo>
                    <a:pt x="3942" y="3763"/>
                    <a:pt x="3999" y="3734"/>
                    <a:pt x="4028" y="3734"/>
                  </a:cubicBezTo>
                  <a:cubicBezTo>
                    <a:pt x="4357" y="3555"/>
                    <a:pt x="4565" y="3196"/>
                    <a:pt x="4565" y="2809"/>
                  </a:cubicBezTo>
                  <a:cubicBezTo>
                    <a:pt x="4687" y="2716"/>
                    <a:pt x="4744" y="2602"/>
                    <a:pt x="4780" y="2451"/>
                  </a:cubicBezTo>
                  <a:cubicBezTo>
                    <a:pt x="4837" y="2272"/>
                    <a:pt x="4866" y="2093"/>
                    <a:pt x="4837" y="1942"/>
                  </a:cubicBezTo>
                  <a:cubicBezTo>
                    <a:pt x="4809" y="1763"/>
                    <a:pt x="4687" y="1584"/>
                    <a:pt x="4536" y="1527"/>
                  </a:cubicBezTo>
                  <a:cubicBezTo>
                    <a:pt x="4450" y="1462"/>
                    <a:pt x="4508" y="1376"/>
                    <a:pt x="4508" y="1283"/>
                  </a:cubicBezTo>
                  <a:cubicBezTo>
                    <a:pt x="4536" y="1140"/>
                    <a:pt x="4450" y="1018"/>
                    <a:pt x="4357" y="925"/>
                  </a:cubicBezTo>
                  <a:cubicBezTo>
                    <a:pt x="4271" y="839"/>
                    <a:pt x="4178" y="746"/>
                    <a:pt x="4092" y="688"/>
                  </a:cubicBezTo>
                  <a:cubicBezTo>
                    <a:pt x="3999" y="631"/>
                    <a:pt x="3884" y="602"/>
                    <a:pt x="3762" y="602"/>
                  </a:cubicBezTo>
                  <a:cubicBezTo>
                    <a:pt x="3734" y="631"/>
                    <a:pt x="3669" y="631"/>
                    <a:pt x="3641" y="602"/>
                  </a:cubicBezTo>
                  <a:cubicBezTo>
                    <a:pt x="3612" y="566"/>
                    <a:pt x="3612" y="509"/>
                    <a:pt x="3612" y="480"/>
                  </a:cubicBezTo>
                  <a:cubicBezTo>
                    <a:pt x="3612" y="359"/>
                    <a:pt x="3461" y="244"/>
                    <a:pt x="3347" y="208"/>
                  </a:cubicBezTo>
                  <a:cubicBezTo>
                    <a:pt x="3168" y="122"/>
                    <a:pt x="2895" y="65"/>
                    <a:pt x="271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
            <p:cNvSpPr/>
            <p:nvPr/>
          </p:nvSpPr>
          <p:spPr>
            <a:xfrm flipH="1">
              <a:off x="141449" y="3178653"/>
              <a:ext cx="102603" cy="123835"/>
            </a:xfrm>
            <a:custGeom>
              <a:avLst/>
              <a:gdLst/>
              <a:ahLst/>
              <a:cxnLst/>
              <a:rect l="l" t="t" r="r" b="b"/>
              <a:pathLst>
                <a:path w="1556" h="1878" fill="none" extrusionOk="0">
                  <a:moveTo>
                    <a:pt x="272" y="1878"/>
                  </a:moveTo>
                  <a:cubicBezTo>
                    <a:pt x="151" y="1462"/>
                    <a:pt x="36" y="925"/>
                    <a:pt x="65" y="509"/>
                  </a:cubicBezTo>
                  <a:cubicBezTo>
                    <a:pt x="65" y="301"/>
                    <a:pt x="0" y="151"/>
                    <a:pt x="93" y="29"/>
                  </a:cubicBezTo>
                  <a:cubicBezTo>
                    <a:pt x="122" y="0"/>
                    <a:pt x="179" y="0"/>
                    <a:pt x="244" y="0"/>
                  </a:cubicBezTo>
                  <a:cubicBezTo>
                    <a:pt x="301" y="29"/>
                    <a:pt x="423" y="151"/>
                    <a:pt x="452" y="208"/>
                  </a:cubicBezTo>
                  <a:cubicBezTo>
                    <a:pt x="717" y="659"/>
                    <a:pt x="1140" y="1018"/>
                    <a:pt x="1555"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
            <p:cNvSpPr/>
            <p:nvPr/>
          </p:nvSpPr>
          <p:spPr>
            <a:xfrm flipH="1">
              <a:off x="102281" y="3174828"/>
              <a:ext cx="125748" cy="27497"/>
            </a:xfrm>
            <a:custGeom>
              <a:avLst/>
              <a:gdLst/>
              <a:ahLst/>
              <a:cxnLst/>
              <a:rect l="l" t="t" r="r" b="b"/>
              <a:pathLst>
                <a:path w="1907" h="417" fill="none" extrusionOk="0">
                  <a:moveTo>
                    <a:pt x="29" y="115"/>
                  </a:moveTo>
                  <a:cubicBezTo>
                    <a:pt x="1" y="87"/>
                    <a:pt x="1" y="58"/>
                    <a:pt x="1" y="58"/>
                  </a:cubicBezTo>
                  <a:cubicBezTo>
                    <a:pt x="1" y="30"/>
                    <a:pt x="29" y="30"/>
                    <a:pt x="29" y="30"/>
                  </a:cubicBezTo>
                  <a:cubicBezTo>
                    <a:pt x="87" y="1"/>
                    <a:pt x="180" y="1"/>
                    <a:pt x="237" y="1"/>
                  </a:cubicBezTo>
                  <a:cubicBezTo>
                    <a:pt x="567" y="1"/>
                    <a:pt x="1011" y="115"/>
                    <a:pt x="1312" y="237"/>
                  </a:cubicBezTo>
                  <a:cubicBezTo>
                    <a:pt x="1520" y="295"/>
                    <a:pt x="1699" y="359"/>
                    <a:pt x="1907"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
            <p:cNvSpPr/>
            <p:nvPr/>
          </p:nvSpPr>
          <p:spPr>
            <a:xfrm flipH="1">
              <a:off x="106040" y="3113438"/>
              <a:ext cx="120077" cy="63368"/>
            </a:xfrm>
            <a:custGeom>
              <a:avLst/>
              <a:gdLst/>
              <a:ahLst/>
              <a:cxnLst/>
              <a:rect l="l" t="t" r="r" b="b"/>
              <a:pathLst>
                <a:path w="1821" h="961" fill="none" extrusionOk="0">
                  <a:moveTo>
                    <a:pt x="0" y="961"/>
                  </a:moveTo>
                  <a:lnTo>
                    <a:pt x="0" y="867"/>
                  </a:lnTo>
                  <a:cubicBezTo>
                    <a:pt x="29" y="839"/>
                    <a:pt x="58" y="810"/>
                    <a:pt x="58" y="781"/>
                  </a:cubicBezTo>
                  <a:cubicBezTo>
                    <a:pt x="660" y="480"/>
                    <a:pt x="1226" y="244"/>
                    <a:pt x="182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
            <p:cNvSpPr/>
            <p:nvPr/>
          </p:nvSpPr>
          <p:spPr>
            <a:xfrm flipH="1">
              <a:off x="158990" y="3058576"/>
              <a:ext cx="69039" cy="108339"/>
            </a:xfrm>
            <a:custGeom>
              <a:avLst/>
              <a:gdLst/>
              <a:ahLst/>
              <a:cxnLst/>
              <a:rect l="l" t="t" r="r" b="b"/>
              <a:pathLst>
                <a:path w="1047" h="1643" fill="none" extrusionOk="0">
                  <a:moveTo>
                    <a:pt x="1" y="1642"/>
                  </a:moveTo>
                  <a:cubicBezTo>
                    <a:pt x="1" y="1585"/>
                    <a:pt x="1" y="1549"/>
                    <a:pt x="29" y="1520"/>
                  </a:cubicBezTo>
                  <a:cubicBezTo>
                    <a:pt x="180" y="1105"/>
                    <a:pt x="474" y="653"/>
                    <a:pt x="746" y="295"/>
                  </a:cubicBezTo>
                  <a:cubicBezTo>
                    <a:pt x="803" y="180"/>
                    <a:pt x="897" y="58"/>
                    <a:pt x="104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
            <p:cNvSpPr/>
            <p:nvPr/>
          </p:nvSpPr>
          <p:spPr>
            <a:xfrm flipH="1">
              <a:off x="236007" y="3176741"/>
              <a:ext cx="88426" cy="100229"/>
            </a:xfrm>
            <a:custGeom>
              <a:avLst/>
              <a:gdLst/>
              <a:ahLst/>
              <a:cxnLst/>
              <a:rect l="l" t="t" r="r" b="b"/>
              <a:pathLst>
                <a:path w="1341" h="1520" fill="none" extrusionOk="0">
                  <a:moveTo>
                    <a:pt x="1" y="1520"/>
                  </a:moveTo>
                  <a:cubicBezTo>
                    <a:pt x="58" y="1405"/>
                    <a:pt x="144" y="1283"/>
                    <a:pt x="209" y="1161"/>
                  </a:cubicBezTo>
                  <a:cubicBezTo>
                    <a:pt x="266" y="1075"/>
                    <a:pt x="323" y="1011"/>
                    <a:pt x="416" y="925"/>
                  </a:cubicBezTo>
                  <a:cubicBezTo>
                    <a:pt x="567" y="746"/>
                    <a:pt x="861" y="416"/>
                    <a:pt x="1040" y="237"/>
                  </a:cubicBezTo>
                  <a:cubicBezTo>
                    <a:pt x="1133" y="151"/>
                    <a:pt x="1219" y="58"/>
                    <a:pt x="134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
            <p:cNvSpPr/>
            <p:nvPr/>
          </p:nvSpPr>
          <p:spPr>
            <a:xfrm flipH="1">
              <a:off x="247811" y="3176741"/>
              <a:ext cx="128121" cy="59148"/>
            </a:xfrm>
            <a:custGeom>
              <a:avLst/>
              <a:gdLst/>
              <a:ahLst/>
              <a:cxnLst/>
              <a:rect l="l" t="t" r="r" b="b"/>
              <a:pathLst>
                <a:path w="1943" h="897" fill="none" extrusionOk="0">
                  <a:moveTo>
                    <a:pt x="1943" y="58"/>
                  </a:moveTo>
                  <a:cubicBezTo>
                    <a:pt x="1914" y="29"/>
                    <a:pt x="1885" y="1"/>
                    <a:pt x="1821" y="1"/>
                  </a:cubicBezTo>
                  <a:cubicBezTo>
                    <a:pt x="1792" y="1"/>
                    <a:pt x="1735" y="29"/>
                    <a:pt x="1678" y="29"/>
                  </a:cubicBezTo>
                  <a:cubicBezTo>
                    <a:pt x="1047" y="294"/>
                    <a:pt x="603" y="595"/>
                    <a:pt x="1"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
            <p:cNvSpPr/>
            <p:nvPr/>
          </p:nvSpPr>
          <p:spPr>
            <a:xfrm flipH="1">
              <a:off x="251569" y="3154980"/>
              <a:ext cx="138078" cy="17540"/>
            </a:xfrm>
            <a:custGeom>
              <a:avLst/>
              <a:gdLst/>
              <a:ahLst/>
              <a:cxnLst/>
              <a:rect l="l" t="t" r="r" b="b"/>
              <a:pathLst>
                <a:path w="2094" h="266" fill="none" extrusionOk="0">
                  <a:moveTo>
                    <a:pt x="2093" y="266"/>
                  </a:moveTo>
                  <a:cubicBezTo>
                    <a:pt x="1972" y="237"/>
                    <a:pt x="1886" y="209"/>
                    <a:pt x="1764" y="209"/>
                  </a:cubicBezTo>
                  <a:cubicBezTo>
                    <a:pt x="1255" y="151"/>
                    <a:pt x="510" y="30"/>
                    <a:pt x="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
            <p:cNvSpPr/>
            <p:nvPr/>
          </p:nvSpPr>
          <p:spPr>
            <a:xfrm flipH="1">
              <a:off x="251569" y="3076116"/>
              <a:ext cx="104515" cy="84601"/>
            </a:xfrm>
            <a:custGeom>
              <a:avLst/>
              <a:gdLst/>
              <a:ahLst/>
              <a:cxnLst/>
              <a:rect l="l" t="t" r="r" b="b"/>
              <a:pathLst>
                <a:path w="1585" h="1283" fill="none" extrusionOk="0">
                  <a:moveTo>
                    <a:pt x="1584" y="1283"/>
                  </a:moveTo>
                  <a:cubicBezTo>
                    <a:pt x="1162" y="925"/>
                    <a:pt x="302" y="244"/>
                    <a:pt x="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
            <p:cNvSpPr/>
            <p:nvPr/>
          </p:nvSpPr>
          <p:spPr>
            <a:xfrm flipH="1">
              <a:off x="222292" y="3028837"/>
              <a:ext cx="17540" cy="128121"/>
            </a:xfrm>
            <a:custGeom>
              <a:avLst/>
              <a:gdLst/>
              <a:ahLst/>
              <a:cxnLst/>
              <a:rect l="l" t="t" r="r" b="b"/>
              <a:pathLst>
                <a:path w="266" h="1943" fill="none" extrusionOk="0">
                  <a:moveTo>
                    <a:pt x="87" y="1943"/>
                  </a:moveTo>
                  <a:cubicBezTo>
                    <a:pt x="29" y="1885"/>
                    <a:pt x="29" y="1792"/>
                    <a:pt x="29" y="1706"/>
                  </a:cubicBezTo>
                  <a:cubicBezTo>
                    <a:pt x="1" y="1498"/>
                    <a:pt x="1" y="1075"/>
                    <a:pt x="29" y="868"/>
                  </a:cubicBezTo>
                  <a:cubicBezTo>
                    <a:pt x="87" y="481"/>
                    <a:pt x="115" y="244"/>
                    <a:pt x="26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
            <p:cNvSpPr/>
            <p:nvPr/>
          </p:nvSpPr>
          <p:spPr>
            <a:xfrm flipH="1">
              <a:off x="239766" y="3034970"/>
              <a:ext cx="57236" cy="121989"/>
            </a:xfrm>
            <a:custGeom>
              <a:avLst/>
              <a:gdLst/>
              <a:ahLst/>
              <a:cxnLst/>
              <a:rect l="l" t="t" r="r" b="b"/>
              <a:pathLst>
                <a:path w="868" h="1850" fill="none" extrusionOk="0">
                  <a:moveTo>
                    <a:pt x="868" y="1850"/>
                  </a:moveTo>
                  <a:cubicBezTo>
                    <a:pt x="839" y="1850"/>
                    <a:pt x="774" y="1850"/>
                    <a:pt x="746" y="1821"/>
                  </a:cubicBezTo>
                  <a:cubicBezTo>
                    <a:pt x="717" y="1792"/>
                    <a:pt x="717" y="1764"/>
                    <a:pt x="688" y="1699"/>
                  </a:cubicBezTo>
                  <a:cubicBezTo>
                    <a:pt x="624" y="1549"/>
                    <a:pt x="86" y="266"/>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
            <p:cNvSpPr/>
            <p:nvPr/>
          </p:nvSpPr>
          <p:spPr>
            <a:xfrm flipH="1">
              <a:off x="220380" y="3147002"/>
              <a:ext cx="35542" cy="35476"/>
            </a:xfrm>
            <a:custGeom>
              <a:avLst/>
              <a:gdLst/>
              <a:ahLst/>
              <a:cxnLst/>
              <a:rect l="l" t="t" r="r" b="b"/>
              <a:pathLst>
                <a:path w="539" h="538" fill="none" extrusionOk="0">
                  <a:moveTo>
                    <a:pt x="452" y="509"/>
                  </a:moveTo>
                  <a:lnTo>
                    <a:pt x="331" y="509"/>
                  </a:lnTo>
                  <a:cubicBezTo>
                    <a:pt x="331" y="509"/>
                    <a:pt x="302" y="509"/>
                    <a:pt x="302" y="537"/>
                  </a:cubicBezTo>
                  <a:lnTo>
                    <a:pt x="216" y="537"/>
                  </a:lnTo>
                  <a:cubicBezTo>
                    <a:pt x="151" y="537"/>
                    <a:pt x="94" y="509"/>
                    <a:pt x="65" y="452"/>
                  </a:cubicBezTo>
                  <a:cubicBezTo>
                    <a:pt x="37" y="387"/>
                    <a:pt x="1" y="330"/>
                    <a:pt x="1" y="272"/>
                  </a:cubicBezTo>
                  <a:lnTo>
                    <a:pt x="1" y="208"/>
                  </a:lnTo>
                  <a:cubicBezTo>
                    <a:pt x="37" y="179"/>
                    <a:pt x="37" y="179"/>
                    <a:pt x="65" y="179"/>
                  </a:cubicBezTo>
                  <a:cubicBezTo>
                    <a:pt x="94" y="151"/>
                    <a:pt x="123" y="122"/>
                    <a:pt x="151" y="65"/>
                  </a:cubicBezTo>
                  <a:cubicBezTo>
                    <a:pt x="180" y="29"/>
                    <a:pt x="180" y="0"/>
                    <a:pt x="216" y="0"/>
                  </a:cubicBezTo>
                  <a:cubicBezTo>
                    <a:pt x="245" y="0"/>
                    <a:pt x="245" y="29"/>
                    <a:pt x="245" y="29"/>
                  </a:cubicBezTo>
                  <a:cubicBezTo>
                    <a:pt x="273" y="65"/>
                    <a:pt x="273" y="65"/>
                    <a:pt x="273" y="93"/>
                  </a:cubicBezTo>
                  <a:cubicBezTo>
                    <a:pt x="302" y="122"/>
                    <a:pt x="395" y="122"/>
                    <a:pt x="424" y="151"/>
                  </a:cubicBezTo>
                  <a:lnTo>
                    <a:pt x="452" y="151"/>
                  </a:lnTo>
                  <a:lnTo>
                    <a:pt x="452" y="179"/>
                  </a:lnTo>
                  <a:cubicBezTo>
                    <a:pt x="395" y="272"/>
                    <a:pt x="510" y="272"/>
                    <a:pt x="510" y="330"/>
                  </a:cubicBezTo>
                  <a:cubicBezTo>
                    <a:pt x="538" y="387"/>
                    <a:pt x="510" y="480"/>
                    <a:pt x="452" y="50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
            <p:cNvSpPr/>
            <p:nvPr/>
          </p:nvSpPr>
          <p:spPr>
            <a:xfrm flipH="1">
              <a:off x="234095" y="3166850"/>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
            <p:cNvSpPr/>
            <p:nvPr/>
          </p:nvSpPr>
          <p:spPr>
            <a:xfrm flipH="1">
              <a:off x="-124552" y="1609281"/>
              <a:ext cx="317105" cy="202831"/>
            </a:xfrm>
            <a:custGeom>
              <a:avLst/>
              <a:gdLst/>
              <a:ahLst/>
              <a:cxnLst/>
              <a:rect l="l" t="t" r="r" b="b"/>
              <a:pathLst>
                <a:path w="4809" h="3076" fill="none" extrusionOk="0">
                  <a:moveTo>
                    <a:pt x="2838" y="388"/>
                  </a:moveTo>
                  <a:cubicBezTo>
                    <a:pt x="2566" y="330"/>
                    <a:pt x="2387" y="1"/>
                    <a:pt x="2121" y="1"/>
                  </a:cubicBezTo>
                  <a:cubicBezTo>
                    <a:pt x="1792" y="1"/>
                    <a:pt x="1641" y="359"/>
                    <a:pt x="1369" y="481"/>
                  </a:cubicBezTo>
                  <a:cubicBezTo>
                    <a:pt x="1161" y="567"/>
                    <a:pt x="896" y="510"/>
                    <a:pt x="652" y="510"/>
                  </a:cubicBezTo>
                  <a:cubicBezTo>
                    <a:pt x="445" y="481"/>
                    <a:pt x="151" y="538"/>
                    <a:pt x="58" y="746"/>
                  </a:cubicBezTo>
                  <a:cubicBezTo>
                    <a:pt x="0" y="925"/>
                    <a:pt x="86" y="1104"/>
                    <a:pt x="179" y="1226"/>
                  </a:cubicBezTo>
                  <a:cubicBezTo>
                    <a:pt x="265" y="1377"/>
                    <a:pt x="387" y="1491"/>
                    <a:pt x="473" y="1642"/>
                  </a:cubicBezTo>
                  <a:cubicBezTo>
                    <a:pt x="538" y="1792"/>
                    <a:pt x="566" y="1943"/>
                    <a:pt x="624" y="2065"/>
                  </a:cubicBezTo>
                  <a:cubicBezTo>
                    <a:pt x="746" y="2244"/>
                    <a:pt x="953" y="2301"/>
                    <a:pt x="1161" y="2330"/>
                  </a:cubicBezTo>
                  <a:cubicBezTo>
                    <a:pt x="1340" y="2359"/>
                    <a:pt x="1548" y="2330"/>
                    <a:pt x="1763" y="2301"/>
                  </a:cubicBezTo>
                  <a:cubicBezTo>
                    <a:pt x="1820" y="2301"/>
                    <a:pt x="1906" y="2301"/>
                    <a:pt x="1971" y="2359"/>
                  </a:cubicBezTo>
                  <a:cubicBezTo>
                    <a:pt x="2086" y="2423"/>
                    <a:pt x="2121" y="2538"/>
                    <a:pt x="2179" y="2660"/>
                  </a:cubicBezTo>
                  <a:cubicBezTo>
                    <a:pt x="2387" y="2925"/>
                    <a:pt x="2802" y="2839"/>
                    <a:pt x="3132" y="2896"/>
                  </a:cubicBezTo>
                  <a:cubicBezTo>
                    <a:pt x="3311" y="2925"/>
                    <a:pt x="3462" y="3018"/>
                    <a:pt x="3612" y="3047"/>
                  </a:cubicBezTo>
                  <a:cubicBezTo>
                    <a:pt x="3999" y="3075"/>
                    <a:pt x="4329" y="2781"/>
                    <a:pt x="4536" y="2452"/>
                  </a:cubicBezTo>
                  <a:cubicBezTo>
                    <a:pt x="4687" y="2208"/>
                    <a:pt x="4809" y="1943"/>
                    <a:pt x="4809" y="1642"/>
                  </a:cubicBezTo>
                  <a:cubicBezTo>
                    <a:pt x="4809" y="1348"/>
                    <a:pt x="4630" y="1047"/>
                    <a:pt x="4357" y="954"/>
                  </a:cubicBezTo>
                  <a:cubicBezTo>
                    <a:pt x="4271" y="925"/>
                    <a:pt x="4178" y="925"/>
                    <a:pt x="4121" y="868"/>
                  </a:cubicBezTo>
                  <a:cubicBezTo>
                    <a:pt x="3970" y="775"/>
                    <a:pt x="3942" y="538"/>
                    <a:pt x="3791" y="416"/>
                  </a:cubicBezTo>
                  <a:cubicBezTo>
                    <a:pt x="3519" y="209"/>
                    <a:pt x="3161" y="481"/>
                    <a:pt x="2838" y="388"/>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
            <p:cNvSpPr/>
            <p:nvPr/>
          </p:nvSpPr>
          <p:spPr>
            <a:xfrm flipH="1">
              <a:off x="-120332" y="1674495"/>
              <a:ext cx="265672" cy="88426"/>
            </a:xfrm>
            <a:custGeom>
              <a:avLst/>
              <a:gdLst/>
              <a:ahLst/>
              <a:cxnLst/>
              <a:rect l="l" t="t" r="r" b="b"/>
              <a:pathLst>
                <a:path w="4029" h="1341" fill="none" extrusionOk="0">
                  <a:moveTo>
                    <a:pt x="1" y="1"/>
                  </a:moveTo>
                  <a:cubicBezTo>
                    <a:pt x="717" y="58"/>
                    <a:pt x="1463" y="144"/>
                    <a:pt x="2151" y="323"/>
                  </a:cubicBezTo>
                  <a:cubicBezTo>
                    <a:pt x="2839" y="538"/>
                    <a:pt x="3520"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
            <p:cNvSpPr/>
            <p:nvPr/>
          </p:nvSpPr>
          <p:spPr>
            <a:xfrm flipH="1">
              <a:off x="175013" y="1243050"/>
              <a:ext cx="378100" cy="360626"/>
            </a:xfrm>
            <a:custGeom>
              <a:avLst/>
              <a:gdLst/>
              <a:ahLst/>
              <a:cxnLst/>
              <a:rect l="l" t="t" r="r" b="b"/>
              <a:pathLst>
                <a:path w="5734" h="5469" fill="none" extrusionOk="0">
                  <a:moveTo>
                    <a:pt x="2838" y="5404"/>
                  </a:moveTo>
                  <a:cubicBezTo>
                    <a:pt x="1971" y="5254"/>
                    <a:pt x="1168" y="4810"/>
                    <a:pt x="631" y="4122"/>
                  </a:cubicBezTo>
                  <a:cubicBezTo>
                    <a:pt x="273" y="3706"/>
                    <a:pt x="0" y="3197"/>
                    <a:pt x="0" y="2660"/>
                  </a:cubicBezTo>
                  <a:cubicBezTo>
                    <a:pt x="29" y="2094"/>
                    <a:pt x="330" y="1556"/>
                    <a:pt x="839" y="1377"/>
                  </a:cubicBezTo>
                  <a:cubicBezTo>
                    <a:pt x="1197" y="1255"/>
                    <a:pt x="1555" y="1312"/>
                    <a:pt x="1885" y="1406"/>
                  </a:cubicBezTo>
                  <a:cubicBezTo>
                    <a:pt x="2000" y="1463"/>
                    <a:pt x="2122" y="1492"/>
                    <a:pt x="2243" y="1492"/>
                  </a:cubicBezTo>
                  <a:cubicBezTo>
                    <a:pt x="2537" y="1463"/>
                    <a:pt x="2537" y="1255"/>
                    <a:pt x="2602" y="1019"/>
                  </a:cubicBezTo>
                  <a:cubicBezTo>
                    <a:pt x="2630" y="746"/>
                    <a:pt x="2716" y="481"/>
                    <a:pt x="2931" y="302"/>
                  </a:cubicBezTo>
                  <a:cubicBezTo>
                    <a:pt x="3168" y="58"/>
                    <a:pt x="3555" y="1"/>
                    <a:pt x="3884" y="94"/>
                  </a:cubicBezTo>
                  <a:cubicBezTo>
                    <a:pt x="4214" y="180"/>
                    <a:pt x="4508" y="417"/>
                    <a:pt x="4752" y="660"/>
                  </a:cubicBezTo>
                  <a:cubicBezTo>
                    <a:pt x="5440" y="1377"/>
                    <a:pt x="5733" y="2452"/>
                    <a:pt x="5554" y="3405"/>
                  </a:cubicBezTo>
                  <a:cubicBezTo>
                    <a:pt x="5468" y="3821"/>
                    <a:pt x="5289" y="4272"/>
                    <a:pt x="4902" y="4451"/>
                  </a:cubicBezTo>
                  <a:cubicBezTo>
                    <a:pt x="4601" y="4630"/>
                    <a:pt x="4214" y="4602"/>
                    <a:pt x="3942" y="4810"/>
                  </a:cubicBezTo>
                  <a:cubicBezTo>
                    <a:pt x="3705" y="4989"/>
                    <a:pt x="3555" y="5318"/>
                    <a:pt x="3254" y="5404"/>
                  </a:cubicBezTo>
                  <a:cubicBezTo>
                    <a:pt x="3139" y="5469"/>
                    <a:pt x="2989" y="5433"/>
                    <a:pt x="2838"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
            <p:cNvSpPr/>
            <p:nvPr/>
          </p:nvSpPr>
          <p:spPr>
            <a:xfrm flipH="1">
              <a:off x="269505" y="1357456"/>
              <a:ext cx="181071" cy="173027"/>
            </a:xfrm>
            <a:custGeom>
              <a:avLst/>
              <a:gdLst/>
              <a:ahLst/>
              <a:cxnLst/>
              <a:rect l="l" t="t" r="r" b="b"/>
              <a:pathLst>
                <a:path w="2746" h="2624" fill="none" extrusionOk="0">
                  <a:moveTo>
                    <a:pt x="1735" y="58"/>
                  </a:moveTo>
                  <a:cubicBezTo>
                    <a:pt x="2028" y="0"/>
                    <a:pt x="2329" y="86"/>
                    <a:pt x="2509" y="330"/>
                  </a:cubicBezTo>
                  <a:cubicBezTo>
                    <a:pt x="2688" y="509"/>
                    <a:pt x="2745" y="803"/>
                    <a:pt x="2716" y="1046"/>
                  </a:cubicBezTo>
                  <a:cubicBezTo>
                    <a:pt x="2716" y="1312"/>
                    <a:pt x="2630" y="1584"/>
                    <a:pt x="2537" y="1820"/>
                  </a:cubicBezTo>
                  <a:cubicBezTo>
                    <a:pt x="2451" y="2028"/>
                    <a:pt x="2358" y="2236"/>
                    <a:pt x="2272" y="2480"/>
                  </a:cubicBezTo>
                  <a:cubicBezTo>
                    <a:pt x="2272" y="2508"/>
                    <a:pt x="2236" y="2508"/>
                    <a:pt x="2236" y="2537"/>
                  </a:cubicBezTo>
                  <a:cubicBezTo>
                    <a:pt x="2208" y="2566"/>
                    <a:pt x="2179" y="2566"/>
                    <a:pt x="2150" y="2566"/>
                  </a:cubicBezTo>
                  <a:cubicBezTo>
                    <a:pt x="2000" y="2623"/>
                    <a:pt x="1849" y="2594"/>
                    <a:pt x="1699" y="2537"/>
                  </a:cubicBezTo>
                  <a:cubicBezTo>
                    <a:pt x="1376" y="2444"/>
                    <a:pt x="1047" y="2329"/>
                    <a:pt x="746" y="2207"/>
                  </a:cubicBezTo>
                  <a:cubicBezTo>
                    <a:pt x="595" y="2121"/>
                    <a:pt x="445" y="2057"/>
                    <a:pt x="330" y="1942"/>
                  </a:cubicBezTo>
                  <a:cubicBezTo>
                    <a:pt x="180" y="1792"/>
                    <a:pt x="58" y="1613"/>
                    <a:pt x="29" y="1405"/>
                  </a:cubicBezTo>
                  <a:cubicBezTo>
                    <a:pt x="0" y="1226"/>
                    <a:pt x="86" y="982"/>
                    <a:pt x="208" y="867"/>
                  </a:cubicBezTo>
                  <a:cubicBezTo>
                    <a:pt x="330" y="745"/>
                    <a:pt x="509" y="688"/>
                    <a:pt x="688" y="652"/>
                  </a:cubicBezTo>
                  <a:cubicBezTo>
                    <a:pt x="839" y="652"/>
                    <a:pt x="1018" y="688"/>
                    <a:pt x="1161" y="717"/>
                  </a:cubicBezTo>
                  <a:lnTo>
                    <a:pt x="1226" y="717"/>
                  </a:lnTo>
                  <a:cubicBezTo>
                    <a:pt x="1255" y="717"/>
                    <a:pt x="1255" y="566"/>
                    <a:pt x="1255" y="538"/>
                  </a:cubicBezTo>
                  <a:cubicBezTo>
                    <a:pt x="1283" y="445"/>
                    <a:pt x="1312" y="387"/>
                    <a:pt x="1376" y="330"/>
                  </a:cubicBezTo>
                  <a:cubicBezTo>
                    <a:pt x="1462" y="208"/>
                    <a:pt x="1584" y="115"/>
                    <a:pt x="1735"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
            <p:cNvSpPr/>
            <p:nvPr/>
          </p:nvSpPr>
          <p:spPr>
            <a:xfrm flipH="1">
              <a:off x="395253" y="1251095"/>
              <a:ext cx="27893" cy="88426"/>
            </a:xfrm>
            <a:custGeom>
              <a:avLst/>
              <a:gdLst/>
              <a:ahLst/>
              <a:cxnLst/>
              <a:rect l="l" t="t" r="r" b="b"/>
              <a:pathLst>
                <a:path w="423" h="1341" fill="none" extrusionOk="0">
                  <a:moveTo>
                    <a:pt x="208" y="445"/>
                  </a:moveTo>
                  <a:cubicBezTo>
                    <a:pt x="208" y="330"/>
                    <a:pt x="244" y="209"/>
                    <a:pt x="330" y="115"/>
                  </a:cubicBezTo>
                  <a:cubicBezTo>
                    <a:pt x="272" y="58"/>
                    <a:pt x="179" y="29"/>
                    <a:pt x="122" y="1"/>
                  </a:cubicBezTo>
                  <a:lnTo>
                    <a:pt x="65" y="1"/>
                  </a:lnTo>
                  <a:lnTo>
                    <a:pt x="29" y="29"/>
                  </a:lnTo>
                  <a:cubicBezTo>
                    <a:pt x="0" y="58"/>
                    <a:pt x="0" y="115"/>
                    <a:pt x="0" y="151"/>
                  </a:cubicBezTo>
                  <a:cubicBezTo>
                    <a:pt x="0" y="538"/>
                    <a:pt x="122" y="897"/>
                    <a:pt x="272" y="1226"/>
                  </a:cubicBezTo>
                  <a:cubicBezTo>
                    <a:pt x="301" y="1284"/>
                    <a:pt x="358" y="1341"/>
                    <a:pt x="423" y="1312"/>
                  </a:cubicBezTo>
                  <a:cubicBezTo>
                    <a:pt x="272" y="1047"/>
                    <a:pt x="179" y="746"/>
                    <a:pt x="208" y="44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
            <p:cNvSpPr/>
            <p:nvPr/>
          </p:nvSpPr>
          <p:spPr>
            <a:xfrm flipH="1">
              <a:off x="322455" y="1412252"/>
              <a:ext cx="35542" cy="41674"/>
            </a:xfrm>
            <a:custGeom>
              <a:avLst/>
              <a:gdLst/>
              <a:ahLst/>
              <a:cxnLst/>
              <a:rect l="l" t="t" r="r" b="b"/>
              <a:pathLst>
                <a:path w="539" h="632" fill="none" extrusionOk="0">
                  <a:moveTo>
                    <a:pt x="510" y="395"/>
                  </a:moveTo>
                  <a:cubicBezTo>
                    <a:pt x="538" y="452"/>
                    <a:pt x="538" y="574"/>
                    <a:pt x="474" y="602"/>
                  </a:cubicBezTo>
                  <a:cubicBezTo>
                    <a:pt x="445" y="631"/>
                    <a:pt x="388" y="631"/>
                    <a:pt x="331" y="631"/>
                  </a:cubicBezTo>
                  <a:cubicBezTo>
                    <a:pt x="295" y="602"/>
                    <a:pt x="237" y="574"/>
                    <a:pt x="209" y="509"/>
                  </a:cubicBezTo>
                  <a:cubicBezTo>
                    <a:pt x="151" y="423"/>
                    <a:pt x="116" y="330"/>
                    <a:pt x="87" y="244"/>
                  </a:cubicBezTo>
                  <a:cubicBezTo>
                    <a:pt x="1" y="0"/>
                    <a:pt x="445" y="301"/>
                    <a:pt x="510" y="39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
            <p:cNvSpPr/>
            <p:nvPr/>
          </p:nvSpPr>
          <p:spPr>
            <a:xfrm flipH="1">
              <a:off x="357931" y="1435859"/>
              <a:ext cx="21760" cy="35542"/>
            </a:xfrm>
            <a:custGeom>
              <a:avLst/>
              <a:gdLst/>
              <a:ahLst/>
              <a:cxnLst/>
              <a:rect l="l" t="t" r="r" b="b"/>
              <a:pathLst>
                <a:path w="330" h="539" fill="none" extrusionOk="0">
                  <a:moveTo>
                    <a:pt x="330" y="330"/>
                  </a:moveTo>
                  <a:cubicBezTo>
                    <a:pt x="330" y="424"/>
                    <a:pt x="301" y="481"/>
                    <a:pt x="237" y="510"/>
                  </a:cubicBezTo>
                  <a:cubicBezTo>
                    <a:pt x="180" y="538"/>
                    <a:pt x="122" y="538"/>
                    <a:pt x="58" y="481"/>
                  </a:cubicBezTo>
                  <a:cubicBezTo>
                    <a:pt x="29" y="424"/>
                    <a:pt x="0" y="359"/>
                    <a:pt x="0" y="302"/>
                  </a:cubicBezTo>
                  <a:cubicBezTo>
                    <a:pt x="0" y="216"/>
                    <a:pt x="0" y="123"/>
                    <a:pt x="58" y="37"/>
                  </a:cubicBezTo>
                  <a:cubicBezTo>
                    <a:pt x="58" y="1"/>
                    <a:pt x="86" y="1"/>
                    <a:pt x="122" y="1"/>
                  </a:cubicBezTo>
                  <a:cubicBezTo>
                    <a:pt x="237" y="65"/>
                    <a:pt x="301" y="216"/>
                    <a:pt x="33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
            <p:cNvSpPr/>
            <p:nvPr/>
          </p:nvSpPr>
          <p:spPr>
            <a:xfrm flipH="1">
              <a:off x="-130223" y="1434012"/>
              <a:ext cx="112032" cy="104449"/>
            </a:xfrm>
            <a:custGeom>
              <a:avLst/>
              <a:gdLst/>
              <a:ahLst/>
              <a:cxnLst/>
              <a:rect l="l" t="t" r="r" b="b"/>
              <a:pathLst>
                <a:path w="1699" h="1584" fill="none" extrusionOk="0">
                  <a:moveTo>
                    <a:pt x="1369" y="272"/>
                  </a:moveTo>
                  <a:cubicBezTo>
                    <a:pt x="1577" y="423"/>
                    <a:pt x="1699" y="688"/>
                    <a:pt x="1699" y="960"/>
                  </a:cubicBezTo>
                  <a:cubicBezTo>
                    <a:pt x="1699" y="1018"/>
                    <a:pt x="1670" y="1104"/>
                    <a:pt x="1641" y="1168"/>
                  </a:cubicBezTo>
                  <a:cubicBezTo>
                    <a:pt x="1613" y="1254"/>
                    <a:pt x="1548" y="1319"/>
                    <a:pt x="1462" y="1347"/>
                  </a:cubicBezTo>
                  <a:cubicBezTo>
                    <a:pt x="1283" y="1527"/>
                    <a:pt x="1011" y="1584"/>
                    <a:pt x="746" y="1584"/>
                  </a:cubicBezTo>
                  <a:cubicBezTo>
                    <a:pt x="681" y="1584"/>
                    <a:pt x="595" y="1584"/>
                    <a:pt x="538" y="1555"/>
                  </a:cubicBezTo>
                  <a:cubicBezTo>
                    <a:pt x="237" y="1462"/>
                    <a:pt x="0" y="1168"/>
                    <a:pt x="0" y="867"/>
                  </a:cubicBezTo>
                  <a:cubicBezTo>
                    <a:pt x="0" y="538"/>
                    <a:pt x="208" y="244"/>
                    <a:pt x="473" y="122"/>
                  </a:cubicBezTo>
                  <a:cubicBezTo>
                    <a:pt x="774" y="0"/>
                    <a:pt x="1133" y="65"/>
                    <a:pt x="1369" y="27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
            <p:cNvSpPr/>
            <p:nvPr/>
          </p:nvSpPr>
          <p:spPr>
            <a:xfrm flipH="1">
              <a:off x="-299425" y="4031125"/>
              <a:ext cx="84667" cy="21760"/>
            </a:xfrm>
            <a:custGeom>
              <a:avLst/>
              <a:gdLst/>
              <a:ahLst/>
              <a:cxnLst/>
              <a:rect l="l" t="t" r="r" b="b"/>
              <a:pathLst>
                <a:path w="1284" h="330" extrusionOk="0">
                  <a:moveTo>
                    <a:pt x="925" y="0"/>
                  </a:moveTo>
                  <a:cubicBezTo>
                    <a:pt x="631" y="0"/>
                    <a:pt x="302" y="29"/>
                    <a:pt x="1" y="122"/>
                  </a:cubicBezTo>
                  <a:cubicBezTo>
                    <a:pt x="29" y="179"/>
                    <a:pt x="65" y="237"/>
                    <a:pt x="94" y="330"/>
                  </a:cubicBezTo>
                  <a:cubicBezTo>
                    <a:pt x="385" y="260"/>
                    <a:pt x="677" y="226"/>
                    <a:pt x="981" y="226"/>
                  </a:cubicBezTo>
                  <a:cubicBezTo>
                    <a:pt x="1080" y="226"/>
                    <a:pt x="1181" y="230"/>
                    <a:pt x="1283" y="237"/>
                  </a:cubicBezTo>
                  <a:cubicBezTo>
                    <a:pt x="1283" y="58"/>
                    <a:pt x="1076" y="0"/>
                    <a:pt x="925"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
            <p:cNvSpPr/>
            <p:nvPr/>
          </p:nvSpPr>
          <p:spPr>
            <a:xfrm flipH="1">
              <a:off x="-222869" y="4034290"/>
              <a:ext cx="266134" cy="461382"/>
            </a:xfrm>
            <a:custGeom>
              <a:avLst/>
              <a:gdLst/>
              <a:ahLst/>
              <a:cxnLst/>
              <a:rect l="l" t="t" r="r" b="b"/>
              <a:pathLst>
                <a:path w="4036" h="6997" extrusionOk="0">
                  <a:moveTo>
                    <a:pt x="3526" y="0"/>
                  </a:moveTo>
                  <a:cubicBezTo>
                    <a:pt x="3475" y="0"/>
                    <a:pt x="3424" y="4"/>
                    <a:pt x="3376" y="10"/>
                  </a:cubicBezTo>
                  <a:cubicBezTo>
                    <a:pt x="2244" y="189"/>
                    <a:pt x="1255" y="998"/>
                    <a:pt x="717" y="1980"/>
                  </a:cubicBezTo>
                  <a:cubicBezTo>
                    <a:pt x="151" y="2998"/>
                    <a:pt x="1" y="4195"/>
                    <a:pt x="180" y="5327"/>
                  </a:cubicBezTo>
                  <a:cubicBezTo>
                    <a:pt x="244" y="5922"/>
                    <a:pt x="424" y="6552"/>
                    <a:pt x="897" y="6911"/>
                  </a:cubicBezTo>
                  <a:cubicBezTo>
                    <a:pt x="932" y="6939"/>
                    <a:pt x="961" y="6968"/>
                    <a:pt x="1018" y="6997"/>
                  </a:cubicBezTo>
                  <a:cubicBezTo>
                    <a:pt x="1169" y="6997"/>
                    <a:pt x="1255" y="6818"/>
                    <a:pt x="1255" y="6674"/>
                  </a:cubicBezTo>
                  <a:cubicBezTo>
                    <a:pt x="1499" y="5090"/>
                    <a:pt x="1678" y="3414"/>
                    <a:pt x="2573" y="2102"/>
                  </a:cubicBezTo>
                  <a:cubicBezTo>
                    <a:pt x="2903" y="1565"/>
                    <a:pt x="3347" y="1120"/>
                    <a:pt x="3763" y="669"/>
                  </a:cubicBezTo>
                  <a:cubicBezTo>
                    <a:pt x="3885" y="547"/>
                    <a:pt x="4035" y="404"/>
                    <a:pt x="3978" y="253"/>
                  </a:cubicBezTo>
                  <a:cubicBezTo>
                    <a:pt x="3949" y="57"/>
                    <a:pt x="3736" y="0"/>
                    <a:pt x="3526"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
            <p:cNvSpPr/>
            <p:nvPr/>
          </p:nvSpPr>
          <p:spPr>
            <a:xfrm flipH="1">
              <a:off x="-104705" y="4119023"/>
              <a:ext cx="70951" cy="77150"/>
            </a:xfrm>
            <a:custGeom>
              <a:avLst/>
              <a:gdLst/>
              <a:ahLst/>
              <a:cxnLst/>
              <a:rect l="l" t="t" r="r" b="b"/>
              <a:pathLst>
                <a:path w="1076" h="1170" extrusionOk="0">
                  <a:moveTo>
                    <a:pt x="599" y="1"/>
                  </a:moveTo>
                  <a:cubicBezTo>
                    <a:pt x="570" y="1"/>
                    <a:pt x="540" y="5"/>
                    <a:pt x="510" y="14"/>
                  </a:cubicBezTo>
                  <a:cubicBezTo>
                    <a:pt x="417" y="14"/>
                    <a:pt x="331" y="72"/>
                    <a:pt x="237" y="129"/>
                  </a:cubicBezTo>
                  <a:cubicBezTo>
                    <a:pt x="123" y="251"/>
                    <a:pt x="30" y="430"/>
                    <a:pt x="30" y="609"/>
                  </a:cubicBezTo>
                  <a:cubicBezTo>
                    <a:pt x="1" y="788"/>
                    <a:pt x="87" y="968"/>
                    <a:pt x="237" y="1089"/>
                  </a:cubicBezTo>
                  <a:cubicBezTo>
                    <a:pt x="325" y="1139"/>
                    <a:pt x="432" y="1170"/>
                    <a:pt x="535" y="1170"/>
                  </a:cubicBezTo>
                  <a:cubicBezTo>
                    <a:pt x="610" y="1170"/>
                    <a:pt x="683" y="1154"/>
                    <a:pt x="746" y="1118"/>
                  </a:cubicBezTo>
                  <a:cubicBezTo>
                    <a:pt x="804" y="1089"/>
                    <a:pt x="868" y="1025"/>
                    <a:pt x="897" y="968"/>
                  </a:cubicBezTo>
                  <a:cubicBezTo>
                    <a:pt x="954" y="910"/>
                    <a:pt x="1018" y="846"/>
                    <a:pt x="1047" y="760"/>
                  </a:cubicBezTo>
                  <a:cubicBezTo>
                    <a:pt x="1076" y="667"/>
                    <a:pt x="1076" y="552"/>
                    <a:pt x="1047" y="430"/>
                  </a:cubicBezTo>
                  <a:cubicBezTo>
                    <a:pt x="1018" y="337"/>
                    <a:pt x="954" y="280"/>
                    <a:pt x="897" y="194"/>
                  </a:cubicBezTo>
                  <a:cubicBezTo>
                    <a:pt x="868" y="158"/>
                    <a:pt x="839" y="129"/>
                    <a:pt x="804" y="100"/>
                  </a:cubicBezTo>
                  <a:cubicBezTo>
                    <a:pt x="761" y="37"/>
                    <a:pt x="683" y="1"/>
                    <a:pt x="59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
            <p:cNvSpPr/>
            <p:nvPr/>
          </p:nvSpPr>
          <p:spPr>
            <a:xfrm flipH="1">
              <a:off x="-161875" y="4065744"/>
              <a:ext cx="67127" cy="66863"/>
            </a:xfrm>
            <a:custGeom>
              <a:avLst/>
              <a:gdLst/>
              <a:ahLst/>
              <a:cxnLst/>
              <a:rect l="l" t="t" r="r" b="b"/>
              <a:pathLst>
                <a:path w="1018" h="1014" extrusionOk="0">
                  <a:moveTo>
                    <a:pt x="598" y="1"/>
                  </a:moveTo>
                  <a:cubicBezTo>
                    <a:pt x="544" y="1"/>
                    <a:pt x="482" y="21"/>
                    <a:pt x="416" y="41"/>
                  </a:cubicBezTo>
                  <a:cubicBezTo>
                    <a:pt x="237" y="106"/>
                    <a:pt x="58" y="220"/>
                    <a:pt x="29" y="400"/>
                  </a:cubicBezTo>
                  <a:cubicBezTo>
                    <a:pt x="0" y="579"/>
                    <a:pt x="93" y="758"/>
                    <a:pt x="237" y="908"/>
                  </a:cubicBezTo>
                  <a:cubicBezTo>
                    <a:pt x="301" y="966"/>
                    <a:pt x="359" y="1002"/>
                    <a:pt x="452" y="1002"/>
                  </a:cubicBezTo>
                  <a:cubicBezTo>
                    <a:pt x="468" y="1010"/>
                    <a:pt x="485" y="1013"/>
                    <a:pt x="500" y="1013"/>
                  </a:cubicBezTo>
                  <a:cubicBezTo>
                    <a:pt x="540" y="1013"/>
                    <a:pt x="575" y="991"/>
                    <a:pt x="595" y="966"/>
                  </a:cubicBezTo>
                  <a:cubicBezTo>
                    <a:pt x="774" y="880"/>
                    <a:pt x="953" y="758"/>
                    <a:pt x="989" y="579"/>
                  </a:cubicBezTo>
                  <a:cubicBezTo>
                    <a:pt x="1018" y="428"/>
                    <a:pt x="953" y="314"/>
                    <a:pt x="896" y="192"/>
                  </a:cubicBezTo>
                  <a:cubicBezTo>
                    <a:pt x="839" y="135"/>
                    <a:pt x="746" y="41"/>
                    <a:pt x="660" y="13"/>
                  </a:cubicBezTo>
                  <a:cubicBezTo>
                    <a:pt x="641" y="4"/>
                    <a:pt x="620" y="1"/>
                    <a:pt x="59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
            <p:cNvSpPr/>
            <p:nvPr/>
          </p:nvSpPr>
          <p:spPr>
            <a:xfrm flipH="1">
              <a:off x="-51359" y="4294819"/>
              <a:ext cx="72864" cy="62115"/>
            </a:xfrm>
            <a:custGeom>
              <a:avLst/>
              <a:gdLst/>
              <a:ahLst/>
              <a:cxnLst/>
              <a:rect l="l" t="t" r="r" b="b"/>
              <a:pathLst>
                <a:path w="1105" h="942" extrusionOk="0">
                  <a:moveTo>
                    <a:pt x="567" y="0"/>
                  </a:moveTo>
                  <a:cubicBezTo>
                    <a:pt x="423" y="0"/>
                    <a:pt x="273" y="65"/>
                    <a:pt x="151" y="150"/>
                  </a:cubicBezTo>
                  <a:cubicBezTo>
                    <a:pt x="122" y="215"/>
                    <a:pt x="94" y="244"/>
                    <a:pt x="65" y="301"/>
                  </a:cubicBezTo>
                  <a:cubicBezTo>
                    <a:pt x="0" y="480"/>
                    <a:pt x="29" y="659"/>
                    <a:pt x="151" y="810"/>
                  </a:cubicBezTo>
                  <a:cubicBezTo>
                    <a:pt x="266" y="903"/>
                    <a:pt x="399" y="942"/>
                    <a:pt x="535" y="942"/>
                  </a:cubicBezTo>
                  <a:cubicBezTo>
                    <a:pt x="576" y="942"/>
                    <a:pt x="618" y="938"/>
                    <a:pt x="660" y="932"/>
                  </a:cubicBezTo>
                  <a:cubicBezTo>
                    <a:pt x="810" y="896"/>
                    <a:pt x="961" y="781"/>
                    <a:pt x="1047" y="602"/>
                  </a:cubicBezTo>
                  <a:cubicBezTo>
                    <a:pt x="1104" y="451"/>
                    <a:pt x="1104" y="451"/>
                    <a:pt x="1047" y="301"/>
                  </a:cubicBezTo>
                  <a:cubicBezTo>
                    <a:pt x="1018" y="272"/>
                    <a:pt x="1018" y="215"/>
                    <a:pt x="989" y="179"/>
                  </a:cubicBezTo>
                  <a:cubicBezTo>
                    <a:pt x="868" y="65"/>
                    <a:pt x="717" y="0"/>
                    <a:pt x="56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
            <p:cNvSpPr/>
            <p:nvPr/>
          </p:nvSpPr>
          <p:spPr>
            <a:xfrm flipH="1">
              <a:off x="-63162" y="4210086"/>
              <a:ext cx="72864" cy="69105"/>
            </a:xfrm>
            <a:custGeom>
              <a:avLst/>
              <a:gdLst/>
              <a:ahLst/>
              <a:cxnLst/>
              <a:rect l="l" t="t" r="r" b="b"/>
              <a:pathLst>
                <a:path w="1105" h="1048" extrusionOk="0">
                  <a:moveTo>
                    <a:pt x="632" y="0"/>
                  </a:moveTo>
                  <a:cubicBezTo>
                    <a:pt x="530" y="0"/>
                    <a:pt x="424" y="26"/>
                    <a:pt x="330" y="67"/>
                  </a:cubicBezTo>
                  <a:cubicBezTo>
                    <a:pt x="180" y="153"/>
                    <a:pt x="94" y="275"/>
                    <a:pt x="29" y="454"/>
                  </a:cubicBezTo>
                  <a:cubicBezTo>
                    <a:pt x="29" y="511"/>
                    <a:pt x="1" y="568"/>
                    <a:pt x="29" y="633"/>
                  </a:cubicBezTo>
                  <a:cubicBezTo>
                    <a:pt x="29" y="812"/>
                    <a:pt x="180" y="991"/>
                    <a:pt x="359" y="1020"/>
                  </a:cubicBezTo>
                  <a:cubicBezTo>
                    <a:pt x="415" y="1038"/>
                    <a:pt x="474" y="1047"/>
                    <a:pt x="532" y="1047"/>
                  </a:cubicBezTo>
                  <a:cubicBezTo>
                    <a:pt x="660" y="1047"/>
                    <a:pt x="784" y="1001"/>
                    <a:pt x="868" y="898"/>
                  </a:cubicBezTo>
                  <a:cubicBezTo>
                    <a:pt x="1018" y="783"/>
                    <a:pt x="1104" y="604"/>
                    <a:pt x="1076" y="425"/>
                  </a:cubicBezTo>
                  <a:cubicBezTo>
                    <a:pt x="1076" y="246"/>
                    <a:pt x="1076" y="246"/>
                    <a:pt x="925" y="124"/>
                  </a:cubicBezTo>
                  <a:cubicBezTo>
                    <a:pt x="896" y="95"/>
                    <a:pt x="868" y="67"/>
                    <a:pt x="810" y="31"/>
                  </a:cubicBezTo>
                  <a:cubicBezTo>
                    <a:pt x="754" y="9"/>
                    <a:pt x="694" y="0"/>
                    <a:pt x="632"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
            <p:cNvSpPr/>
            <p:nvPr/>
          </p:nvSpPr>
          <p:spPr>
            <a:xfrm flipH="1">
              <a:off x="-43776" y="4373947"/>
              <a:ext cx="61060" cy="56972"/>
            </a:xfrm>
            <a:custGeom>
              <a:avLst/>
              <a:gdLst/>
              <a:ahLst/>
              <a:cxnLst/>
              <a:rect l="l" t="t" r="r" b="b"/>
              <a:pathLst>
                <a:path w="926" h="864" extrusionOk="0">
                  <a:moveTo>
                    <a:pt x="506" y="0"/>
                  </a:moveTo>
                  <a:cubicBezTo>
                    <a:pt x="441" y="0"/>
                    <a:pt x="377" y="13"/>
                    <a:pt x="323" y="25"/>
                  </a:cubicBezTo>
                  <a:cubicBezTo>
                    <a:pt x="237" y="54"/>
                    <a:pt x="180" y="90"/>
                    <a:pt x="116" y="147"/>
                  </a:cubicBezTo>
                  <a:cubicBezTo>
                    <a:pt x="58" y="205"/>
                    <a:pt x="30" y="269"/>
                    <a:pt x="30" y="355"/>
                  </a:cubicBezTo>
                  <a:cubicBezTo>
                    <a:pt x="1" y="477"/>
                    <a:pt x="30" y="592"/>
                    <a:pt x="87" y="685"/>
                  </a:cubicBezTo>
                  <a:cubicBezTo>
                    <a:pt x="144" y="771"/>
                    <a:pt x="266" y="864"/>
                    <a:pt x="388" y="864"/>
                  </a:cubicBezTo>
                  <a:cubicBezTo>
                    <a:pt x="474" y="864"/>
                    <a:pt x="538" y="835"/>
                    <a:pt x="596" y="807"/>
                  </a:cubicBezTo>
                  <a:cubicBezTo>
                    <a:pt x="804" y="685"/>
                    <a:pt x="925" y="412"/>
                    <a:pt x="832" y="176"/>
                  </a:cubicBezTo>
                  <a:cubicBezTo>
                    <a:pt x="804" y="147"/>
                    <a:pt x="775" y="119"/>
                    <a:pt x="746" y="90"/>
                  </a:cubicBezTo>
                  <a:cubicBezTo>
                    <a:pt x="678" y="21"/>
                    <a:pt x="591" y="0"/>
                    <a:pt x="506"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
            <p:cNvSpPr/>
            <p:nvPr/>
          </p:nvSpPr>
          <p:spPr>
            <a:xfrm flipH="1">
              <a:off x="-6454" y="3529256"/>
              <a:ext cx="354493" cy="626166"/>
            </a:xfrm>
            <a:custGeom>
              <a:avLst/>
              <a:gdLst/>
              <a:ahLst/>
              <a:cxnLst/>
              <a:rect l="l" t="t" r="r" b="b"/>
              <a:pathLst>
                <a:path w="5376" h="9496" fill="none" extrusionOk="0">
                  <a:moveTo>
                    <a:pt x="5375" y="2057"/>
                  </a:moveTo>
                  <a:cubicBezTo>
                    <a:pt x="5196" y="2416"/>
                    <a:pt x="4981" y="2745"/>
                    <a:pt x="4802" y="3104"/>
                  </a:cubicBezTo>
                  <a:cubicBezTo>
                    <a:pt x="4508" y="3763"/>
                    <a:pt x="4358" y="4480"/>
                    <a:pt x="4386" y="5196"/>
                  </a:cubicBezTo>
                  <a:cubicBezTo>
                    <a:pt x="4444" y="6235"/>
                    <a:pt x="4866" y="7346"/>
                    <a:pt x="4444" y="8299"/>
                  </a:cubicBezTo>
                  <a:cubicBezTo>
                    <a:pt x="4178" y="8923"/>
                    <a:pt x="3519" y="9374"/>
                    <a:pt x="2831" y="9431"/>
                  </a:cubicBezTo>
                  <a:cubicBezTo>
                    <a:pt x="1935" y="9496"/>
                    <a:pt x="860" y="8865"/>
                    <a:pt x="445" y="8027"/>
                  </a:cubicBezTo>
                  <a:cubicBezTo>
                    <a:pt x="29" y="7224"/>
                    <a:pt x="0" y="6271"/>
                    <a:pt x="144" y="5375"/>
                  </a:cubicBezTo>
                  <a:cubicBezTo>
                    <a:pt x="416" y="3340"/>
                    <a:pt x="1728" y="1491"/>
                    <a:pt x="3311" y="237"/>
                  </a:cubicBezTo>
                  <a:cubicBezTo>
                    <a:pt x="3433" y="144"/>
                    <a:pt x="3548" y="58"/>
                    <a:pt x="3698"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
            <p:cNvSpPr/>
            <p:nvPr/>
          </p:nvSpPr>
          <p:spPr>
            <a:xfrm flipH="1">
              <a:off x="-51359" y="3483889"/>
              <a:ext cx="186742" cy="208436"/>
            </a:xfrm>
            <a:custGeom>
              <a:avLst/>
              <a:gdLst/>
              <a:ahLst/>
              <a:cxnLst/>
              <a:rect l="l" t="t" r="r" b="b"/>
              <a:pathLst>
                <a:path w="2832" h="3161" fill="none" extrusionOk="0">
                  <a:moveTo>
                    <a:pt x="2387" y="567"/>
                  </a:moveTo>
                  <a:cubicBezTo>
                    <a:pt x="2566" y="775"/>
                    <a:pt x="2688" y="1047"/>
                    <a:pt x="2716" y="1312"/>
                  </a:cubicBezTo>
                  <a:cubicBezTo>
                    <a:pt x="2831" y="1907"/>
                    <a:pt x="2716" y="2509"/>
                    <a:pt x="2595" y="3104"/>
                  </a:cubicBezTo>
                  <a:cubicBezTo>
                    <a:pt x="2595" y="3161"/>
                    <a:pt x="2566" y="3161"/>
                    <a:pt x="2537" y="3161"/>
                  </a:cubicBezTo>
                  <a:cubicBezTo>
                    <a:pt x="2208" y="2896"/>
                    <a:pt x="2000" y="2537"/>
                    <a:pt x="1907" y="2122"/>
                  </a:cubicBezTo>
                  <a:cubicBezTo>
                    <a:pt x="1907" y="2086"/>
                    <a:pt x="1849" y="2057"/>
                    <a:pt x="1821" y="2086"/>
                  </a:cubicBezTo>
                  <a:cubicBezTo>
                    <a:pt x="1670" y="2301"/>
                    <a:pt x="1520" y="2509"/>
                    <a:pt x="1398" y="2745"/>
                  </a:cubicBezTo>
                  <a:cubicBezTo>
                    <a:pt x="1369" y="2774"/>
                    <a:pt x="1312" y="2774"/>
                    <a:pt x="1312" y="2717"/>
                  </a:cubicBezTo>
                  <a:cubicBezTo>
                    <a:pt x="1254" y="2265"/>
                    <a:pt x="1312" y="1821"/>
                    <a:pt x="1434" y="1405"/>
                  </a:cubicBezTo>
                  <a:cubicBezTo>
                    <a:pt x="1462" y="1369"/>
                    <a:pt x="1398" y="1312"/>
                    <a:pt x="1369" y="1341"/>
                  </a:cubicBezTo>
                  <a:cubicBezTo>
                    <a:pt x="982" y="1405"/>
                    <a:pt x="595" y="1642"/>
                    <a:pt x="237" y="1549"/>
                  </a:cubicBezTo>
                  <a:cubicBezTo>
                    <a:pt x="208" y="1549"/>
                    <a:pt x="179" y="1491"/>
                    <a:pt x="208" y="1463"/>
                  </a:cubicBezTo>
                  <a:lnTo>
                    <a:pt x="860" y="832"/>
                  </a:lnTo>
                  <a:cubicBezTo>
                    <a:pt x="896" y="803"/>
                    <a:pt x="860" y="746"/>
                    <a:pt x="803" y="746"/>
                  </a:cubicBezTo>
                  <a:cubicBezTo>
                    <a:pt x="538" y="746"/>
                    <a:pt x="237" y="624"/>
                    <a:pt x="29" y="416"/>
                  </a:cubicBezTo>
                  <a:cubicBezTo>
                    <a:pt x="0" y="388"/>
                    <a:pt x="0" y="330"/>
                    <a:pt x="58" y="330"/>
                  </a:cubicBezTo>
                  <a:cubicBezTo>
                    <a:pt x="538" y="294"/>
                    <a:pt x="1011" y="1"/>
                    <a:pt x="1491" y="29"/>
                  </a:cubicBezTo>
                  <a:cubicBezTo>
                    <a:pt x="1756" y="29"/>
                    <a:pt x="2000" y="151"/>
                    <a:pt x="217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
            <p:cNvSpPr/>
            <p:nvPr/>
          </p:nvSpPr>
          <p:spPr>
            <a:xfrm flipH="1">
              <a:off x="-53667" y="3404959"/>
              <a:ext cx="49653" cy="126275"/>
            </a:xfrm>
            <a:custGeom>
              <a:avLst/>
              <a:gdLst/>
              <a:ahLst/>
              <a:cxnLst/>
              <a:rect l="l" t="t" r="r" b="b"/>
              <a:pathLst>
                <a:path w="753" h="1915" fill="none" extrusionOk="0">
                  <a:moveTo>
                    <a:pt x="602" y="29"/>
                  </a:moveTo>
                  <a:cubicBezTo>
                    <a:pt x="574" y="1"/>
                    <a:pt x="574" y="1"/>
                    <a:pt x="538" y="1"/>
                  </a:cubicBezTo>
                  <a:lnTo>
                    <a:pt x="151" y="1"/>
                  </a:lnTo>
                  <a:cubicBezTo>
                    <a:pt x="330" y="538"/>
                    <a:pt x="330" y="1198"/>
                    <a:pt x="0" y="1642"/>
                  </a:cubicBezTo>
                  <a:cubicBezTo>
                    <a:pt x="94" y="1706"/>
                    <a:pt x="122" y="1821"/>
                    <a:pt x="180" y="1914"/>
                  </a:cubicBezTo>
                  <a:cubicBezTo>
                    <a:pt x="602" y="1405"/>
                    <a:pt x="753" y="717"/>
                    <a:pt x="631" y="58"/>
                  </a:cubicBezTo>
                  <a:cubicBezTo>
                    <a:pt x="631" y="58"/>
                    <a:pt x="631" y="29"/>
                    <a:pt x="602"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
            <p:cNvSpPr/>
            <p:nvPr/>
          </p:nvSpPr>
          <p:spPr>
            <a:xfrm flipH="1">
              <a:off x="64432" y="3980088"/>
              <a:ext cx="78996" cy="125748"/>
            </a:xfrm>
            <a:custGeom>
              <a:avLst/>
              <a:gdLst/>
              <a:ahLst/>
              <a:cxnLst/>
              <a:rect l="l" t="t" r="r" b="b"/>
              <a:pathLst>
                <a:path w="1198" h="1907" fill="none" extrusionOk="0">
                  <a:moveTo>
                    <a:pt x="624" y="179"/>
                  </a:moveTo>
                  <a:cubicBezTo>
                    <a:pt x="688" y="86"/>
                    <a:pt x="746" y="0"/>
                    <a:pt x="868" y="0"/>
                  </a:cubicBezTo>
                  <a:cubicBezTo>
                    <a:pt x="925" y="0"/>
                    <a:pt x="1018" y="58"/>
                    <a:pt x="1075" y="115"/>
                  </a:cubicBezTo>
                  <a:cubicBezTo>
                    <a:pt x="1104" y="208"/>
                    <a:pt x="1133" y="294"/>
                    <a:pt x="1133" y="359"/>
                  </a:cubicBezTo>
                  <a:cubicBezTo>
                    <a:pt x="1197" y="867"/>
                    <a:pt x="1018" y="1369"/>
                    <a:pt x="660" y="1727"/>
                  </a:cubicBezTo>
                  <a:cubicBezTo>
                    <a:pt x="567" y="1820"/>
                    <a:pt x="481" y="1878"/>
                    <a:pt x="359" y="1906"/>
                  </a:cubicBezTo>
                  <a:cubicBezTo>
                    <a:pt x="237" y="1906"/>
                    <a:pt x="87" y="1849"/>
                    <a:pt x="58" y="1763"/>
                  </a:cubicBezTo>
                  <a:cubicBezTo>
                    <a:pt x="1" y="1641"/>
                    <a:pt x="87" y="1491"/>
                    <a:pt x="180" y="1369"/>
                  </a:cubicBezTo>
                  <a:cubicBezTo>
                    <a:pt x="301" y="1190"/>
                    <a:pt x="416" y="1011"/>
                    <a:pt x="481" y="803"/>
                  </a:cubicBezTo>
                  <a:cubicBezTo>
                    <a:pt x="538" y="595"/>
                    <a:pt x="509" y="359"/>
                    <a:pt x="624"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
            <p:cNvSpPr/>
            <p:nvPr/>
          </p:nvSpPr>
          <p:spPr>
            <a:xfrm flipH="1">
              <a:off x="-171831" y="4798996"/>
              <a:ext cx="317171" cy="202765"/>
            </a:xfrm>
            <a:custGeom>
              <a:avLst/>
              <a:gdLst/>
              <a:ahLst/>
              <a:cxnLst/>
              <a:rect l="l" t="t" r="r" b="b"/>
              <a:pathLst>
                <a:path w="4810" h="3075" fill="none" extrusionOk="0">
                  <a:moveTo>
                    <a:pt x="2839" y="387"/>
                  </a:moveTo>
                  <a:cubicBezTo>
                    <a:pt x="2566" y="330"/>
                    <a:pt x="2387" y="0"/>
                    <a:pt x="2122" y="0"/>
                  </a:cubicBezTo>
                  <a:cubicBezTo>
                    <a:pt x="1792" y="0"/>
                    <a:pt x="1642" y="359"/>
                    <a:pt x="1370" y="481"/>
                  </a:cubicBezTo>
                  <a:cubicBezTo>
                    <a:pt x="1162" y="567"/>
                    <a:pt x="897" y="509"/>
                    <a:pt x="653" y="509"/>
                  </a:cubicBezTo>
                  <a:cubicBezTo>
                    <a:pt x="445" y="481"/>
                    <a:pt x="151" y="538"/>
                    <a:pt x="58" y="746"/>
                  </a:cubicBezTo>
                  <a:cubicBezTo>
                    <a:pt x="1" y="925"/>
                    <a:pt x="87" y="1104"/>
                    <a:pt x="180" y="1226"/>
                  </a:cubicBezTo>
                  <a:cubicBezTo>
                    <a:pt x="266" y="1376"/>
                    <a:pt x="388" y="1491"/>
                    <a:pt x="474" y="1642"/>
                  </a:cubicBezTo>
                  <a:cubicBezTo>
                    <a:pt x="538" y="1763"/>
                    <a:pt x="567" y="1943"/>
                    <a:pt x="624" y="2064"/>
                  </a:cubicBezTo>
                  <a:cubicBezTo>
                    <a:pt x="746" y="2208"/>
                    <a:pt x="954" y="2301"/>
                    <a:pt x="1162" y="2330"/>
                  </a:cubicBezTo>
                  <a:cubicBezTo>
                    <a:pt x="1341" y="2358"/>
                    <a:pt x="1549" y="2330"/>
                    <a:pt x="1764" y="2301"/>
                  </a:cubicBezTo>
                  <a:cubicBezTo>
                    <a:pt x="1821" y="2301"/>
                    <a:pt x="1907" y="2301"/>
                    <a:pt x="1972" y="2358"/>
                  </a:cubicBezTo>
                  <a:cubicBezTo>
                    <a:pt x="2086" y="2423"/>
                    <a:pt x="2122" y="2537"/>
                    <a:pt x="2179" y="2659"/>
                  </a:cubicBezTo>
                  <a:cubicBezTo>
                    <a:pt x="2387" y="2924"/>
                    <a:pt x="2803" y="2838"/>
                    <a:pt x="3133" y="2896"/>
                  </a:cubicBezTo>
                  <a:cubicBezTo>
                    <a:pt x="3312" y="2924"/>
                    <a:pt x="3462" y="3017"/>
                    <a:pt x="3613" y="3046"/>
                  </a:cubicBezTo>
                  <a:cubicBezTo>
                    <a:pt x="4000" y="3075"/>
                    <a:pt x="4329" y="2781"/>
                    <a:pt x="4537" y="2451"/>
                  </a:cubicBezTo>
                  <a:cubicBezTo>
                    <a:pt x="4688" y="2208"/>
                    <a:pt x="4809" y="1943"/>
                    <a:pt x="4809" y="1642"/>
                  </a:cubicBezTo>
                  <a:cubicBezTo>
                    <a:pt x="4809" y="1348"/>
                    <a:pt x="4630" y="1047"/>
                    <a:pt x="4358" y="954"/>
                  </a:cubicBezTo>
                  <a:cubicBezTo>
                    <a:pt x="4272" y="925"/>
                    <a:pt x="4179" y="925"/>
                    <a:pt x="4121" y="868"/>
                  </a:cubicBezTo>
                  <a:cubicBezTo>
                    <a:pt x="3971" y="774"/>
                    <a:pt x="3942" y="538"/>
                    <a:pt x="3792" y="416"/>
                  </a:cubicBezTo>
                  <a:cubicBezTo>
                    <a:pt x="3520" y="208"/>
                    <a:pt x="3161" y="481"/>
                    <a:pt x="2839" y="387"/>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
            <p:cNvSpPr/>
            <p:nvPr/>
          </p:nvSpPr>
          <p:spPr>
            <a:xfrm flipH="1">
              <a:off x="-167545" y="4864211"/>
              <a:ext cx="265606" cy="88426"/>
            </a:xfrm>
            <a:custGeom>
              <a:avLst/>
              <a:gdLst/>
              <a:ahLst/>
              <a:cxnLst/>
              <a:rect l="l" t="t" r="r" b="b"/>
              <a:pathLst>
                <a:path w="4028" h="1341" fill="none" extrusionOk="0">
                  <a:moveTo>
                    <a:pt x="0" y="0"/>
                  </a:moveTo>
                  <a:cubicBezTo>
                    <a:pt x="717" y="58"/>
                    <a:pt x="1462" y="144"/>
                    <a:pt x="2150" y="323"/>
                  </a:cubicBezTo>
                  <a:cubicBezTo>
                    <a:pt x="2838" y="538"/>
                    <a:pt x="3519"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
            <p:cNvSpPr/>
            <p:nvPr/>
          </p:nvSpPr>
          <p:spPr>
            <a:xfrm flipH="1">
              <a:off x="127800" y="4432766"/>
              <a:ext cx="378100" cy="360626"/>
            </a:xfrm>
            <a:custGeom>
              <a:avLst/>
              <a:gdLst/>
              <a:ahLst/>
              <a:cxnLst/>
              <a:rect l="l" t="t" r="r" b="b"/>
              <a:pathLst>
                <a:path w="5734" h="5469" fill="none" extrusionOk="0">
                  <a:moveTo>
                    <a:pt x="2839" y="5404"/>
                  </a:moveTo>
                  <a:cubicBezTo>
                    <a:pt x="1972" y="5253"/>
                    <a:pt x="1169" y="4781"/>
                    <a:pt x="632" y="4121"/>
                  </a:cubicBezTo>
                  <a:cubicBezTo>
                    <a:pt x="273" y="3706"/>
                    <a:pt x="1" y="3197"/>
                    <a:pt x="1" y="2659"/>
                  </a:cubicBezTo>
                  <a:cubicBezTo>
                    <a:pt x="30" y="2093"/>
                    <a:pt x="331" y="1556"/>
                    <a:pt x="839" y="1377"/>
                  </a:cubicBezTo>
                  <a:cubicBezTo>
                    <a:pt x="1198" y="1255"/>
                    <a:pt x="1556" y="1312"/>
                    <a:pt x="1886" y="1405"/>
                  </a:cubicBezTo>
                  <a:cubicBezTo>
                    <a:pt x="2000" y="1434"/>
                    <a:pt x="2122" y="1491"/>
                    <a:pt x="2244" y="1491"/>
                  </a:cubicBezTo>
                  <a:cubicBezTo>
                    <a:pt x="2538" y="1462"/>
                    <a:pt x="2538" y="1226"/>
                    <a:pt x="2602" y="1018"/>
                  </a:cubicBezTo>
                  <a:cubicBezTo>
                    <a:pt x="2631" y="746"/>
                    <a:pt x="2717" y="481"/>
                    <a:pt x="2932" y="302"/>
                  </a:cubicBezTo>
                  <a:cubicBezTo>
                    <a:pt x="3168" y="58"/>
                    <a:pt x="3555" y="1"/>
                    <a:pt x="3885" y="94"/>
                  </a:cubicBezTo>
                  <a:cubicBezTo>
                    <a:pt x="4215" y="180"/>
                    <a:pt x="4509" y="416"/>
                    <a:pt x="4752" y="660"/>
                  </a:cubicBezTo>
                  <a:cubicBezTo>
                    <a:pt x="5440" y="1377"/>
                    <a:pt x="5734" y="2451"/>
                    <a:pt x="5555" y="3405"/>
                  </a:cubicBezTo>
                  <a:cubicBezTo>
                    <a:pt x="5469" y="3820"/>
                    <a:pt x="5290" y="4272"/>
                    <a:pt x="4903" y="4451"/>
                  </a:cubicBezTo>
                  <a:cubicBezTo>
                    <a:pt x="4602" y="4630"/>
                    <a:pt x="4215" y="4601"/>
                    <a:pt x="3942" y="4809"/>
                  </a:cubicBezTo>
                  <a:cubicBezTo>
                    <a:pt x="3706" y="4988"/>
                    <a:pt x="3555" y="5318"/>
                    <a:pt x="3254" y="5404"/>
                  </a:cubicBezTo>
                  <a:cubicBezTo>
                    <a:pt x="3140" y="5468"/>
                    <a:pt x="2989" y="5433"/>
                    <a:pt x="2839"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
            <p:cNvSpPr/>
            <p:nvPr/>
          </p:nvSpPr>
          <p:spPr>
            <a:xfrm flipH="1">
              <a:off x="222292" y="4547106"/>
              <a:ext cx="181005" cy="173027"/>
            </a:xfrm>
            <a:custGeom>
              <a:avLst/>
              <a:gdLst/>
              <a:ahLst/>
              <a:cxnLst/>
              <a:rect l="l" t="t" r="r" b="b"/>
              <a:pathLst>
                <a:path w="2745" h="2624" fill="none" extrusionOk="0">
                  <a:moveTo>
                    <a:pt x="1734" y="58"/>
                  </a:moveTo>
                  <a:cubicBezTo>
                    <a:pt x="2028" y="1"/>
                    <a:pt x="2329" y="87"/>
                    <a:pt x="2508" y="330"/>
                  </a:cubicBezTo>
                  <a:cubicBezTo>
                    <a:pt x="2687" y="510"/>
                    <a:pt x="2745" y="803"/>
                    <a:pt x="2716" y="1047"/>
                  </a:cubicBezTo>
                  <a:cubicBezTo>
                    <a:pt x="2716" y="1312"/>
                    <a:pt x="2630" y="1585"/>
                    <a:pt x="2537" y="1821"/>
                  </a:cubicBezTo>
                  <a:cubicBezTo>
                    <a:pt x="2451" y="2029"/>
                    <a:pt x="2358" y="2237"/>
                    <a:pt x="2272" y="2445"/>
                  </a:cubicBezTo>
                  <a:cubicBezTo>
                    <a:pt x="2272" y="2480"/>
                    <a:pt x="2236" y="2509"/>
                    <a:pt x="2236" y="2538"/>
                  </a:cubicBezTo>
                  <a:cubicBezTo>
                    <a:pt x="2207" y="2566"/>
                    <a:pt x="2179" y="2566"/>
                    <a:pt x="2150" y="2566"/>
                  </a:cubicBezTo>
                  <a:cubicBezTo>
                    <a:pt x="1999" y="2624"/>
                    <a:pt x="1849" y="2595"/>
                    <a:pt x="1698" y="2538"/>
                  </a:cubicBezTo>
                  <a:cubicBezTo>
                    <a:pt x="1376" y="2445"/>
                    <a:pt x="1046" y="2330"/>
                    <a:pt x="745" y="2179"/>
                  </a:cubicBezTo>
                  <a:cubicBezTo>
                    <a:pt x="595" y="2122"/>
                    <a:pt x="444" y="2058"/>
                    <a:pt x="330" y="1943"/>
                  </a:cubicBezTo>
                  <a:cubicBezTo>
                    <a:pt x="179" y="1792"/>
                    <a:pt x="57" y="1613"/>
                    <a:pt x="29" y="1405"/>
                  </a:cubicBezTo>
                  <a:cubicBezTo>
                    <a:pt x="0" y="1226"/>
                    <a:pt x="86" y="983"/>
                    <a:pt x="208" y="868"/>
                  </a:cubicBezTo>
                  <a:cubicBezTo>
                    <a:pt x="330" y="746"/>
                    <a:pt x="509" y="689"/>
                    <a:pt x="688" y="653"/>
                  </a:cubicBezTo>
                  <a:cubicBezTo>
                    <a:pt x="838" y="653"/>
                    <a:pt x="1018" y="689"/>
                    <a:pt x="1161" y="717"/>
                  </a:cubicBezTo>
                  <a:lnTo>
                    <a:pt x="1225" y="717"/>
                  </a:lnTo>
                  <a:cubicBezTo>
                    <a:pt x="1254" y="717"/>
                    <a:pt x="1254" y="567"/>
                    <a:pt x="1254" y="538"/>
                  </a:cubicBezTo>
                  <a:cubicBezTo>
                    <a:pt x="1283" y="445"/>
                    <a:pt x="1311" y="388"/>
                    <a:pt x="1376" y="330"/>
                  </a:cubicBezTo>
                  <a:cubicBezTo>
                    <a:pt x="1462" y="209"/>
                    <a:pt x="1584" y="115"/>
                    <a:pt x="1734"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
            <p:cNvSpPr/>
            <p:nvPr/>
          </p:nvSpPr>
          <p:spPr>
            <a:xfrm flipH="1">
              <a:off x="347974" y="4440810"/>
              <a:ext cx="27959" cy="88426"/>
            </a:xfrm>
            <a:custGeom>
              <a:avLst/>
              <a:gdLst/>
              <a:ahLst/>
              <a:cxnLst/>
              <a:rect l="l" t="t" r="r" b="b"/>
              <a:pathLst>
                <a:path w="424" h="1341" fill="none" extrusionOk="0">
                  <a:moveTo>
                    <a:pt x="209" y="416"/>
                  </a:moveTo>
                  <a:cubicBezTo>
                    <a:pt x="209" y="330"/>
                    <a:pt x="244" y="208"/>
                    <a:pt x="330" y="115"/>
                  </a:cubicBezTo>
                  <a:cubicBezTo>
                    <a:pt x="273" y="58"/>
                    <a:pt x="180" y="29"/>
                    <a:pt x="123" y="0"/>
                  </a:cubicBezTo>
                  <a:lnTo>
                    <a:pt x="65" y="0"/>
                  </a:lnTo>
                  <a:lnTo>
                    <a:pt x="29" y="0"/>
                  </a:lnTo>
                  <a:cubicBezTo>
                    <a:pt x="1" y="58"/>
                    <a:pt x="1" y="86"/>
                    <a:pt x="1" y="151"/>
                  </a:cubicBezTo>
                  <a:cubicBezTo>
                    <a:pt x="1" y="538"/>
                    <a:pt x="123" y="896"/>
                    <a:pt x="273" y="1226"/>
                  </a:cubicBezTo>
                  <a:cubicBezTo>
                    <a:pt x="302" y="1283"/>
                    <a:pt x="359" y="1340"/>
                    <a:pt x="423" y="1312"/>
                  </a:cubicBezTo>
                  <a:cubicBezTo>
                    <a:pt x="273" y="1047"/>
                    <a:pt x="180"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
            <p:cNvSpPr/>
            <p:nvPr/>
          </p:nvSpPr>
          <p:spPr>
            <a:xfrm flipH="1">
              <a:off x="275176" y="4601968"/>
              <a:ext cx="35542" cy="41608"/>
            </a:xfrm>
            <a:custGeom>
              <a:avLst/>
              <a:gdLst/>
              <a:ahLst/>
              <a:cxnLst/>
              <a:rect l="l" t="t" r="r" b="b"/>
              <a:pathLst>
                <a:path w="539" h="631" fill="none" extrusionOk="0">
                  <a:moveTo>
                    <a:pt x="509" y="394"/>
                  </a:moveTo>
                  <a:cubicBezTo>
                    <a:pt x="538" y="452"/>
                    <a:pt x="538" y="538"/>
                    <a:pt x="474" y="602"/>
                  </a:cubicBezTo>
                  <a:cubicBezTo>
                    <a:pt x="445" y="631"/>
                    <a:pt x="388" y="631"/>
                    <a:pt x="330" y="631"/>
                  </a:cubicBezTo>
                  <a:cubicBezTo>
                    <a:pt x="294" y="602"/>
                    <a:pt x="237" y="573"/>
                    <a:pt x="208" y="509"/>
                  </a:cubicBezTo>
                  <a:cubicBezTo>
                    <a:pt x="151" y="423"/>
                    <a:pt x="115" y="330"/>
                    <a:pt x="87" y="244"/>
                  </a:cubicBezTo>
                  <a:cubicBezTo>
                    <a:pt x="1" y="0"/>
                    <a:pt x="445" y="301"/>
                    <a:pt x="509" y="39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
            <p:cNvSpPr/>
            <p:nvPr/>
          </p:nvSpPr>
          <p:spPr>
            <a:xfrm flipH="1">
              <a:off x="310652" y="4625574"/>
              <a:ext cx="21826" cy="35476"/>
            </a:xfrm>
            <a:custGeom>
              <a:avLst/>
              <a:gdLst/>
              <a:ahLst/>
              <a:cxnLst/>
              <a:rect l="l" t="t" r="r" b="b"/>
              <a:pathLst>
                <a:path w="331" h="538" fill="none" extrusionOk="0">
                  <a:moveTo>
                    <a:pt x="331" y="330"/>
                  </a:moveTo>
                  <a:cubicBezTo>
                    <a:pt x="331" y="395"/>
                    <a:pt x="302" y="481"/>
                    <a:pt x="237" y="509"/>
                  </a:cubicBezTo>
                  <a:cubicBezTo>
                    <a:pt x="180" y="538"/>
                    <a:pt x="123" y="509"/>
                    <a:pt x="58" y="481"/>
                  </a:cubicBezTo>
                  <a:cubicBezTo>
                    <a:pt x="30" y="423"/>
                    <a:pt x="1" y="359"/>
                    <a:pt x="1" y="273"/>
                  </a:cubicBezTo>
                  <a:cubicBezTo>
                    <a:pt x="1" y="215"/>
                    <a:pt x="1" y="122"/>
                    <a:pt x="58" y="36"/>
                  </a:cubicBezTo>
                  <a:cubicBezTo>
                    <a:pt x="58" y="0"/>
                    <a:pt x="87" y="0"/>
                    <a:pt x="123" y="0"/>
                  </a:cubicBezTo>
                  <a:cubicBezTo>
                    <a:pt x="237" y="65"/>
                    <a:pt x="302" y="180"/>
                    <a:pt x="331"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
            <p:cNvSpPr/>
            <p:nvPr/>
          </p:nvSpPr>
          <p:spPr>
            <a:xfrm flipH="1">
              <a:off x="-177502" y="4623662"/>
              <a:ext cx="112032" cy="104515"/>
            </a:xfrm>
            <a:custGeom>
              <a:avLst/>
              <a:gdLst/>
              <a:ahLst/>
              <a:cxnLst/>
              <a:rect l="l" t="t" r="r" b="b"/>
              <a:pathLst>
                <a:path w="1699" h="1585" fill="none" extrusionOk="0">
                  <a:moveTo>
                    <a:pt x="1369" y="244"/>
                  </a:moveTo>
                  <a:cubicBezTo>
                    <a:pt x="1577" y="424"/>
                    <a:pt x="1698" y="689"/>
                    <a:pt x="1698" y="961"/>
                  </a:cubicBezTo>
                  <a:cubicBezTo>
                    <a:pt x="1698" y="1018"/>
                    <a:pt x="1670" y="1104"/>
                    <a:pt x="1641" y="1169"/>
                  </a:cubicBezTo>
                  <a:cubicBezTo>
                    <a:pt x="1612" y="1255"/>
                    <a:pt x="1548" y="1319"/>
                    <a:pt x="1462" y="1348"/>
                  </a:cubicBezTo>
                  <a:cubicBezTo>
                    <a:pt x="1283" y="1527"/>
                    <a:pt x="1010" y="1585"/>
                    <a:pt x="745" y="1585"/>
                  </a:cubicBezTo>
                  <a:cubicBezTo>
                    <a:pt x="681" y="1585"/>
                    <a:pt x="595" y="1585"/>
                    <a:pt x="537" y="1556"/>
                  </a:cubicBezTo>
                  <a:cubicBezTo>
                    <a:pt x="237" y="1463"/>
                    <a:pt x="0" y="1169"/>
                    <a:pt x="0" y="868"/>
                  </a:cubicBezTo>
                  <a:cubicBezTo>
                    <a:pt x="0" y="538"/>
                    <a:pt x="208" y="244"/>
                    <a:pt x="473" y="123"/>
                  </a:cubicBezTo>
                  <a:cubicBezTo>
                    <a:pt x="774" y="1"/>
                    <a:pt x="1132" y="65"/>
                    <a:pt x="1369" y="24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1"/>
        <p:cNvGrpSpPr/>
        <p:nvPr/>
      </p:nvGrpSpPr>
      <p:grpSpPr>
        <a:xfrm>
          <a:off x="0" y="0"/>
          <a:ext cx="0" cy="0"/>
          <a:chOff x="0" y="0"/>
          <a:chExt cx="0" cy="0"/>
        </a:xfrm>
      </p:grpSpPr>
      <p:sp>
        <p:nvSpPr>
          <p:cNvPr id="782" name="Google Shape;782;p7"/>
          <p:cNvSpPr txBox="1">
            <a:spLocks noGrp="1"/>
          </p:cNvSpPr>
          <p:nvPr>
            <p:ph type="subTitle" idx="1"/>
          </p:nvPr>
        </p:nvSpPr>
        <p:spPr>
          <a:xfrm>
            <a:off x="991300" y="2627825"/>
            <a:ext cx="3666300" cy="176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100"/>
              <a:buNone/>
              <a:defRPr sz="1600">
                <a:solidFill>
                  <a:schemeClr val="dk2"/>
                </a:solidFill>
              </a:defRPr>
            </a:lvl1pPr>
            <a:lvl2pPr lvl="1" rtl="0">
              <a:lnSpc>
                <a:spcPct val="100000"/>
              </a:lnSpc>
              <a:spcBef>
                <a:spcPts val="0"/>
              </a:spcBef>
              <a:spcAft>
                <a:spcPts val="0"/>
              </a:spcAft>
              <a:buClr>
                <a:srgbClr val="F3F3F3"/>
              </a:buClr>
              <a:buSzPts val="1100"/>
              <a:buNone/>
              <a:defRPr sz="1100">
                <a:solidFill>
                  <a:srgbClr val="F3F3F3"/>
                </a:solidFill>
              </a:defRPr>
            </a:lvl2pPr>
            <a:lvl3pPr lvl="2" rtl="0">
              <a:lnSpc>
                <a:spcPct val="100000"/>
              </a:lnSpc>
              <a:spcBef>
                <a:spcPts val="0"/>
              </a:spcBef>
              <a:spcAft>
                <a:spcPts val="0"/>
              </a:spcAft>
              <a:buClr>
                <a:srgbClr val="F3F3F3"/>
              </a:buClr>
              <a:buSzPts val="1100"/>
              <a:buNone/>
              <a:defRPr sz="1100">
                <a:solidFill>
                  <a:srgbClr val="F3F3F3"/>
                </a:solidFill>
              </a:defRPr>
            </a:lvl3pPr>
            <a:lvl4pPr lvl="3" rtl="0">
              <a:lnSpc>
                <a:spcPct val="100000"/>
              </a:lnSpc>
              <a:spcBef>
                <a:spcPts val="0"/>
              </a:spcBef>
              <a:spcAft>
                <a:spcPts val="0"/>
              </a:spcAft>
              <a:buClr>
                <a:srgbClr val="F3F3F3"/>
              </a:buClr>
              <a:buSzPts val="1100"/>
              <a:buNone/>
              <a:defRPr sz="1100">
                <a:solidFill>
                  <a:srgbClr val="F3F3F3"/>
                </a:solidFill>
              </a:defRPr>
            </a:lvl4pPr>
            <a:lvl5pPr lvl="4" rtl="0">
              <a:lnSpc>
                <a:spcPct val="100000"/>
              </a:lnSpc>
              <a:spcBef>
                <a:spcPts val="0"/>
              </a:spcBef>
              <a:spcAft>
                <a:spcPts val="0"/>
              </a:spcAft>
              <a:buClr>
                <a:srgbClr val="F3F3F3"/>
              </a:buClr>
              <a:buSzPts val="1100"/>
              <a:buNone/>
              <a:defRPr sz="1100">
                <a:solidFill>
                  <a:srgbClr val="F3F3F3"/>
                </a:solidFill>
              </a:defRPr>
            </a:lvl5pPr>
            <a:lvl6pPr lvl="5" rtl="0">
              <a:lnSpc>
                <a:spcPct val="100000"/>
              </a:lnSpc>
              <a:spcBef>
                <a:spcPts val="0"/>
              </a:spcBef>
              <a:spcAft>
                <a:spcPts val="0"/>
              </a:spcAft>
              <a:buClr>
                <a:srgbClr val="F3F3F3"/>
              </a:buClr>
              <a:buSzPts val="1100"/>
              <a:buNone/>
              <a:defRPr sz="1100">
                <a:solidFill>
                  <a:srgbClr val="F3F3F3"/>
                </a:solidFill>
              </a:defRPr>
            </a:lvl6pPr>
            <a:lvl7pPr lvl="6" rtl="0">
              <a:lnSpc>
                <a:spcPct val="100000"/>
              </a:lnSpc>
              <a:spcBef>
                <a:spcPts val="0"/>
              </a:spcBef>
              <a:spcAft>
                <a:spcPts val="0"/>
              </a:spcAft>
              <a:buClr>
                <a:srgbClr val="F3F3F3"/>
              </a:buClr>
              <a:buSzPts val="1100"/>
              <a:buNone/>
              <a:defRPr sz="1100">
                <a:solidFill>
                  <a:srgbClr val="F3F3F3"/>
                </a:solidFill>
              </a:defRPr>
            </a:lvl7pPr>
            <a:lvl8pPr lvl="7" rtl="0">
              <a:lnSpc>
                <a:spcPct val="100000"/>
              </a:lnSpc>
              <a:spcBef>
                <a:spcPts val="0"/>
              </a:spcBef>
              <a:spcAft>
                <a:spcPts val="0"/>
              </a:spcAft>
              <a:buClr>
                <a:srgbClr val="F3F3F3"/>
              </a:buClr>
              <a:buSzPts val="1100"/>
              <a:buNone/>
              <a:defRPr sz="1100">
                <a:solidFill>
                  <a:srgbClr val="F3F3F3"/>
                </a:solidFill>
              </a:defRPr>
            </a:lvl8pPr>
            <a:lvl9pPr lvl="8" rtl="0">
              <a:lnSpc>
                <a:spcPct val="100000"/>
              </a:lnSpc>
              <a:spcBef>
                <a:spcPts val="0"/>
              </a:spcBef>
              <a:spcAft>
                <a:spcPts val="0"/>
              </a:spcAft>
              <a:buClr>
                <a:srgbClr val="F3F3F3"/>
              </a:buClr>
              <a:buSzPts val="1100"/>
              <a:buNone/>
              <a:defRPr sz="1100">
                <a:solidFill>
                  <a:srgbClr val="F3F3F3"/>
                </a:solidFill>
              </a:defRPr>
            </a:lvl9pPr>
          </a:lstStyle>
          <a:p>
            <a:endParaRPr/>
          </a:p>
        </p:txBody>
      </p:sp>
      <p:sp>
        <p:nvSpPr>
          <p:cNvPr id="783" name="Google Shape;783;p7"/>
          <p:cNvSpPr txBox="1">
            <a:spLocks noGrp="1"/>
          </p:cNvSpPr>
          <p:nvPr>
            <p:ph type="ctrTitle"/>
          </p:nvPr>
        </p:nvSpPr>
        <p:spPr>
          <a:xfrm>
            <a:off x="972656" y="1057388"/>
            <a:ext cx="4354500" cy="1705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2400"/>
              <a:buNone/>
              <a:defRPr sz="4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grpSp>
        <p:nvGrpSpPr>
          <p:cNvPr id="784" name="Google Shape;784;p7"/>
          <p:cNvGrpSpPr/>
          <p:nvPr/>
        </p:nvGrpSpPr>
        <p:grpSpPr>
          <a:xfrm>
            <a:off x="-299425" y="-1003891"/>
            <a:ext cx="852538" cy="4786453"/>
            <a:chOff x="-299425" y="215309"/>
            <a:chExt cx="852538" cy="4786453"/>
          </a:xfrm>
        </p:grpSpPr>
        <p:sp>
          <p:nvSpPr>
            <p:cNvPr id="785" name="Google Shape;785;p7"/>
            <p:cNvSpPr/>
            <p:nvPr/>
          </p:nvSpPr>
          <p:spPr>
            <a:xfrm flipH="1">
              <a:off x="-169458" y="2046397"/>
              <a:ext cx="216481" cy="244374"/>
            </a:xfrm>
            <a:custGeom>
              <a:avLst/>
              <a:gdLst/>
              <a:ahLst/>
              <a:cxnLst/>
              <a:rect l="l" t="t" r="r" b="b"/>
              <a:pathLst>
                <a:path w="3283" h="3706" fill="none" extrusionOk="0">
                  <a:moveTo>
                    <a:pt x="180" y="1377"/>
                  </a:moveTo>
                  <a:cubicBezTo>
                    <a:pt x="0" y="2093"/>
                    <a:pt x="208" y="2452"/>
                    <a:pt x="538" y="2631"/>
                  </a:cubicBezTo>
                  <a:cubicBezTo>
                    <a:pt x="868" y="2839"/>
                    <a:pt x="1169" y="2423"/>
                    <a:pt x="1283" y="2566"/>
                  </a:cubicBezTo>
                  <a:cubicBezTo>
                    <a:pt x="1405" y="2745"/>
                    <a:pt x="1584" y="3706"/>
                    <a:pt x="2451" y="2867"/>
                  </a:cubicBezTo>
                  <a:cubicBezTo>
                    <a:pt x="2451" y="2867"/>
                    <a:pt x="3017" y="2151"/>
                    <a:pt x="2423" y="2000"/>
                  </a:cubicBezTo>
                  <a:cubicBezTo>
                    <a:pt x="2423" y="2000"/>
                    <a:pt x="2208" y="2029"/>
                    <a:pt x="2243" y="1850"/>
                  </a:cubicBezTo>
                  <a:cubicBezTo>
                    <a:pt x="2272" y="1670"/>
                    <a:pt x="2358" y="1706"/>
                    <a:pt x="2358" y="1706"/>
                  </a:cubicBezTo>
                  <a:cubicBezTo>
                    <a:pt x="2358" y="1706"/>
                    <a:pt x="3283" y="1706"/>
                    <a:pt x="2781" y="990"/>
                  </a:cubicBezTo>
                  <a:cubicBezTo>
                    <a:pt x="2272" y="273"/>
                    <a:pt x="1376" y="58"/>
                    <a:pt x="1376" y="58"/>
                  </a:cubicBezTo>
                  <a:cubicBezTo>
                    <a:pt x="774" y="1"/>
                    <a:pt x="1018" y="925"/>
                    <a:pt x="1018" y="925"/>
                  </a:cubicBezTo>
                  <a:cubicBezTo>
                    <a:pt x="1018" y="925"/>
                    <a:pt x="1075" y="1197"/>
                    <a:pt x="896" y="1169"/>
                  </a:cubicBezTo>
                  <a:cubicBezTo>
                    <a:pt x="717" y="1104"/>
                    <a:pt x="387" y="660"/>
                    <a:pt x="180" y="1377"/>
                  </a:cubicBezTo>
                  <a:close/>
                  <a:moveTo>
                    <a:pt x="538" y="1348"/>
                  </a:moveTo>
                  <a:lnTo>
                    <a:pt x="567" y="1348"/>
                  </a:lnTo>
                  <a:cubicBezTo>
                    <a:pt x="595" y="1377"/>
                    <a:pt x="631" y="1377"/>
                    <a:pt x="631" y="1377"/>
                  </a:cubicBezTo>
                  <a:cubicBezTo>
                    <a:pt x="688" y="1434"/>
                    <a:pt x="746" y="1463"/>
                    <a:pt x="839" y="1463"/>
                  </a:cubicBezTo>
                  <a:cubicBezTo>
                    <a:pt x="989" y="1527"/>
                    <a:pt x="1133" y="1463"/>
                    <a:pt x="1226" y="1348"/>
                  </a:cubicBezTo>
                  <a:cubicBezTo>
                    <a:pt x="1405" y="1197"/>
                    <a:pt x="1348" y="925"/>
                    <a:pt x="1312" y="839"/>
                  </a:cubicBezTo>
                  <a:cubicBezTo>
                    <a:pt x="1283" y="660"/>
                    <a:pt x="1283" y="452"/>
                    <a:pt x="1312" y="388"/>
                  </a:cubicBezTo>
                  <a:lnTo>
                    <a:pt x="1312" y="388"/>
                  </a:lnTo>
                  <a:cubicBezTo>
                    <a:pt x="1405" y="416"/>
                    <a:pt x="1642" y="481"/>
                    <a:pt x="1943" y="660"/>
                  </a:cubicBezTo>
                  <a:cubicBezTo>
                    <a:pt x="2179" y="810"/>
                    <a:pt x="2387" y="990"/>
                    <a:pt x="2509" y="1197"/>
                  </a:cubicBezTo>
                  <a:cubicBezTo>
                    <a:pt x="2566" y="1255"/>
                    <a:pt x="2602" y="1283"/>
                    <a:pt x="2602" y="1312"/>
                  </a:cubicBezTo>
                  <a:cubicBezTo>
                    <a:pt x="2537" y="1348"/>
                    <a:pt x="2451" y="1377"/>
                    <a:pt x="2358" y="1377"/>
                  </a:cubicBezTo>
                  <a:cubicBezTo>
                    <a:pt x="2179" y="1377"/>
                    <a:pt x="1971" y="1491"/>
                    <a:pt x="1914" y="1792"/>
                  </a:cubicBezTo>
                  <a:cubicBezTo>
                    <a:pt x="1885" y="2000"/>
                    <a:pt x="1971" y="2151"/>
                    <a:pt x="2122" y="2272"/>
                  </a:cubicBezTo>
                  <a:lnTo>
                    <a:pt x="2122" y="2272"/>
                  </a:lnTo>
                  <a:cubicBezTo>
                    <a:pt x="2208" y="2301"/>
                    <a:pt x="2301" y="2330"/>
                    <a:pt x="2358" y="2330"/>
                  </a:cubicBezTo>
                  <a:cubicBezTo>
                    <a:pt x="2329" y="2423"/>
                    <a:pt x="2272" y="2538"/>
                    <a:pt x="2179" y="2659"/>
                  </a:cubicBezTo>
                  <a:cubicBezTo>
                    <a:pt x="1971" y="2839"/>
                    <a:pt x="1849" y="2896"/>
                    <a:pt x="1821" y="2867"/>
                  </a:cubicBezTo>
                  <a:cubicBezTo>
                    <a:pt x="1735" y="2839"/>
                    <a:pt x="1670" y="2659"/>
                    <a:pt x="1642" y="2566"/>
                  </a:cubicBezTo>
                  <a:cubicBezTo>
                    <a:pt x="1613" y="2509"/>
                    <a:pt x="1584" y="2452"/>
                    <a:pt x="1556" y="2387"/>
                  </a:cubicBezTo>
                  <a:cubicBezTo>
                    <a:pt x="1491" y="2358"/>
                    <a:pt x="1462" y="2301"/>
                    <a:pt x="1405" y="2272"/>
                  </a:cubicBezTo>
                  <a:cubicBezTo>
                    <a:pt x="1226" y="2151"/>
                    <a:pt x="1018" y="2244"/>
                    <a:pt x="896" y="2301"/>
                  </a:cubicBezTo>
                  <a:cubicBezTo>
                    <a:pt x="774" y="2358"/>
                    <a:pt x="746" y="2358"/>
                    <a:pt x="717" y="2358"/>
                  </a:cubicBezTo>
                  <a:cubicBezTo>
                    <a:pt x="595" y="2272"/>
                    <a:pt x="330" y="2122"/>
                    <a:pt x="509" y="1463"/>
                  </a:cubicBezTo>
                  <a:cubicBezTo>
                    <a:pt x="509" y="1405"/>
                    <a:pt x="538" y="1348"/>
                    <a:pt x="538" y="134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flipH="1">
              <a:off x="-252146" y="841409"/>
              <a:ext cx="84667" cy="21826"/>
            </a:xfrm>
            <a:custGeom>
              <a:avLst/>
              <a:gdLst/>
              <a:ahLst/>
              <a:cxnLst/>
              <a:rect l="l" t="t" r="r" b="b"/>
              <a:pathLst>
                <a:path w="1284" h="331" extrusionOk="0">
                  <a:moveTo>
                    <a:pt x="925" y="1"/>
                  </a:moveTo>
                  <a:cubicBezTo>
                    <a:pt x="632" y="1"/>
                    <a:pt x="302" y="29"/>
                    <a:pt x="1" y="122"/>
                  </a:cubicBezTo>
                  <a:cubicBezTo>
                    <a:pt x="30" y="180"/>
                    <a:pt x="65" y="237"/>
                    <a:pt x="94" y="330"/>
                  </a:cubicBezTo>
                  <a:cubicBezTo>
                    <a:pt x="386" y="260"/>
                    <a:pt x="678" y="226"/>
                    <a:pt x="981" y="226"/>
                  </a:cubicBezTo>
                  <a:cubicBezTo>
                    <a:pt x="1081" y="226"/>
                    <a:pt x="1181" y="230"/>
                    <a:pt x="1284" y="237"/>
                  </a:cubicBezTo>
                  <a:cubicBezTo>
                    <a:pt x="1284" y="94"/>
                    <a:pt x="1076" y="1"/>
                    <a:pt x="925"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flipH="1">
              <a:off x="-175590" y="844575"/>
              <a:ext cx="266068" cy="461448"/>
            </a:xfrm>
            <a:custGeom>
              <a:avLst/>
              <a:gdLst/>
              <a:ahLst/>
              <a:cxnLst/>
              <a:rect l="l" t="t" r="r" b="b"/>
              <a:pathLst>
                <a:path w="4035" h="6998" extrusionOk="0">
                  <a:moveTo>
                    <a:pt x="3526" y="1"/>
                  </a:moveTo>
                  <a:cubicBezTo>
                    <a:pt x="3474" y="1"/>
                    <a:pt x="3423" y="4"/>
                    <a:pt x="3375" y="10"/>
                  </a:cubicBezTo>
                  <a:cubicBezTo>
                    <a:pt x="2243" y="189"/>
                    <a:pt x="1254" y="999"/>
                    <a:pt x="717" y="2016"/>
                  </a:cubicBezTo>
                  <a:cubicBezTo>
                    <a:pt x="151" y="2998"/>
                    <a:pt x="0" y="4195"/>
                    <a:pt x="179" y="5356"/>
                  </a:cubicBezTo>
                  <a:cubicBezTo>
                    <a:pt x="244" y="5922"/>
                    <a:pt x="423" y="6553"/>
                    <a:pt x="896" y="6911"/>
                  </a:cubicBezTo>
                  <a:cubicBezTo>
                    <a:pt x="932" y="6940"/>
                    <a:pt x="960" y="6968"/>
                    <a:pt x="1018" y="6997"/>
                  </a:cubicBezTo>
                  <a:cubicBezTo>
                    <a:pt x="1168" y="6997"/>
                    <a:pt x="1254" y="6818"/>
                    <a:pt x="1254" y="6675"/>
                  </a:cubicBezTo>
                  <a:cubicBezTo>
                    <a:pt x="1498" y="5091"/>
                    <a:pt x="1677" y="3414"/>
                    <a:pt x="2573" y="2102"/>
                  </a:cubicBezTo>
                  <a:cubicBezTo>
                    <a:pt x="2902" y="1565"/>
                    <a:pt x="3347" y="1121"/>
                    <a:pt x="3762" y="669"/>
                  </a:cubicBezTo>
                  <a:cubicBezTo>
                    <a:pt x="3884" y="583"/>
                    <a:pt x="4035" y="404"/>
                    <a:pt x="3977" y="254"/>
                  </a:cubicBezTo>
                  <a:cubicBezTo>
                    <a:pt x="3949" y="58"/>
                    <a:pt x="3735" y="1"/>
                    <a:pt x="352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flipH="1">
              <a:off x="-57491" y="929373"/>
              <a:ext cx="70951" cy="77150"/>
            </a:xfrm>
            <a:custGeom>
              <a:avLst/>
              <a:gdLst/>
              <a:ahLst/>
              <a:cxnLst/>
              <a:rect l="l" t="t" r="r" b="b"/>
              <a:pathLst>
                <a:path w="1076" h="1170" extrusionOk="0">
                  <a:moveTo>
                    <a:pt x="599" y="0"/>
                  </a:moveTo>
                  <a:cubicBezTo>
                    <a:pt x="569" y="0"/>
                    <a:pt x="539" y="5"/>
                    <a:pt x="509" y="14"/>
                  </a:cubicBezTo>
                  <a:cubicBezTo>
                    <a:pt x="416" y="14"/>
                    <a:pt x="330" y="71"/>
                    <a:pt x="237" y="129"/>
                  </a:cubicBezTo>
                  <a:cubicBezTo>
                    <a:pt x="122" y="250"/>
                    <a:pt x="29" y="429"/>
                    <a:pt x="29" y="609"/>
                  </a:cubicBezTo>
                  <a:cubicBezTo>
                    <a:pt x="0" y="788"/>
                    <a:pt x="86" y="967"/>
                    <a:pt x="237" y="1089"/>
                  </a:cubicBezTo>
                  <a:cubicBezTo>
                    <a:pt x="324" y="1139"/>
                    <a:pt x="431" y="1169"/>
                    <a:pt x="535" y="1169"/>
                  </a:cubicBezTo>
                  <a:cubicBezTo>
                    <a:pt x="609" y="1169"/>
                    <a:pt x="683" y="1153"/>
                    <a:pt x="746" y="1117"/>
                  </a:cubicBezTo>
                  <a:cubicBezTo>
                    <a:pt x="803" y="1089"/>
                    <a:pt x="867" y="1024"/>
                    <a:pt x="896" y="967"/>
                  </a:cubicBezTo>
                  <a:cubicBezTo>
                    <a:pt x="953" y="910"/>
                    <a:pt x="1018" y="845"/>
                    <a:pt x="1047" y="759"/>
                  </a:cubicBezTo>
                  <a:cubicBezTo>
                    <a:pt x="1075" y="666"/>
                    <a:pt x="1075" y="551"/>
                    <a:pt x="1047" y="458"/>
                  </a:cubicBezTo>
                  <a:cubicBezTo>
                    <a:pt x="1018" y="336"/>
                    <a:pt x="953" y="279"/>
                    <a:pt x="896" y="193"/>
                  </a:cubicBezTo>
                  <a:cubicBezTo>
                    <a:pt x="867" y="157"/>
                    <a:pt x="839" y="129"/>
                    <a:pt x="803" y="100"/>
                  </a:cubicBezTo>
                  <a:cubicBezTo>
                    <a:pt x="760" y="36"/>
                    <a:pt x="683" y="0"/>
                    <a:pt x="59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flipH="1">
              <a:off x="-114661" y="876885"/>
              <a:ext cx="67193" cy="66006"/>
            </a:xfrm>
            <a:custGeom>
              <a:avLst/>
              <a:gdLst/>
              <a:ahLst/>
              <a:cxnLst/>
              <a:rect l="l" t="t" r="r" b="b"/>
              <a:pathLst>
                <a:path w="1019" h="1001" extrusionOk="0">
                  <a:moveTo>
                    <a:pt x="660" y="0"/>
                  </a:moveTo>
                  <a:cubicBezTo>
                    <a:pt x="596" y="0"/>
                    <a:pt x="510" y="0"/>
                    <a:pt x="416" y="29"/>
                  </a:cubicBezTo>
                  <a:cubicBezTo>
                    <a:pt x="237" y="93"/>
                    <a:pt x="58" y="208"/>
                    <a:pt x="29" y="387"/>
                  </a:cubicBezTo>
                  <a:cubicBezTo>
                    <a:pt x="1" y="566"/>
                    <a:pt x="94" y="745"/>
                    <a:pt x="237" y="896"/>
                  </a:cubicBezTo>
                  <a:cubicBezTo>
                    <a:pt x="302" y="953"/>
                    <a:pt x="359" y="989"/>
                    <a:pt x="452" y="989"/>
                  </a:cubicBezTo>
                  <a:cubicBezTo>
                    <a:pt x="469" y="997"/>
                    <a:pt x="485" y="1001"/>
                    <a:pt x="501" y="1001"/>
                  </a:cubicBezTo>
                  <a:cubicBezTo>
                    <a:pt x="540" y="1001"/>
                    <a:pt x="575" y="979"/>
                    <a:pt x="596" y="953"/>
                  </a:cubicBezTo>
                  <a:cubicBezTo>
                    <a:pt x="775" y="867"/>
                    <a:pt x="954" y="745"/>
                    <a:pt x="990" y="566"/>
                  </a:cubicBezTo>
                  <a:cubicBezTo>
                    <a:pt x="1018" y="452"/>
                    <a:pt x="954" y="301"/>
                    <a:pt x="896" y="179"/>
                  </a:cubicBezTo>
                  <a:cubicBezTo>
                    <a:pt x="839" y="122"/>
                    <a:pt x="775" y="29"/>
                    <a:pt x="660"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flipH="1">
              <a:off x="-4080" y="1105104"/>
              <a:ext cx="72864" cy="62181"/>
            </a:xfrm>
            <a:custGeom>
              <a:avLst/>
              <a:gdLst/>
              <a:ahLst/>
              <a:cxnLst/>
              <a:rect l="l" t="t" r="r" b="b"/>
              <a:pathLst>
                <a:path w="1105" h="943" extrusionOk="0">
                  <a:moveTo>
                    <a:pt x="567" y="0"/>
                  </a:moveTo>
                  <a:cubicBezTo>
                    <a:pt x="424" y="0"/>
                    <a:pt x="273" y="65"/>
                    <a:pt x="151" y="151"/>
                  </a:cubicBezTo>
                  <a:cubicBezTo>
                    <a:pt x="123" y="215"/>
                    <a:pt x="94" y="273"/>
                    <a:pt x="65" y="301"/>
                  </a:cubicBezTo>
                  <a:cubicBezTo>
                    <a:pt x="1" y="481"/>
                    <a:pt x="29" y="660"/>
                    <a:pt x="151" y="810"/>
                  </a:cubicBezTo>
                  <a:cubicBezTo>
                    <a:pt x="267" y="904"/>
                    <a:pt x="399" y="942"/>
                    <a:pt x="535" y="942"/>
                  </a:cubicBezTo>
                  <a:cubicBezTo>
                    <a:pt x="577" y="942"/>
                    <a:pt x="618" y="939"/>
                    <a:pt x="660" y="932"/>
                  </a:cubicBezTo>
                  <a:cubicBezTo>
                    <a:pt x="811" y="896"/>
                    <a:pt x="961" y="782"/>
                    <a:pt x="1047" y="602"/>
                  </a:cubicBezTo>
                  <a:cubicBezTo>
                    <a:pt x="1104" y="452"/>
                    <a:pt x="1104" y="452"/>
                    <a:pt x="1047" y="301"/>
                  </a:cubicBezTo>
                  <a:cubicBezTo>
                    <a:pt x="1018" y="273"/>
                    <a:pt x="1018" y="215"/>
                    <a:pt x="990" y="180"/>
                  </a:cubicBezTo>
                  <a:cubicBezTo>
                    <a:pt x="868" y="65"/>
                    <a:pt x="717" y="0"/>
                    <a:pt x="56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flipH="1">
              <a:off x="-15883" y="1021162"/>
              <a:ext cx="72864" cy="69105"/>
            </a:xfrm>
            <a:custGeom>
              <a:avLst/>
              <a:gdLst/>
              <a:ahLst/>
              <a:cxnLst/>
              <a:rect l="l" t="t" r="r" b="b"/>
              <a:pathLst>
                <a:path w="1105" h="1048" extrusionOk="0">
                  <a:moveTo>
                    <a:pt x="620" y="1"/>
                  </a:moveTo>
                  <a:cubicBezTo>
                    <a:pt x="522" y="1"/>
                    <a:pt x="421" y="16"/>
                    <a:pt x="331" y="55"/>
                  </a:cubicBezTo>
                  <a:cubicBezTo>
                    <a:pt x="180" y="141"/>
                    <a:pt x="94" y="263"/>
                    <a:pt x="30" y="442"/>
                  </a:cubicBezTo>
                  <a:cubicBezTo>
                    <a:pt x="30" y="499"/>
                    <a:pt x="1" y="557"/>
                    <a:pt x="30" y="621"/>
                  </a:cubicBezTo>
                  <a:cubicBezTo>
                    <a:pt x="30" y="800"/>
                    <a:pt x="180" y="980"/>
                    <a:pt x="359" y="1037"/>
                  </a:cubicBezTo>
                  <a:cubicBezTo>
                    <a:pt x="401" y="1044"/>
                    <a:pt x="444" y="1047"/>
                    <a:pt x="488" y="1047"/>
                  </a:cubicBezTo>
                  <a:cubicBezTo>
                    <a:pt x="631" y="1047"/>
                    <a:pt x="775" y="1009"/>
                    <a:pt x="868" y="915"/>
                  </a:cubicBezTo>
                  <a:cubicBezTo>
                    <a:pt x="1019" y="772"/>
                    <a:pt x="1105" y="593"/>
                    <a:pt x="1076" y="413"/>
                  </a:cubicBezTo>
                  <a:cubicBezTo>
                    <a:pt x="1076" y="234"/>
                    <a:pt x="1076" y="234"/>
                    <a:pt x="925" y="112"/>
                  </a:cubicBezTo>
                  <a:cubicBezTo>
                    <a:pt x="897" y="84"/>
                    <a:pt x="868" y="55"/>
                    <a:pt x="811" y="19"/>
                  </a:cubicBezTo>
                  <a:cubicBezTo>
                    <a:pt x="751" y="8"/>
                    <a:pt x="686" y="1"/>
                    <a:pt x="620"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flipH="1">
              <a:off x="3503" y="1184232"/>
              <a:ext cx="60995" cy="57038"/>
            </a:xfrm>
            <a:custGeom>
              <a:avLst/>
              <a:gdLst/>
              <a:ahLst/>
              <a:cxnLst/>
              <a:rect l="l" t="t" r="r" b="b"/>
              <a:pathLst>
                <a:path w="925" h="865" extrusionOk="0">
                  <a:moveTo>
                    <a:pt x="506" y="1"/>
                  </a:moveTo>
                  <a:cubicBezTo>
                    <a:pt x="440" y="1"/>
                    <a:pt x="376" y="13"/>
                    <a:pt x="323" y="26"/>
                  </a:cubicBezTo>
                  <a:cubicBezTo>
                    <a:pt x="237" y="54"/>
                    <a:pt x="179" y="90"/>
                    <a:pt x="115" y="148"/>
                  </a:cubicBezTo>
                  <a:cubicBezTo>
                    <a:pt x="58" y="205"/>
                    <a:pt x="29" y="269"/>
                    <a:pt x="29" y="355"/>
                  </a:cubicBezTo>
                  <a:cubicBezTo>
                    <a:pt x="0" y="477"/>
                    <a:pt x="29" y="592"/>
                    <a:pt x="86" y="685"/>
                  </a:cubicBezTo>
                  <a:cubicBezTo>
                    <a:pt x="144" y="771"/>
                    <a:pt x="265" y="864"/>
                    <a:pt x="387" y="864"/>
                  </a:cubicBezTo>
                  <a:cubicBezTo>
                    <a:pt x="473" y="864"/>
                    <a:pt x="538" y="836"/>
                    <a:pt x="595" y="807"/>
                  </a:cubicBezTo>
                  <a:cubicBezTo>
                    <a:pt x="803" y="685"/>
                    <a:pt x="925" y="413"/>
                    <a:pt x="832" y="205"/>
                  </a:cubicBezTo>
                  <a:cubicBezTo>
                    <a:pt x="803" y="148"/>
                    <a:pt x="774" y="119"/>
                    <a:pt x="746" y="90"/>
                  </a:cubicBezTo>
                  <a:cubicBezTo>
                    <a:pt x="677" y="22"/>
                    <a:pt x="590" y="1"/>
                    <a:pt x="50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flipH="1">
              <a:off x="40825" y="339540"/>
              <a:ext cx="354493" cy="626232"/>
            </a:xfrm>
            <a:custGeom>
              <a:avLst/>
              <a:gdLst/>
              <a:ahLst/>
              <a:cxnLst/>
              <a:rect l="l" t="t" r="r" b="b"/>
              <a:pathLst>
                <a:path w="5376" h="9497" fill="none" extrusionOk="0">
                  <a:moveTo>
                    <a:pt x="5376" y="2058"/>
                  </a:moveTo>
                  <a:cubicBezTo>
                    <a:pt x="5196" y="2416"/>
                    <a:pt x="4981" y="2746"/>
                    <a:pt x="4802" y="3104"/>
                  </a:cubicBezTo>
                  <a:cubicBezTo>
                    <a:pt x="4508" y="3763"/>
                    <a:pt x="4358" y="4480"/>
                    <a:pt x="4387" y="5197"/>
                  </a:cubicBezTo>
                  <a:cubicBezTo>
                    <a:pt x="4444" y="6236"/>
                    <a:pt x="4867" y="7346"/>
                    <a:pt x="4444" y="8300"/>
                  </a:cubicBezTo>
                  <a:cubicBezTo>
                    <a:pt x="4179" y="8923"/>
                    <a:pt x="3520" y="9374"/>
                    <a:pt x="2832" y="9432"/>
                  </a:cubicBezTo>
                  <a:cubicBezTo>
                    <a:pt x="1936" y="9496"/>
                    <a:pt x="861" y="8866"/>
                    <a:pt x="445" y="8027"/>
                  </a:cubicBezTo>
                  <a:cubicBezTo>
                    <a:pt x="30" y="7225"/>
                    <a:pt x="1" y="6271"/>
                    <a:pt x="144" y="5376"/>
                  </a:cubicBezTo>
                  <a:cubicBezTo>
                    <a:pt x="417" y="3369"/>
                    <a:pt x="1728" y="1492"/>
                    <a:pt x="3312" y="237"/>
                  </a:cubicBezTo>
                  <a:cubicBezTo>
                    <a:pt x="3434" y="144"/>
                    <a:pt x="3548" y="87"/>
                    <a:pt x="3699"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flipH="1">
              <a:off x="-4080" y="294173"/>
              <a:ext cx="186742" cy="208502"/>
            </a:xfrm>
            <a:custGeom>
              <a:avLst/>
              <a:gdLst/>
              <a:ahLst/>
              <a:cxnLst/>
              <a:rect l="l" t="t" r="r" b="b"/>
              <a:pathLst>
                <a:path w="2832" h="3162" fill="none" extrusionOk="0">
                  <a:moveTo>
                    <a:pt x="2387" y="567"/>
                  </a:moveTo>
                  <a:cubicBezTo>
                    <a:pt x="2566" y="775"/>
                    <a:pt x="2688" y="1047"/>
                    <a:pt x="2717" y="1312"/>
                  </a:cubicBezTo>
                  <a:cubicBezTo>
                    <a:pt x="2831" y="1907"/>
                    <a:pt x="2717" y="2509"/>
                    <a:pt x="2595" y="3104"/>
                  </a:cubicBezTo>
                  <a:cubicBezTo>
                    <a:pt x="2595" y="3161"/>
                    <a:pt x="2566" y="3161"/>
                    <a:pt x="2538" y="3161"/>
                  </a:cubicBezTo>
                  <a:cubicBezTo>
                    <a:pt x="2208" y="2896"/>
                    <a:pt x="2000" y="2538"/>
                    <a:pt x="1907" y="2122"/>
                  </a:cubicBezTo>
                  <a:cubicBezTo>
                    <a:pt x="1907" y="2086"/>
                    <a:pt x="1850" y="2058"/>
                    <a:pt x="1821" y="2122"/>
                  </a:cubicBezTo>
                  <a:cubicBezTo>
                    <a:pt x="1670" y="2301"/>
                    <a:pt x="1520" y="2509"/>
                    <a:pt x="1398" y="2746"/>
                  </a:cubicBezTo>
                  <a:cubicBezTo>
                    <a:pt x="1369" y="2774"/>
                    <a:pt x="1312" y="2774"/>
                    <a:pt x="1312" y="2717"/>
                  </a:cubicBezTo>
                  <a:cubicBezTo>
                    <a:pt x="1255" y="2266"/>
                    <a:pt x="1312" y="1821"/>
                    <a:pt x="1434" y="1406"/>
                  </a:cubicBezTo>
                  <a:cubicBezTo>
                    <a:pt x="1463" y="1370"/>
                    <a:pt x="1398" y="1312"/>
                    <a:pt x="1369" y="1341"/>
                  </a:cubicBezTo>
                  <a:cubicBezTo>
                    <a:pt x="982" y="1406"/>
                    <a:pt x="596" y="1642"/>
                    <a:pt x="237" y="1549"/>
                  </a:cubicBezTo>
                  <a:cubicBezTo>
                    <a:pt x="209" y="1549"/>
                    <a:pt x="180" y="1492"/>
                    <a:pt x="209" y="1463"/>
                  </a:cubicBezTo>
                  <a:lnTo>
                    <a:pt x="861" y="832"/>
                  </a:lnTo>
                  <a:cubicBezTo>
                    <a:pt x="896" y="804"/>
                    <a:pt x="861" y="746"/>
                    <a:pt x="803" y="746"/>
                  </a:cubicBezTo>
                  <a:cubicBezTo>
                    <a:pt x="538" y="746"/>
                    <a:pt x="237" y="624"/>
                    <a:pt x="29" y="417"/>
                  </a:cubicBezTo>
                  <a:cubicBezTo>
                    <a:pt x="1" y="388"/>
                    <a:pt x="1" y="331"/>
                    <a:pt x="58" y="331"/>
                  </a:cubicBezTo>
                  <a:cubicBezTo>
                    <a:pt x="538" y="295"/>
                    <a:pt x="1011" y="1"/>
                    <a:pt x="1491" y="30"/>
                  </a:cubicBezTo>
                  <a:cubicBezTo>
                    <a:pt x="1756" y="30"/>
                    <a:pt x="2000" y="151"/>
                    <a:pt x="2179" y="33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flipH="1">
              <a:off x="-6454" y="215309"/>
              <a:ext cx="49719" cy="126209"/>
            </a:xfrm>
            <a:custGeom>
              <a:avLst/>
              <a:gdLst/>
              <a:ahLst/>
              <a:cxnLst/>
              <a:rect l="l" t="t" r="r" b="b"/>
              <a:pathLst>
                <a:path w="754" h="1914" fill="none" extrusionOk="0">
                  <a:moveTo>
                    <a:pt x="603" y="29"/>
                  </a:moveTo>
                  <a:cubicBezTo>
                    <a:pt x="574" y="0"/>
                    <a:pt x="574" y="0"/>
                    <a:pt x="538" y="0"/>
                  </a:cubicBezTo>
                  <a:lnTo>
                    <a:pt x="151" y="0"/>
                  </a:lnTo>
                  <a:cubicBezTo>
                    <a:pt x="330" y="538"/>
                    <a:pt x="330" y="1197"/>
                    <a:pt x="1" y="1670"/>
                  </a:cubicBezTo>
                  <a:cubicBezTo>
                    <a:pt x="94" y="1706"/>
                    <a:pt x="123" y="1820"/>
                    <a:pt x="180" y="1914"/>
                  </a:cubicBezTo>
                  <a:cubicBezTo>
                    <a:pt x="603" y="1405"/>
                    <a:pt x="753" y="717"/>
                    <a:pt x="631" y="93"/>
                  </a:cubicBezTo>
                  <a:cubicBezTo>
                    <a:pt x="631" y="58"/>
                    <a:pt x="631" y="29"/>
                    <a:pt x="603"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flipH="1">
              <a:off x="111711" y="790372"/>
              <a:ext cx="78996" cy="125748"/>
            </a:xfrm>
            <a:custGeom>
              <a:avLst/>
              <a:gdLst/>
              <a:ahLst/>
              <a:cxnLst/>
              <a:rect l="l" t="t" r="r" b="b"/>
              <a:pathLst>
                <a:path w="1198" h="1907" fill="none" extrusionOk="0">
                  <a:moveTo>
                    <a:pt x="624" y="180"/>
                  </a:moveTo>
                  <a:cubicBezTo>
                    <a:pt x="689" y="87"/>
                    <a:pt x="746" y="29"/>
                    <a:pt x="868" y="1"/>
                  </a:cubicBezTo>
                  <a:cubicBezTo>
                    <a:pt x="925" y="1"/>
                    <a:pt x="1018" y="58"/>
                    <a:pt x="1076" y="115"/>
                  </a:cubicBezTo>
                  <a:cubicBezTo>
                    <a:pt x="1104" y="208"/>
                    <a:pt x="1133" y="294"/>
                    <a:pt x="1133" y="388"/>
                  </a:cubicBezTo>
                  <a:cubicBezTo>
                    <a:pt x="1198" y="868"/>
                    <a:pt x="1018" y="1405"/>
                    <a:pt x="660" y="1728"/>
                  </a:cubicBezTo>
                  <a:cubicBezTo>
                    <a:pt x="567" y="1821"/>
                    <a:pt x="481" y="1878"/>
                    <a:pt x="359" y="1907"/>
                  </a:cubicBezTo>
                  <a:cubicBezTo>
                    <a:pt x="237" y="1907"/>
                    <a:pt x="87" y="1878"/>
                    <a:pt x="58" y="1764"/>
                  </a:cubicBezTo>
                  <a:cubicBezTo>
                    <a:pt x="1" y="1642"/>
                    <a:pt x="87" y="1491"/>
                    <a:pt x="180" y="1369"/>
                  </a:cubicBezTo>
                  <a:cubicBezTo>
                    <a:pt x="302" y="1226"/>
                    <a:pt x="417" y="1011"/>
                    <a:pt x="481" y="803"/>
                  </a:cubicBezTo>
                  <a:cubicBezTo>
                    <a:pt x="538" y="595"/>
                    <a:pt x="510" y="359"/>
                    <a:pt x="624"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flipH="1">
              <a:off x="129646" y="1863545"/>
              <a:ext cx="413576" cy="545390"/>
            </a:xfrm>
            <a:custGeom>
              <a:avLst/>
              <a:gdLst/>
              <a:ahLst/>
              <a:cxnLst/>
              <a:rect l="l" t="t" r="r" b="b"/>
              <a:pathLst>
                <a:path w="6272" h="8271" fill="none" extrusionOk="0">
                  <a:moveTo>
                    <a:pt x="4630" y="8270"/>
                  </a:moveTo>
                  <a:cubicBezTo>
                    <a:pt x="3555" y="6866"/>
                    <a:pt x="1943" y="5913"/>
                    <a:pt x="180" y="5640"/>
                  </a:cubicBezTo>
                  <a:cubicBezTo>
                    <a:pt x="1" y="5225"/>
                    <a:pt x="209" y="4744"/>
                    <a:pt x="388" y="4329"/>
                  </a:cubicBezTo>
                  <a:cubicBezTo>
                    <a:pt x="416" y="4264"/>
                    <a:pt x="452" y="4178"/>
                    <a:pt x="538" y="4150"/>
                  </a:cubicBezTo>
                  <a:cubicBezTo>
                    <a:pt x="631" y="4121"/>
                    <a:pt x="717" y="4150"/>
                    <a:pt x="811" y="4207"/>
                  </a:cubicBezTo>
                  <a:cubicBezTo>
                    <a:pt x="2065" y="4866"/>
                    <a:pt x="3018" y="5490"/>
                    <a:pt x="4150" y="6328"/>
                  </a:cubicBezTo>
                  <a:cubicBezTo>
                    <a:pt x="3168" y="4300"/>
                    <a:pt x="2359" y="2867"/>
                    <a:pt x="1463" y="681"/>
                  </a:cubicBezTo>
                  <a:cubicBezTo>
                    <a:pt x="1792" y="387"/>
                    <a:pt x="2179" y="144"/>
                    <a:pt x="2602" y="0"/>
                  </a:cubicBezTo>
                  <a:cubicBezTo>
                    <a:pt x="3527" y="1849"/>
                    <a:pt x="4272" y="3970"/>
                    <a:pt x="5017" y="5913"/>
                  </a:cubicBezTo>
                  <a:cubicBezTo>
                    <a:pt x="4781" y="4508"/>
                    <a:pt x="4659" y="2924"/>
                    <a:pt x="4537" y="1462"/>
                  </a:cubicBezTo>
                  <a:cubicBezTo>
                    <a:pt x="5139" y="1520"/>
                    <a:pt x="5705" y="1641"/>
                    <a:pt x="6271" y="1821"/>
                  </a:cubicBezTo>
                  <a:cubicBezTo>
                    <a:pt x="6121" y="3763"/>
                    <a:pt x="6035" y="5733"/>
                    <a:pt x="5942" y="766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flipH="1">
              <a:off x="166968" y="2223644"/>
              <a:ext cx="53477" cy="153640"/>
            </a:xfrm>
            <a:custGeom>
              <a:avLst/>
              <a:gdLst/>
              <a:ahLst/>
              <a:cxnLst/>
              <a:rect l="l" t="t" r="r" b="b"/>
              <a:pathLst>
                <a:path w="811" h="2330" fill="none" extrusionOk="0">
                  <a:moveTo>
                    <a:pt x="0" y="0"/>
                  </a:moveTo>
                  <a:cubicBezTo>
                    <a:pt x="244" y="774"/>
                    <a:pt x="509" y="1555"/>
                    <a:pt x="81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flipH="1">
              <a:off x="204290" y="2245338"/>
              <a:ext cx="82821" cy="151794"/>
            </a:xfrm>
            <a:custGeom>
              <a:avLst/>
              <a:gdLst/>
              <a:ahLst/>
              <a:cxnLst/>
              <a:rect l="l" t="t" r="r" b="b"/>
              <a:pathLst>
                <a:path w="1256" h="2302" fill="none" extrusionOk="0">
                  <a:moveTo>
                    <a:pt x="1" y="1"/>
                  </a:moveTo>
                  <a:cubicBezTo>
                    <a:pt x="331" y="717"/>
                    <a:pt x="832" y="1613"/>
                    <a:pt x="1255"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flipH="1">
              <a:off x="-181261" y="2363503"/>
              <a:ext cx="427225" cy="769849"/>
            </a:xfrm>
            <a:custGeom>
              <a:avLst/>
              <a:gdLst/>
              <a:ahLst/>
              <a:cxnLst/>
              <a:rect l="l" t="t" r="r" b="b"/>
              <a:pathLst>
                <a:path w="6479" h="11675" fill="none" extrusionOk="0">
                  <a:moveTo>
                    <a:pt x="4186" y="11552"/>
                  </a:moveTo>
                  <a:cubicBezTo>
                    <a:pt x="4300" y="11674"/>
                    <a:pt x="4451" y="11674"/>
                    <a:pt x="4601" y="11674"/>
                  </a:cubicBezTo>
                  <a:cubicBezTo>
                    <a:pt x="4988" y="11674"/>
                    <a:pt x="5404" y="11674"/>
                    <a:pt x="5798" y="11524"/>
                  </a:cubicBezTo>
                  <a:cubicBezTo>
                    <a:pt x="6156" y="11373"/>
                    <a:pt x="6479" y="11015"/>
                    <a:pt x="6450" y="10628"/>
                  </a:cubicBezTo>
                  <a:cubicBezTo>
                    <a:pt x="6450" y="10391"/>
                    <a:pt x="6364" y="10184"/>
                    <a:pt x="6242" y="9976"/>
                  </a:cubicBezTo>
                  <a:cubicBezTo>
                    <a:pt x="4601" y="6715"/>
                    <a:pt x="3046" y="3376"/>
                    <a:pt x="1642" y="0"/>
                  </a:cubicBezTo>
                  <a:cubicBezTo>
                    <a:pt x="1140" y="330"/>
                    <a:pt x="567" y="566"/>
                    <a:pt x="0" y="717"/>
                  </a:cubicBezTo>
                  <a:cubicBezTo>
                    <a:pt x="688" y="2272"/>
                    <a:pt x="1405" y="3791"/>
                    <a:pt x="2093" y="5318"/>
                  </a:cubicBezTo>
                  <a:cubicBezTo>
                    <a:pt x="2960" y="7224"/>
                    <a:pt x="3827" y="9166"/>
                    <a:pt x="4064" y="11230"/>
                  </a:cubicBezTo>
                  <a:cubicBezTo>
                    <a:pt x="4092" y="11345"/>
                    <a:pt x="4092" y="11466"/>
                    <a:pt x="4186" y="115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flipH="1">
              <a:off x="-63162" y="2404583"/>
              <a:ext cx="291191" cy="734901"/>
            </a:xfrm>
            <a:custGeom>
              <a:avLst/>
              <a:gdLst/>
              <a:ahLst/>
              <a:cxnLst/>
              <a:rect l="l" t="t" r="r" b="b"/>
              <a:pathLst>
                <a:path w="4416" h="11145" fill="none" extrusionOk="0">
                  <a:moveTo>
                    <a:pt x="1" y="1"/>
                  </a:moveTo>
                  <a:cubicBezTo>
                    <a:pt x="1133" y="2452"/>
                    <a:pt x="2179" y="4809"/>
                    <a:pt x="3283" y="7260"/>
                  </a:cubicBezTo>
                  <a:cubicBezTo>
                    <a:pt x="3849" y="8486"/>
                    <a:pt x="4415" y="9797"/>
                    <a:pt x="4387" y="11144"/>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flipH="1">
              <a:off x="-61250" y="2800619"/>
              <a:ext cx="84667" cy="187138"/>
            </a:xfrm>
            <a:custGeom>
              <a:avLst/>
              <a:gdLst/>
              <a:ahLst/>
              <a:cxnLst/>
              <a:rect l="l" t="t" r="r" b="b"/>
              <a:pathLst>
                <a:path w="1284" h="2838" fill="none" extrusionOk="0">
                  <a:moveTo>
                    <a:pt x="1" y="0"/>
                  </a:moveTo>
                  <a:cubicBezTo>
                    <a:pt x="481" y="925"/>
                    <a:pt x="897" y="1878"/>
                    <a:pt x="1284"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flipH="1">
              <a:off x="55002" y="2985844"/>
              <a:ext cx="373814" cy="366297"/>
            </a:xfrm>
            <a:custGeom>
              <a:avLst/>
              <a:gdLst/>
              <a:ahLst/>
              <a:cxnLst/>
              <a:rect l="l" t="t" r="r" b="b"/>
              <a:pathLst>
                <a:path w="5669" h="5555" fill="none" extrusionOk="0">
                  <a:moveTo>
                    <a:pt x="4235" y="4952"/>
                  </a:moveTo>
                  <a:cubicBezTo>
                    <a:pt x="3461" y="5461"/>
                    <a:pt x="2415" y="5554"/>
                    <a:pt x="1548" y="5225"/>
                  </a:cubicBezTo>
                  <a:cubicBezTo>
                    <a:pt x="1369" y="5131"/>
                    <a:pt x="1190" y="5045"/>
                    <a:pt x="1011" y="4924"/>
                  </a:cubicBezTo>
                  <a:cubicBezTo>
                    <a:pt x="358" y="4443"/>
                    <a:pt x="0" y="3519"/>
                    <a:pt x="29" y="2745"/>
                  </a:cubicBezTo>
                  <a:cubicBezTo>
                    <a:pt x="57" y="1971"/>
                    <a:pt x="444" y="1254"/>
                    <a:pt x="1011" y="717"/>
                  </a:cubicBezTo>
                  <a:cubicBezTo>
                    <a:pt x="1491" y="265"/>
                    <a:pt x="1971" y="29"/>
                    <a:pt x="2659" y="29"/>
                  </a:cubicBezTo>
                  <a:cubicBezTo>
                    <a:pt x="2981" y="0"/>
                    <a:pt x="3461" y="86"/>
                    <a:pt x="3641" y="144"/>
                  </a:cubicBezTo>
                  <a:cubicBezTo>
                    <a:pt x="4028" y="265"/>
                    <a:pt x="4271" y="387"/>
                    <a:pt x="4594" y="624"/>
                  </a:cubicBezTo>
                  <a:cubicBezTo>
                    <a:pt x="4773" y="774"/>
                    <a:pt x="4923" y="925"/>
                    <a:pt x="5074" y="1104"/>
                  </a:cubicBezTo>
                  <a:cubicBezTo>
                    <a:pt x="5253" y="1312"/>
                    <a:pt x="5375" y="1520"/>
                    <a:pt x="5489" y="1849"/>
                  </a:cubicBezTo>
                  <a:cubicBezTo>
                    <a:pt x="5669" y="2358"/>
                    <a:pt x="5583" y="2774"/>
                    <a:pt x="5489" y="3225"/>
                  </a:cubicBezTo>
                  <a:cubicBezTo>
                    <a:pt x="5375" y="3669"/>
                    <a:pt x="5167" y="4085"/>
                    <a:pt x="4837" y="4443"/>
                  </a:cubicBezTo>
                  <a:cubicBezTo>
                    <a:pt x="4687" y="4623"/>
                    <a:pt x="4479" y="4802"/>
                    <a:pt x="4235" y="49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flipH="1">
              <a:off x="82433" y="3017034"/>
              <a:ext cx="320864" cy="295411"/>
            </a:xfrm>
            <a:custGeom>
              <a:avLst/>
              <a:gdLst/>
              <a:ahLst/>
              <a:cxnLst/>
              <a:rect l="l" t="t" r="r" b="b"/>
              <a:pathLst>
                <a:path w="4866" h="4480" fill="none" extrusionOk="0">
                  <a:moveTo>
                    <a:pt x="2716" y="179"/>
                  </a:moveTo>
                  <a:cubicBezTo>
                    <a:pt x="2687" y="65"/>
                    <a:pt x="2537" y="29"/>
                    <a:pt x="2415" y="0"/>
                  </a:cubicBezTo>
                  <a:cubicBezTo>
                    <a:pt x="2150" y="0"/>
                    <a:pt x="1913" y="65"/>
                    <a:pt x="1698" y="208"/>
                  </a:cubicBezTo>
                  <a:cubicBezTo>
                    <a:pt x="1670" y="244"/>
                    <a:pt x="1641" y="273"/>
                    <a:pt x="1641" y="273"/>
                  </a:cubicBezTo>
                  <a:lnTo>
                    <a:pt x="1555" y="273"/>
                  </a:lnTo>
                  <a:cubicBezTo>
                    <a:pt x="1197" y="330"/>
                    <a:pt x="867" y="566"/>
                    <a:pt x="717" y="896"/>
                  </a:cubicBezTo>
                  <a:cubicBezTo>
                    <a:pt x="330" y="1140"/>
                    <a:pt x="86" y="1641"/>
                    <a:pt x="208" y="2093"/>
                  </a:cubicBezTo>
                  <a:cubicBezTo>
                    <a:pt x="57" y="2243"/>
                    <a:pt x="0" y="2480"/>
                    <a:pt x="29" y="2688"/>
                  </a:cubicBezTo>
                  <a:cubicBezTo>
                    <a:pt x="29" y="2895"/>
                    <a:pt x="151" y="3110"/>
                    <a:pt x="330" y="3225"/>
                  </a:cubicBezTo>
                  <a:cubicBezTo>
                    <a:pt x="358" y="3254"/>
                    <a:pt x="387" y="3254"/>
                    <a:pt x="387" y="3290"/>
                  </a:cubicBezTo>
                  <a:cubicBezTo>
                    <a:pt x="416" y="3318"/>
                    <a:pt x="416" y="3347"/>
                    <a:pt x="444" y="3376"/>
                  </a:cubicBezTo>
                  <a:cubicBezTo>
                    <a:pt x="566" y="3677"/>
                    <a:pt x="867" y="3884"/>
                    <a:pt x="1197" y="3913"/>
                  </a:cubicBezTo>
                  <a:cubicBezTo>
                    <a:pt x="1225" y="4092"/>
                    <a:pt x="1376" y="4243"/>
                    <a:pt x="1555" y="4329"/>
                  </a:cubicBezTo>
                  <a:cubicBezTo>
                    <a:pt x="1734" y="4393"/>
                    <a:pt x="1913" y="4422"/>
                    <a:pt x="2093" y="4451"/>
                  </a:cubicBezTo>
                  <a:cubicBezTo>
                    <a:pt x="2300" y="4479"/>
                    <a:pt x="2537" y="4479"/>
                    <a:pt x="2659" y="4329"/>
                  </a:cubicBezTo>
                  <a:cubicBezTo>
                    <a:pt x="2716" y="4422"/>
                    <a:pt x="2895" y="4422"/>
                    <a:pt x="3017" y="4393"/>
                  </a:cubicBezTo>
                  <a:cubicBezTo>
                    <a:pt x="3347" y="4329"/>
                    <a:pt x="3641" y="4121"/>
                    <a:pt x="3848" y="3856"/>
                  </a:cubicBezTo>
                  <a:lnTo>
                    <a:pt x="3913" y="3791"/>
                  </a:lnTo>
                  <a:cubicBezTo>
                    <a:pt x="3942" y="3763"/>
                    <a:pt x="3999" y="3734"/>
                    <a:pt x="4028" y="3734"/>
                  </a:cubicBezTo>
                  <a:cubicBezTo>
                    <a:pt x="4357" y="3555"/>
                    <a:pt x="4565" y="3196"/>
                    <a:pt x="4565" y="2809"/>
                  </a:cubicBezTo>
                  <a:cubicBezTo>
                    <a:pt x="4687" y="2716"/>
                    <a:pt x="4744" y="2602"/>
                    <a:pt x="4780" y="2451"/>
                  </a:cubicBezTo>
                  <a:cubicBezTo>
                    <a:pt x="4837" y="2272"/>
                    <a:pt x="4866" y="2093"/>
                    <a:pt x="4837" y="1942"/>
                  </a:cubicBezTo>
                  <a:cubicBezTo>
                    <a:pt x="4809" y="1763"/>
                    <a:pt x="4687" y="1584"/>
                    <a:pt x="4536" y="1527"/>
                  </a:cubicBezTo>
                  <a:cubicBezTo>
                    <a:pt x="4450" y="1462"/>
                    <a:pt x="4508" y="1376"/>
                    <a:pt x="4508" y="1283"/>
                  </a:cubicBezTo>
                  <a:cubicBezTo>
                    <a:pt x="4536" y="1140"/>
                    <a:pt x="4450" y="1018"/>
                    <a:pt x="4357" y="925"/>
                  </a:cubicBezTo>
                  <a:cubicBezTo>
                    <a:pt x="4271" y="839"/>
                    <a:pt x="4178" y="746"/>
                    <a:pt x="4092" y="688"/>
                  </a:cubicBezTo>
                  <a:cubicBezTo>
                    <a:pt x="3999" y="631"/>
                    <a:pt x="3884" y="602"/>
                    <a:pt x="3762" y="602"/>
                  </a:cubicBezTo>
                  <a:cubicBezTo>
                    <a:pt x="3734" y="631"/>
                    <a:pt x="3669" y="631"/>
                    <a:pt x="3641" y="602"/>
                  </a:cubicBezTo>
                  <a:cubicBezTo>
                    <a:pt x="3612" y="566"/>
                    <a:pt x="3612" y="509"/>
                    <a:pt x="3612" y="480"/>
                  </a:cubicBezTo>
                  <a:cubicBezTo>
                    <a:pt x="3612" y="359"/>
                    <a:pt x="3461" y="244"/>
                    <a:pt x="3347" y="208"/>
                  </a:cubicBezTo>
                  <a:cubicBezTo>
                    <a:pt x="3168" y="122"/>
                    <a:pt x="2895" y="65"/>
                    <a:pt x="271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flipH="1">
              <a:off x="141449" y="3178653"/>
              <a:ext cx="102603" cy="123835"/>
            </a:xfrm>
            <a:custGeom>
              <a:avLst/>
              <a:gdLst/>
              <a:ahLst/>
              <a:cxnLst/>
              <a:rect l="l" t="t" r="r" b="b"/>
              <a:pathLst>
                <a:path w="1556" h="1878" fill="none" extrusionOk="0">
                  <a:moveTo>
                    <a:pt x="272" y="1878"/>
                  </a:moveTo>
                  <a:cubicBezTo>
                    <a:pt x="151" y="1462"/>
                    <a:pt x="36" y="925"/>
                    <a:pt x="65" y="509"/>
                  </a:cubicBezTo>
                  <a:cubicBezTo>
                    <a:pt x="65" y="301"/>
                    <a:pt x="0" y="151"/>
                    <a:pt x="93" y="29"/>
                  </a:cubicBezTo>
                  <a:cubicBezTo>
                    <a:pt x="122" y="0"/>
                    <a:pt x="179" y="0"/>
                    <a:pt x="244" y="0"/>
                  </a:cubicBezTo>
                  <a:cubicBezTo>
                    <a:pt x="301" y="29"/>
                    <a:pt x="423" y="151"/>
                    <a:pt x="452" y="208"/>
                  </a:cubicBezTo>
                  <a:cubicBezTo>
                    <a:pt x="717" y="659"/>
                    <a:pt x="1140" y="1018"/>
                    <a:pt x="1555"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flipH="1">
              <a:off x="102281" y="3174828"/>
              <a:ext cx="125748" cy="27497"/>
            </a:xfrm>
            <a:custGeom>
              <a:avLst/>
              <a:gdLst/>
              <a:ahLst/>
              <a:cxnLst/>
              <a:rect l="l" t="t" r="r" b="b"/>
              <a:pathLst>
                <a:path w="1907" h="417" fill="none" extrusionOk="0">
                  <a:moveTo>
                    <a:pt x="29" y="115"/>
                  </a:moveTo>
                  <a:cubicBezTo>
                    <a:pt x="1" y="87"/>
                    <a:pt x="1" y="58"/>
                    <a:pt x="1" y="58"/>
                  </a:cubicBezTo>
                  <a:cubicBezTo>
                    <a:pt x="1" y="30"/>
                    <a:pt x="29" y="30"/>
                    <a:pt x="29" y="30"/>
                  </a:cubicBezTo>
                  <a:cubicBezTo>
                    <a:pt x="87" y="1"/>
                    <a:pt x="180" y="1"/>
                    <a:pt x="237" y="1"/>
                  </a:cubicBezTo>
                  <a:cubicBezTo>
                    <a:pt x="567" y="1"/>
                    <a:pt x="1011" y="115"/>
                    <a:pt x="1312" y="237"/>
                  </a:cubicBezTo>
                  <a:cubicBezTo>
                    <a:pt x="1520" y="295"/>
                    <a:pt x="1699" y="359"/>
                    <a:pt x="1907"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flipH="1">
              <a:off x="106040" y="3113438"/>
              <a:ext cx="120077" cy="63368"/>
            </a:xfrm>
            <a:custGeom>
              <a:avLst/>
              <a:gdLst/>
              <a:ahLst/>
              <a:cxnLst/>
              <a:rect l="l" t="t" r="r" b="b"/>
              <a:pathLst>
                <a:path w="1821" h="961" fill="none" extrusionOk="0">
                  <a:moveTo>
                    <a:pt x="0" y="961"/>
                  </a:moveTo>
                  <a:lnTo>
                    <a:pt x="0" y="867"/>
                  </a:lnTo>
                  <a:cubicBezTo>
                    <a:pt x="29" y="839"/>
                    <a:pt x="58" y="810"/>
                    <a:pt x="58" y="781"/>
                  </a:cubicBezTo>
                  <a:cubicBezTo>
                    <a:pt x="660" y="480"/>
                    <a:pt x="1226" y="244"/>
                    <a:pt x="182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flipH="1">
              <a:off x="158990" y="3058576"/>
              <a:ext cx="69039" cy="108339"/>
            </a:xfrm>
            <a:custGeom>
              <a:avLst/>
              <a:gdLst/>
              <a:ahLst/>
              <a:cxnLst/>
              <a:rect l="l" t="t" r="r" b="b"/>
              <a:pathLst>
                <a:path w="1047" h="1643" fill="none" extrusionOk="0">
                  <a:moveTo>
                    <a:pt x="1" y="1642"/>
                  </a:moveTo>
                  <a:cubicBezTo>
                    <a:pt x="1" y="1585"/>
                    <a:pt x="1" y="1549"/>
                    <a:pt x="29" y="1520"/>
                  </a:cubicBezTo>
                  <a:cubicBezTo>
                    <a:pt x="180" y="1105"/>
                    <a:pt x="474" y="653"/>
                    <a:pt x="746" y="295"/>
                  </a:cubicBezTo>
                  <a:cubicBezTo>
                    <a:pt x="803" y="180"/>
                    <a:pt x="897" y="58"/>
                    <a:pt x="104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flipH="1">
              <a:off x="236007" y="3176741"/>
              <a:ext cx="88426" cy="100229"/>
            </a:xfrm>
            <a:custGeom>
              <a:avLst/>
              <a:gdLst/>
              <a:ahLst/>
              <a:cxnLst/>
              <a:rect l="l" t="t" r="r" b="b"/>
              <a:pathLst>
                <a:path w="1341" h="1520" fill="none" extrusionOk="0">
                  <a:moveTo>
                    <a:pt x="1" y="1520"/>
                  </a:moveTo>
                  <a:cubicBezTo>
                    <a:pt x="58" y="1405"/>
                    <a:pt x="144" y="1283"/>
                    <a:pt x="209" y="1161"/>
                  </a:cubicBezTo>
                  <a:cubicBezTo>
                    <a:pt x="266" y="1075"/>
                    <a:pt x="323" y="1011"/>
                    <a:pt x="416" y="925"/>
                  </a:cubicBezTo>
                  <a:cubicBezTo>
                    <a:pt x="567" y="746"/>
                    <a:pt x="861" y="416"/>
                    <a:pt x="1040" y="237"/>
                  </a:cubicBezTo>
                  <a:cubicBezTo>
                    <a:pt x="1133" y="151"/>
                    <a:pt x="1219" y="58"/>
                    <a:pt x="134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flipH="1">
              <a:off x="247811" y="3176741"/>
              <a:ext cx="128121" cy="59148"/>
            </a:xfrm>
            <a:custGeom>
              <a:avLst/>
              <a:gdLst/>
              <a:ahLst/>
              <a:cxnLst/>
              <a:rect l="l" t="t" r="r" b="b"/>
              <a:pathLst>
                <a:path w="1943" h="897" fill="none" extrusionOk="0">
                  <a:moveTo>
                    <a:pt x="1943" y="58"/>
                  </a:moveTo>
                  <a:cubicBezTo>
                    <a:pt x="1914" y="29"/>
                    <a:pt x="1885" y="1"/>
                    <a:pt x="1821" y="1"/>
                  </a:cubicBezTo>
                  <a:cubicBezTo>
                    <a:pt x="1792" y="1"/>
                    <a:pt x="1735" y="29"/>
                    <a:pt x="1678" y="29"/>
                  </a:cubicBezTo>
                  <a:cubicBezTo>
                    <a:pt x="1047" y="294"/>
                    <a:pt x="603" y="595"/>
                    <a:pt x="1"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flipH="1">
              <a:off x="251569" y="3154980"/>
              <a:ext cx="138078" cy="17540"/>
            </a:xfrm>
            <a:custGeom>
              <a:avLst/>
              <a:gdLst/>
              <a:ahLst/>
              <a:cxnLst/>
              <a:rect l="l" t="t" r="r" b="b"/>
              <a:pathLst>
                <a:path w="2094" h="266" fill="none" extrusionOk="0">
                  <a:moveTo>
                    <a:pt x="2093" y="266"/>
                  </a:moveTo>
                  <a:cubicBezTo>
                    <a:pt x="1972" y="237"/>
                    <a:pt x="1886" y="209"/>
                    <a:pt x="1764" y="209"/>
                  </a:cubicBezTo>
                  <a:cubicBezTo>
                    <a:pt x="1255" y="151"/>
                    <a:pt x="510" y="30"/>
                    <a:pt x="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flipH="1">
              <a:off x="251569" y="3076116"/>
              <a:ext cx="104515" cy="84601"/>
            </a:xfrm>
            <a:custGeom>
              <a:avLst/>
              <a:gdLst/>
              <a:ahLst/>
              <a:cxnLst/>
              <a:rect l="l" t="t" r="r" b="b"/>
              <a:pathLst>
                <a:path w="1585" h="1283" fill="none" extrusionOk="0">
                  <a:moveTo>
                    <a:pt x="1584" y="1283"/>
                  </a:moveTo>
                  <a:cubicBezTo>
                    <a:pt x="1162" y="925"/>
                    <a:pt x="302" y="244"/>
                    <a:pt x="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flipH="1">
              <a:off x="222292" y="3028837"/>
              <a:ext cx="17540" cy="128121"/>
            </a:xfrm>
            <a:custGeom>
              <a:avLst/>
              <a:gdLst/>
              <a:ahLst/>
              <a:cxnLst/>
              <a:rect l="l" t="t" r="r" b="b"/>
              <a:pathLst>
                <a:path w="266" h="1943" fill="none" extrusionOk="0">
                  <a:moveTo>
                    <a:pt x="87" y="1943"/>
                  </a:moveTo>
                  <a:cubicBezTo>
                    <a:pt x="29" y="1885"/>
                    <a:pt x="29" y="1792"/>
                    <a:pt x="29" y="1706"/>
                  </a:cubicBezTo>
                  <a:cubicBezTo>
                    <a:pt x="1" y="1498"/>
                    <a:pt x="1" y="1075"/>
                    <a:pt x="29" y="868"/>
                  </a:cubicBezTo>
                  <a:cubicBezTo>
                    <a:pt x="87" y="481"/>
                    <a:pt x="115" y="244"/>
                    <a:pt x="26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flipH="1">
              <a:off x="239766" y="3034970"/>
              <a:ext cx="57236" cy="121989"/>
            </a:xfrm>
            <a:custGeom>
              <a:avLst/>
              <a:gdLst/>
              <a:ahLst/>
              <a:cxnLst/>
              <a:rect l="l" t="t" r="r" b="b"/>
              <a:pathLst>
                <a:path w="868" h="1850" fill="none" extrusionOk="0">
                  <a:moveTo>
                    <a:pt x="868" y="1850"/>
                  </a:moveTo>
                  <a:cubicBezTo>
                    <a:pt x="839" y="1850"/>
                    <a:pt x="774" y="1850"/>
                    <a:pt x="746" y="1821"/>
                  </a:cubicBezTo>
                  <a:cubicBezTo>
                    <a:pt x="717" y="1792"/>
                    <a:pt x="717" y="1764"/>
                    <a:pt x="688" y="1699"/>
                  </a:cubicBezTo>
                  <a:cubicBezTo>
                    <a:pt x="624" y="1549"/>
                    <a:pt x="86" y="266"/>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flipH="1">
              <a:off x="220380" y="3147002"/>
              <a:ext cx="35542" cy="35476"/>
            </a:xfrm>
            <a:custGeom>
              <a:avLst/>
              <a:gdLst/>
              <a:ahLst/>
              <a:cxnLst/>
              <a:rect l="l" t="t" r="r" b="b"/>
              <a:pathLst>
                <a:path w="539" h="538" fill="none" extrusionOk="0">
                  <a:moveTo>
                    <a:pt x="452" y="509"/>
                  </a:moveTo>
                  <a:lnTo>
                    <a:pt x="331" y="509"/>
                  </a:lnTo>
                  <a:cubicBezTo>
                    <a:pt x="331" y="509"/>
                    <a:pt x="302" y="509"/>
                    <a:pt x="302" y="537"/>
                  </a:cubicBezTo>
                  <a:lnTo>
                    <a:pt x="216" y="537"/>
                  </a:lnTo>
                  <a:cubicBezTo>
                    <a:pt x="151" y="537"/>
                    <a:pt x="94" y="509"/>
                    <a:pt x="65" y="452"/>
                  </a:cubicBezTo>
                  <a:cubicBezTo>
                    <a:pt x="37" y="387"/>
                    <a:pt x="1" y="330"/>
                    <a:pt x="1" y="272"/>
                  </a:cubicBezTo>
                  <a:lnTo>
                    <a:pt x="1" y="208"/>
                  </a:lnTo>
                  <a:cubicBezTo>
                    <a:pt x="37" y="179"/>
                    <a:pt x="37" y="179"/>
                    <a:pt x="65" y="179"/>
                  </a:cubicBezTo>
                  <a:cubicBezTo>
                    <a:pt x="94" y="151"/>
                    <a:pt x="123" y="122"/>
                    <a:pt x="151" y="65"/>
                  </a:cubicBezTo>
                  <a:cubicBezTo>
                    <a:pt x="180" y="29"/>
                    <a:pt x="180" y="0"/>
                    <a:pt x="216" y="0"/>
                  </a:cubicBezTo>
                  <a:cubicBezTo>
                    <a:pt x="245" y="0"/>
                    <a:pt x="245" y="29"/>
                    <a:pt x="245" y="29"/>
                  </a:cubicBezTo>
                  <a:cubicBezTo>
                    <a:pt x="273" y="65"/>
                    <a:pt x="273" y="65"/>
                    <a:pt x="273" y="93"/>
                  </a:cubicBezTo>
                  <a:cubicBezTo>
                    <a:pt x="302" y="122"/>
                    <a:pt x="395" y="122"/>
                    <a:pt x="424" y="151"/>
                  </a:cubicBezTo>
                  <a:lnTo>
                    <a:pt x="452" y="151"/>
                  </a:lnTo>
                  <a:lnTo>
                    <a:pt x="452" y="179"/>
                  </a:lnTo>
                  <a:cubicBezTo>
                    <a:pt x="395" y="272"/>
                    <a:pt x="510" y="272"/>
                    <a:pt x="510" y="330"/>
                  </a:cubicBezTo>
                  <a:cubicBezTo>
                    <a:pt x="538" y="387"/>
                    <a:pt x="510" y="480"/>
                    <a:pt x="452" y="50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flipH="1">
              <a:off x="234095" y="3166850"/>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flipH="1">
              <a:off x="-124552" y="1609281"/>
              <a:ext cx="317105" cy="202831"/>
            </a:xfrm>
            <a:custGeom>
              <a:avLst/>
              <a:gdLst/>
              <a:ahLst/>
              <a:cxnLst/>
              <a:rect l="l" t="t" r="r" b="b"/>
              <a:pathLst>
                <a:path w="4809" h="3076" fill="none" extrusionOk="0">
                  <a:moveTo>
                    <a:pt x="2838" y="388"/>
                  </a:moveTo>
                  <a:cubicBezTo>
                    <a:pt x="2566" y="330"/>
                    <a:pt x="2387" y="1"/>
                    <a:pt x="2121" y="1"/>
                  </a:cubicBezTo>
                  <a:cubicBezTo>
                    <a:pt x="1792" y="1"/>
                    <a:pt x="1641" y="359"/>
                    <a:pt x="1369" y="481"/>
                  </a:cubicBezTo>
                  <a:cubicBezTo>
                    <a:pt x="1161" y="567"/>
                    <a:pt x="896" y="510"/>
                    <a:pt x="652" y="510"/>
                  </a:cubicBezTo>
                  <a:cubicBezTo>
                    <a:pt x="445" y="481"/>
                    <a:pt x="151" y="538"/>
                    <a:pt x="58" y="746"/>
                  </a:cubicBezTo>
                  <a:cubicBezTo>
                    <a:pt x="0" y="925"/>
                    <a:pt x="86" y="1104"/>
                    <a:pt x="179" y="1226"/>
                  </a:cubicBezTo>
                  <a:cubicBezTo>
                    <a:pt x="265" y="1377"/>
                    <a:pt x="387" y="1491"/>
                    <a:pt x="473" y="1642"/>
                  </a:cubicBezTo>
                  <a:cubicBezTo>
                    <a:pt x="538" y="1792"/>
                    <a:pt x="566" y="1943"/>
                    <a:pt x="624" y="2065"/>
                  </a:cubicBezTo>
                  <a:cubicBezTo>
                    <a:pt x="746" y="2244"/>
                    <a:pt x="953" y="2301"/>
                    <a:pt x="1161" y="2330"/>
                  </a:cubicBezTo>
                  <a:cubicBezTo>
                    <a:pt x="1340" y="2359"/>
                    <a:pt x="1548" y="2330"/>
                    <a:pt x="1763" y="2301"/>
                  </a:cubicBezTo>
                  <a:cubicBezTo>
                    <a:pt x="1820" y="2301"/>
                    <a:pt x="1906" y="2301"/>
                    <a:pt x="1971" y="2359"/>
                  </a:cubicBezTo>
                  <a:cubicBezTo>
                    <a:pt x="2086" y="2423"/>
                    <a:pt x="2121" y="2538"/>
                    <a:pt x="2179" y="2660"/>
                  </a:cubicBezTo>
                  <a:cubicBezTo>
                    <a:pt x="2387" y="2925"/>
                    <a:pt x="2802" y="2839"/>
                    <a:pt x="3132" y="2896"/>
                  </a:cubicBezTo>
                  <a:cubicBezTo>
                    <a:pt x="3311" y="2925"/>
                    <a:pt x="3462" y="3018"/>
                    <a:pt x="3612" y="3047"/>
                  </a:cubicBezTo>
                  <a:cubicBezTo>
                    <a:pt x="3999" y="3075"/>
                    <a:pt x="4329" y="2781"/>
                    <a:pt x="4536" y="2452"/>
                  </a:cubicBezTo>
                  <a:cubicBezTo>
                    <a:pt x="4687" y="2208"/>
                    <a:pt x="4809" y="1943"/>
                    <a:pt x="4809" y="1642"/>
                  </a:cubicBezTo>
                  <a:cubicBezTo>
                    <a:pt x="4809" y="1348"/>
                    <a:pt x="4630" y="1047"/>
                    <a:pt x="4357" y="954"/>
                  </a:cubicBezTo>
                  <a:cubicBezTo>
                    <a:pt x="4271" y="925"/>
                    <a:pt x="4178" y="925"/>
                    <a:pt x="4121" y="868"/>
                  </a:cubicBezTo>
                  <a:cubicBezTo>
                    <a:pt x="3970" y="775"/>
                    <a:pt x="3942" y="538"/>
                    <a:pt x="3791" y="416"/>
                  </a:cubicBezTo>
                  <a:cubicBezTo>
                    <a:pt x="3519" y="209"/>
                    <a:pt x="3161" y="481"/>
                    <a:pt x="2838" y="388"/>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flipH="1">
              <a:off x="-120332" y="1674495"/>
              <a:ext cx="265672" cy="88426"/>
            </a:xfrm>
            <a:custGeom>
              <a:avLst/>
              <a:gdLst/>
              <a:ahLst/>
              <a:cxnLst/>
              <a:rect l="l" t="t" r="r" b="b"/>
              <a:pathLst>
                <a:path w="4029" h="1341" fill="none" extrusionOk="0">
                  <a:moveTo>
                    <a:pt x="1" y="1"/>
                  </a:moveTo>
                  <a:cubicBezTo>
                    <a:pt x="717" y="58"/>
                    <a:pt x="1463" y="144"/>
                    <a:pt x="2151" y="323"/>
                  </a:cubicBezTo>
                  <a:cubicBezTo>
                    <a:pt x="2839" y="538"/>
                    <a:pt x="3520"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flipH="1">
              <a:off x="175013" y="1243050"/>
              <a:ext cx="378100" cy="360626"/>
            </a:xfrm>
            <a:custGeom>
              <a:avLst/>
              <a:gdLst/>
              <a:ahLst/>
              <a:cxnLst/>
              <a:rect l="l" t="t" r="r" b="b"/>
              <a:pathLst>
                <a:path w="5734" h="5469" fill="none" extrusionOk="0">
                  <a:moveTo>
                    <a:pt x="2838" y="5404"/>
                  </a:moveTo>
                  <a:cubicBezTo>
                    <a:pt x="1971" y="5254"/>
                    <a:pt x="1168" y="4810"/>
                    <a:pt x="631" y="4122"/>
                  </a:cubicBezTo>
                  <a:cubicBezTo>
                    <a:pt x="273" y="3706"/>
                    <a:pt x="0" y="3197"/>
                    <a:pt x="0" y="2660"/>
                  </a:cubicBezTo>
                  <a:cubicBezTo>
                    <a:pt x="29" y="2094"/>
                    <a:pt x="330" y="1556"/>
                    <a:pt x="839" y="1377"/>
                  </a:cubicBezTo>
                  <a:cubicBezTo>
                    <a:pt x="1197" y="1255"/>
                    <a:pt x="1555" y="1312"/>
                    <a:pt x="1885" y="1406"/>
                  </a:cubicBezTo>
                  <a:cubicBezTo>
                    <a:pt x="2000" y="1463"/>
                    <a:pt x="2122" y="1492"/>
                    <a:pt x="2243" y="1492"/>
                  </a:cubicBezTo>
                  <a:cubicBezTo>
                    <a:pt x="2537" y="1463"/>
                    <a:pt x="2537" y="1255"/>
                    <a:pt x="2602" y="1019"/>
                  </a:cubicBezTo>
                  <a:cubicBezTo>
                    <a:pt x="2630" y="746"/>
                    <a:pt x="2716" y="481"/>
                    <a:pt x="2931" y="302"/>
                  </a:cubicBezTo>
                  <a:cubicBezTo>
                    <a:pt x="3168" y="58"/>
                    <a:pt x="3555" y="1"/>
                    <a:pt x="3884" y="94"/>
                  </a:cubicBezTo>
                  <a:cubicBezTo>
                    <a:pt x="4214" y="180"/>
                    <a:pt x="4508" y="417"/>
                    <a:pt x="4752" y="660"/>
                  </a:cubicBezTo>
                  <a:cubicBezTo>
                    <a:pt x="5440" y="1377"/>
                    <a:pt x="5733" y="2452"/>
                    <a:pt x="5554" y="3405"/>
                  </a:cubicBezTo>
                  <a:cubicBezTo>
                    <a:pt x="5468" y="3821"/>
                    <a:pt x="5289" y="4272"/>
                    <a:pt x="4902" y="4451"/>
                  </a:cubicBezTo>
                  <a:cubicBezTo>
                    <a:pt x="4601" y="4630"/>
                    <a:pt x="4214" y="4602"/>
                    <a:pt x="3942" y="4810"/>
                  </a:cubicBezTo>
                  <a:cubicBezTo>
                    <a:pt x="3705" y="4989"/>
                    <a:pt x="3555" y="5318"/>
                    <a:pt x="3254" y="5404"/>
                  </a:cubicBezTo>
                  <a:cubicBezTo>
                    <a:pt x="3139" y="5469"/>
                    <a:pt x="2989" y="5433"/>
                    <a:pt x="2838"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flipH="1">
              <a:off x="269505" y="1357456"/>
              <a:ext cx="181071" cy="173027"/>
            </a:xfrm>
            <a:custGeom>
              <a:avLst/>
              <a:gdLst/>
              <a:ahLst/>
              <a:cxnLst/>
              <a:rect l="l" t="t" r="r" b="b"/>
              <a:pathLst>
                <a:path w="2746" h="2624" fill="none" extrusionOk="0">
                  <a:moveTo>
                    <a:pt x="1735" y="58"/>
                  </a:moveTo>
                  <a:cubicBezTo>
                    <a:pt x="2028" y="0"/>
                    <a:pt x="2329" y="86"/>
                    <a:pt x="2509" y="330"/>
                  </a:cubicBezTo>
                  <a:cubicBezTo>
                    <a:pt x="2688" y="509"/>
                    <a:pt x="2745" y="803"/>
                    <a:pt x="2716" y="1046"/>
                  </a:cubicBezTo>
                  <a:cubicBezTo>
                    <a:pt x="2716" y="1312"/>
                    <a:pt x="2630" y="1584"/>
                    <a:pt x="2537" y="1820"/>
                  </a:cubicBezTo>
                  <a:cubicBezTo>
                    <a:pt x="2451" y="2028"/>
                    <a:pt x="2358" y="2236"/>
                    <a:pt x="2272" y="2480"/>
                  </a:cubicBezTo>
                  <a:cubicBezTo>
                    <a:pt x="2272" y="2508"/>
                    <a:pt x="2236" y="2508"/>
                    <a:pt x="2236" y="2537"/>
                  </a:cubicBezTo>
                  <a:cubicBezTo>
                    <a:pt x="2208" y="2566"/>
                    <a:pt x="2179" y="2566"/>
                    <a:pt x="2150" y="2566"/>
                  </a:cubicBezTo>
                  <a:cubicBezTo>
                    <a:pt x="2000" y="2623"/>
                    <a:pt x="1849" y="2594"/>
                    <a:pt x="1699" y="2537"/>
                  </a:cubicBezTo>
                  <a:cubicBezTo>
                    <a:pt x="1376" y="2444"/>
                    <a:pt x="1047" y="2329"/>
                    <a:pt x="746" y="2207"/>
                  </a:cubicBezTo>
                  <a:cubicBezTo>
                    <a:pt x="595" y="2121"/>
                    <a:pt x="445" y="2057"/>
                    <a:pt x="330" y="1942"/>
                  </a:cubicBezTo>
                  <a:cubicBezTo>
                    <a:pt x="180" y="1792"/>
                    <a:pt x="58" y="1613"/>
                    <a:pt x="29" y="1405"/>
                  </a:cubicBezTo>
                  <a:cubicBezTo>
                    <a:pt x="0" y="1226"/>
                    <a:pt x="86" y="982"/>
                    <a:pt x="208" y="867"/>
                  </a:cubicBezTo>
                  <a:cubicBezTo>
                    <a:pt x="330" y="745"/>
                    <a:pt x="509" y="688"/>
                    <a:pt x="688" y="652"/>
                  </a:cubicBezTo>
                  <a:cubicBezTo>
                    <a:pt x="839" y="652"/>
                    <a:pt x="1018" y="688"/>
                    <a:pt x="1161" y="717"/>
                  </a:cubicBezTo>
                  <a:lnTo>
                    <a:pt x="1226" y="717"/>
                  </a:lnTo>
                  <a:cubicBezTo>
                    <a:pt x="1255" y="717"/>
                    <a:pt x="1255" y="566"/>
                    <a:pt x="1255" y="538"/>
                  </a:cubicBezTo>
                  <a:cubicBezTo>
                    <a:pt x="1283" y="445"/>
                    <a:pt x="1312" y="387"/>
                    <a:pt x="1376" y="330"/>
                  </a:cubicBezTo>
                  <a:cubicBezTo>
                    <a:pt x="1462" y="208"/>
                    <a:pt x="1584" y="115"/>
                    <a:pt x="1735"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flipH="1">
              <a:off x="395253" y="1251095"/>
              <a:ext cx="27893" cy="88426"/>
            </a:xfrm>
            <a:custGeom>
              <a:avLst/>
              <a:gdLst/>
              <a:ahLst/>
              <a:cxnLst/>
              <a:rect l="l" t="t" r="r" b="b"/>
              <a:pathLst>
                <a:path w="423" h="1341" fill="none" extrusionOk="0">
                  <a:moveTo>
                    <a:pt x="208" y="445"/>
                  </a:moveTo>
                  <a:cubicBezTo>
                    <a:pt x="208" y="330"/>
                    <a:pt x="244" y="209"/>
                    <a:pt x="330" y="115"/>
                  </a:cubicBezTo>
                  <a:cubicBezTo>
                    <a:pt x="272" y="58"/>
                    <a:pt x="179" y="29"/>
                    <a:pt x="122" y="1"/>
                  </a:cubicBezTo>
                  <a:lnTo>
                    <a:pt x="65" y="1"/>
                  </a:lnTo>
                  <a:lnTo>
                    <a:pt x="29" y="29"/>
                  </a:lnTo>
                  <a:cubicBezTo>
                    <a:pt x="0" y="58"/>
                    <a:pt x="0" y="115"/>
                    <a:pt x="0" y="151"/>
                  </a:cubicBezTo>
                  <a:cubicBezTo>
                    <a:pt x="0" y="538"/>
                    <a:pt x="122" y="897"/>
                    <a:pt x="272" y="1226"/>
                  </a:cubicBezTo>
                  <a:cubicBezTo>
                    <a:pt x="301" y="1284"/>
                    <a:pt x="358" y="1341"/>
                    <a:pt x="423" y="1312"/>
                  </a:cubicBezTo>
                  <a:cubicBezTo>
                    <a:pt x="272" y="1047"/>
                    <a:pt x="179" y="746"/>
                    <a:pt x="208" y="44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flipH="1">
              <a:off x="322455" y="1412252"/>
              <a:ext cx="35542" cy="41674"/>
            </a:xfrm>
            <a:custGeom>
              <a:avLst/>
              <a:gdLst/>
              <a:ahLst/>
              <a:cxnLst/>
              <a:rect l="l" t="t" r="r" b="b"/>
              <a:pathLst>
                <a:path w="539" h="632" fill="none" extrusionOk="0">
                  <a:moveTo>
                    <a:pt x="510" y="395"/>
                  </a:moveTo>
                  <a:cubicBezTo>
                    <a:pt x="538" y="452"/>
                    <a:pt x="538" y="574"/>
                    <a:pt x="474" y="602"/>
                  </a:cubicBezTo>
                  <a:cubicBezTo>
                    <a:pt x="445" y="631"/>
                    <a:pt x="388" y="631"/>
                    <a:pt x="331" y="631"/>
                  </a:cubicBezTo>
                  <a:cubicBezTo>
                    <a:pt x="295" y="602"/>
                    <a:pt x="237" y="574"/>
                    <a:pt x="209" y="509"/>
                  </a:cubicBezTo>
                  <a:cubicBezTo>
                    <a:pt x="151" y="423"/>
                    <a:pt x="116" y="330"/>
                    <a:pt x="87" y="244"/>
                  </a:cubicBezTo>
                  <a:cubicBezTo>
                    <a:pt x="1" y="0"/>
                    <a:pt x="445" y="301"/>
                    <a:pt x="510" y="39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flipH="1">
              <a:off x="357931" y="1435859"/>
              <a:ext cx="21760" cy="35542"/>
            </a:xfrm>
            <a:custGeom>
              <a:avLst/>
              <a:gdLst/>
              <a:ahLst/>
              <a:cxnLst/>
              <a:rect l="l" t="t" r="r" b="b"/>
              <a:pathLst>
                <a:path w="330" h="539" fill="none" extrusionOk="0">
                  <a:moveTo>
                    <a:pt x="330" y="330"/>
                  </a:moveTo>
                  <a:cubicBezTo>
                    <a:pt x="330" y="424"/>
                    <a:pt x="301" y="481"/>
                    <a:pt x="237" y="510"/>
                  </a:cubicBezTo>
                  <a:cubicBezTo>
                    <a:pt x="180" y="538"/>
                    <a:pt x="122" y="538"/>
                    <a:pt x="58" y="481"/>
                  </a:cubicBezTo>
                  <a:cubicBezTo>
                    <a:pt x="29" y="424"/>
                    <a:pt x="0" y="359"/>
                    <a:pt x="0" y="302"/>
                  </a:cubicBezTo>
                  <a:cubicBezTo>
                    <a:pt x="0" y="216"/>
                    <a:pt x="0" y="123"/>
                    <a:pt x="58" y="37"/>
                  </a:cubicBezTo>
                  <a:cubicBezTo>
                    <a:pt x="58" y="1"/>
                    <a:pt x="86" y="1"/>
                    <a:pt x="122" y="1"/>
                  </a:cubicBezTo>
                  <a:cubicBezTo>
                    <a:pt x="237" y="65"/>
                    <a:pt x="301" y="216"/>
                    <a:pt x="33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flipH="1">
              <a:off x="-130223" y="1434012"/>
              <a:ext cx="112032" cy="104449"/>
            </a:xfrm>
            <a:custGeom>
              <a:avLst/>
              <a:gdLst/>
              <a:ahLst/>
              <a:cxnLst/>
              <a:rect l="l" t="t" r="r" b="b"/>
              <a:pathLst>
                <a:path w="1699" h="1584" fill="none" extrusionOk="0">
                  <a:moveTo>
                    <a:pt x="1369" y="272"/>
                  </a:moveTo>
                  <a:cubicBezTo>
                    <a:pt x="1577" y="423"/>
                    <a:pt x="1699" y="688"/>
                    <a:pt x="1699" y="960"/>
                  </a:cubicBezTo>
                  <a:cubicBezTo>
                    <a:pt x="1699" y="1018"/>
                    <a:pt x="1670" y="1104"/>
                    <a:pt x="1641" y="1168"/>
                  </a:cubicBezTo>
                  <a:cubicBezTo>
                    <a:pt x="1613" y="1254"/>
                    <a:pt x="1548" y="1319"/>
                    <a:pt x="1462" y="1347"/>
                  </a:cubicBezTo>
                  <a:cubicBezTo>
                    <a:pt x="1283" y="1527"/>
                    <a:pt x="1011" y="1584"/>
                    <a:pt x="746" y="1584"/>
                  </a:cubicBezTo>
                  <a:cubicBezTo>
                    <a:pt x="681" y="1584"/>
                    <a:pt x="595" y="1584"/>
                    <a:pt x="538" y="1555"/>
                  </a:cubicBezTo>
                  <a:cubicBezTo>
                    <a:pt x="237" y="1462"/>
                    <a:pt x="0" y="1168"/>
                    <a:pt x="0" y="867"/>
                  </a:cubicBezTo>
                  <a:cubicBezTo>
                    <a:pt x="0" y="538"/>
                    <a:pt x="208" y="244"/>
                    <a:pt x="473" y="122"/>
                  </a:cubicBezTo>
                  <a:cubicBezTo>
                    <a:pt x="774" y="0"/>
                    <a:pt x="1133" y="65"/>
                    <a:pt x="1369" y="27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flipH="1">
              <a:off x="-299425" y="4031125"/>
              <a:ext cx="84667" cy="21760"/>
            </a:xfrm>
            <a:custGeom>
              <a:avLst/>
              <a:gdLst/>
              <a:ahLst/>
              <a:cxnLst/>
              <a:rect l="l" t="t" r="r" b="b"/>
              <a:pathLst>
                <a:path w="1284" h="330" extrusionOk="0">
                  <a:moveTo>
                    <a:pt x="925" y="0"/>
                  </a:moveTo>
                  <a:cubicBezTo>
                    <a:pt x="631" y="0"/>
                    <a:pt x="302" y="29"/>
                    <a:pt x="1" y="122"/>
                  </a:cubicBezTo>
                  <a:cubicBezTo>
                    <a:pt x="29" y="179"/>
                    <a:pt x="65" y="237"/>
                    <a:pt x="94" y="330"/>
                  </a:cubicBezTo>
                  <a:cubicBezTo>
                    <a:pt x="385" y="260"/>
                    <a:pt x="677" y="226"/>
                    <a:pt x="981" y="226"/>
                  </a:cubicBezTo>
                  <a:cubicBezTo>
                    <a:pt x="1080" y="226"/>
                    <a:pt x="1181" y="230"/>
                    <a:pt x="1283" y="237"/>
                  </a:cubicBezTo>
                  <a:cubicBezTo>
                    <a:pt x="1283" y="58"/>
                    <a:pt x="1076" y="0"/>
                    <a:pt x="925"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flipH="1">
              <a:off x="-222869" y="4034290"/>
              <a:ext cx="266134" cy="461382"/>
            </a:xfrm>
            <a:custGeom>
              <a:avLst/>
              <a:gdLst/>
              <a:ahLst/>
              <a:cxnLst/>
              <a:rect l="l" t="t" r="r" b="b"/>
              <a:pathLst>
                <a:path w="4036" h="6997" extrusionOk="0">
                  <a:moveTo>
                    <a:pt x="3526" y="0"/>
                  </a:moveTo>
                  <a:cubicBezTo>
                    <a:pt x="3475" y="0"/>
                    <a:pt x="3424" y="4"/>
                    <a:pt x="3376" y="10"/>
                  </a:cubicBezTo>
                  <a:cubicBezTo>
                    <a:pt x="2244" y="189"/>
                    <a:pt x="1255" y="998"/>
                    <a:pt x="717" y="1980"/>
                  </a:cubicBezTo>
                  <a:cubicBezTo>
                    <a:pt x="151" y="2998"/>
                    <a:pt x="1" y="4195"/>
                    <a:pt x="180" y="5327"/>
                  </a:cubicBezTo>
                  <a:cubicBezTo>
                    <a:pt x="244" y="5922"/>
                    <a:pt x="424" y="6552"/>
                    <a:pt x="897" y="6911"/>
                  </a:cubicBezTo>
                  <a:cubicBezTo>
                    <a:pt x="932" y="6939"/>
                    <a:pt x="961" y="6968"/>
                    <a:pt x="1018" y="6997"/>
                  </a:cubicBezTo>
                  <a:cubicBezTo>
                    <a:pt x="1169" y="6997"/>
                    <a:pt x="1255" y="6818"/>
                    <a:pt x="1255" y="6674"/>
                  </a:cubicBezTo>
                  <a:cubicBezTo>
                    <a:pt x="1499" y="5090"/>
                    <a:pt x="1678" y="3414"/>
                    <a:pt x="2573" y="2102"/>
                  </a:cubicBezTo>
                  <a:cubicBezTo>
                    <a:pt x="2903" y="1565"/>
                    <a:pt x="3347" y="1120"/>
                    <a:pt x="3763" y="669"/>
                  </a:cubicBezTo>
                  <a:cubicBezTo>
                    <a:pt x="3885" y="547"/>
                    <a:pt x="4035" y="404"/>
                    <a:pt x="3978" y="253"/>
                  </a:cubicBezTo>
                  <a:cubicBezTo>
                    <a:pt x="3949" y="57"/>
                    <a:pt x="3736" y="0"/>
                    <a:pt x="3526"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flipH="1">
              <a:off x="-104705" y="4119023"/>
              <a:ext cx="70951" cy="77150"/>
            </a:xfrm>
            <a:custGeom>
              <a:avLst/>
              <a:gdLst/>
              <a:ahLst/>
              <a:cxnLst/>
              <a:rect l="l" t="t" r="r" b="b"/>
              <a:pathLst>
                <a:path w="1076" h="1170" extrusionOk="0">
                  <a:moveTo>
                    <a:pt x="599" y="1"/>
                  </a:moveTo>
                  <a:cubicBezTo>
                    <a:pt x="570" y="1"/>
                    <a:pt x="540" y="5"/>
                    <a:pt x="510" y="14"/>
                  </a:cubicBezTo>
                  <a:cubicBezTo>
                    <a:pt x="417" y="14"/>
                    <a:pt x="331" y="72"/>
                    <a:pt x="237" y="129"/>
                  </a:cubicBezTo>
                  <a:cubicBezTo>
                    <a:pt x="123" y="251"/>
                    <a:pt x="30" y="430"/>
                    <a:pt x="30" y="609"/>
                  </a:cubicBezTo>
                  <a:cubicBezTo>
                    <a:pt x="1" y="788"/>
                    <a:pt x="87" y="968"/>
                    <a:pt x="237" y="1089"/>
                  </a:cubicBezTo>
                  <a:cubicBezTo>
                    <a:pt x="325" y="1139"/>
                    <a:pt x="432" y="1170"/>
                    <a:pt x="535" y="1170"/>
                  </a:cubicBezTo>
                  <a:cubicBezTo>
                    <a:pt x="610" y="1170"/>
                    <a:pt x="683" y="1154"/>
                    <a:pt x="746" y="1118"/>
                  </a:cubicBezTo>
                  <a:cubicBezTo>
                    <a:pt x="804" y="1089"/>
                    <a:pt x="868" y="1025"/>
                    <a:pt x="897" y="968"/>
                  </a:cubicBezTo>
                  <a:cubicBezTo>
                    <a:pt x="954" y="910"/>
                    <a:pt x="1018" y="846"/>
                    <a:pt x="1047" y="760"/>
                  </a:cubicBezTo>
                  <a:cubicBezTo>
                    <a:pt x="1076" y="667"/>
                    <a:pt x="1076" y="552"/>
                    <a:pt x="1047" y="430"/>
                  </a:cubicBezTo>
                  <a:cubicBezTo>
                    <a:pt x="1018" y="337"/>
                    <a:pt x="954" y="280"/>
                    <a:pt x="897" y="194"/>
                  </a:cubicBezTo>
                  <a:cubicBezTo>
                    <a:pt x="868" y="158"/>
                    <a:pt x="839" y="129"/>
                    <a:pt x="804" y="100"/>
                  </a:cubicBezTo>
                  <a:cubicBezTo>
                    <a:pt x="761" y="37"/>
                    <a:pt x="683" y="1"/>
                    <a:pt x="59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flipH="1">
              <a:off x="-161875" y="4065744"/>
              <a:ext cx="67127" cy="66863"/>
            </a:xfrm>
            <a:custGeom>
              <a:avLst/>
              <a:gdLst/>
              <a:ahLst/>
              <a:cxnLst/>
              <a:rect l="l" t="t" r="r" b="b"/>
              <a:pathLst>
                <a:path w="1018" h="1014" extrusionOk="0">
                  <a:moveTo>
                    <a:pt x="598" y="1"/>
                  </a:moveTo>
                  <a:cubicBezTo>
                    <a:pt x="544" y="1"/>
                    <a:pt x="482" y="21"/>
                    <a:pt x="416" y="41"/>
                  </a:cubicBezTo>
                  <a:cubicBezTo>
                    <a:pt x="237" y="106"/>
                    <a:pt x="58" y="220"/>
                    <a:pt x="29" y="400"/>
                  </a:cubicBezTo>
                  <a:cubicBezTo>
                    <a:pt x="0" y="579"/>
                    <a:pt x="93" y="758"/>
                    <a:pt x="237" y="908"/>
                  </a:cubicBezTo>
                  <a:cubicBezTo>
                    <a:pt x="301" y="966"/>
                    <a:pt x="359" y="1002"/>
                    <a:pt x="452" y="1002"/>
                  </a:cubicBezTo>
                  <a:cubicBezTo>
                    <a:pt x="468" y="1010"/>
                    <a:pt x="485" y="1013"/>
                    <a:pt x="500" y="1013"/>
                  </a:cubicBezTo>
                  <a:cubicBezTo>
                    <a:pt x="540" y="1013"/>
                    <a:pt x="575" y="991"/>
                    <a:pt x="595" y="966"/>
                  </a:cubicBezTo>
                  <a:cubicBezTo>
                    <a:pt x="774" y="880"/>
                    <a:pt x="953" y="758"/>
                    <a:pt x="989" y="579"/>
                  </a:cubicBezTo>
                  <a:cubicBezTo>
                    <a:pt x="1018" y="428"/>
                    <a:pt x="953" y="314"/>
                    <a:pt x="896" y="192"/>
                  </a:cubicBezTo>
                  <a:cubicBezTo>
                    <a:pt x="839" y="135"/>
                    <a:pt x="746" y="41"/>
                    <a:pt x="660" y="13"/>
                  </a:cubicBezTo>
                  <a:cubicBezTo>
                    <a:pt x="641" y="4"/>
                    <a:pt x="620" y="1"/>
                    <a:pt x="59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flipH="1">
              <a:off x="-51359" y="4294819"/>
              <a:ext cx="72864" cy="62115"/>
            </a:xfrm>
            <a:custGeom>
              <a:avLst/>
              <a:gdLst/>
              <a:ahLst/>
              <a:cxnLst/>
              <a:rect l="l" t="t" r="r" b="b"/>
              <a:pathLst>
                <a:path w="1105" h="942" extrusionOk="0">
                  <a:moveTo>
                    <a:pt x="567" y="0"/>
                  </a:moveTo>
                  <a:cubicBezTo>
                    <a:pt x="423" y="0"/>
                    <a:pt x="273" y="65"/>
                    <a:pt x="151" y="150"/>
                  </a:cubicBezTo>
                  <a:cubicBezTo>
                    <a:pt x="122" y="215"/>
                    <a:pt x="94" y="244"/>
                    <a:pt x="65" y="301"/>
                  </a:cubicBezTo>
                  <a:cubicBezTo>
                    <a:pt x="0" y="480"/>
                    <a:pt x="29" y="659"/>
                    <a:pt x="151" y="810"/>
                  </a:cubicBezTo>
                  <a:cubicBezTo>
                    <a:pt x="266" y="903"/>
                    <a:pt x="399" y="942"/>
                    <a:pt x="535" y="942"/>
                  </a:cubicBezTo>
                  <a:cubicBezTo>
                    <a:pt x="576" y="942"/>
                    <a:pt x="618" y="938"/>
                    <a:pt x="660" y="932"/>
                  </a:cubicBezTo>
                  <a:cubicBezTo>
                    <a:pt x="810" y="896"/>
                    <a:pt x="961" y="781"/>
                    <a:pt x="1047" y="602"/>
                  </a:cubicBezTo>
                  <a:cubicBezTo>
                    <a:pt x="1104" y="451"/>
                    <a:pt x="1104" y="451"/>
                    <a:pt x="1047" y="301"/>
                  </a:cubicBezTo>
                  <a:cubicBezTo>
                    <a:pt x="1018" y="272"/>
                    <a:pt x="1018" y="215"/>
                    <a:pt x="989" y="179"/>
                  </a:cubicBezTo>
                  <a:cubicBezTo>
                    <a:pt x="868" y="65"/>
                    <a:pt x="717" y="0"/>
                    <a:pt x="56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flipH="1">
              <a:off x="-63162" y="4210086"/>
              <a:ext cx="72864" cy="69105"/>
            </a:xfrm>
            <a:custGeom>
              <a:avLst/>
              <a:gdLst/>
              <a:ahLst/>
              <a:cxnLst/>
              <a:rect l="l" t="t" r="r" b="b"/>
              <a:pathLst>
                <a:path w="1105" h="1048" extrusionOk="0">
                  <a:moveTo>
                    <a:pt x="632" y="0"/>
                  </a:moveTo>
                  <a:cubicBezTo>
                    <a:pt x="530" y="0"/>
                    <a:pt x="424" y="26"/>
                    <a:pt x="330" y="67"/>
                  </a:cubicBezTo>
                  <a:cubicBezTo>
                    <a:pt x="180" y="153"/>
                    <a:pt x="94" y="275"/>
                    <a:pt x="29" y="454"/>
                  </a:cubicBezTo>
                  <a:cubicBezTo>
                    <a:pt x="29" y="511"/>
                    <a:pt x="1" y="568"/>
                    <a:pt x="29" y="633"/>
                  </a:cubicBezTo>
                  <a:cubicBezTo>
                    <a:pt x="29" y="812"/>
                    <a:pt x="180" y="991"/>
                    <a:pt x="359" y="1020"/>
                  </a:cubicBezTo>
                  <a:cubicBezTo>
                    <a:pt x="415" y="1038"/>
                    <a:pt x="474" y="1047"/>
                    <a:pt x="532" y="1047"/>
                  </a:cubicBezTo>
                  <a:cubicBezTo>
                    <a:pt x="660" y="1047"/>
                    <a:pt x="784" y="1001"/>
                    <a:pt x="868" y="898"/>
                  </a:cubicBezTo>
                  <a:cubicBezTo>
                    <a:pt x="1018" y="783"/>
                    <a:pt x="1104" y="604"/>
                    <a:pt x="1076" y="425"/>
                  </a:cubicBezTo>
                  <a:cubicBezTo>
                    <a:pt x="1076" y="246"/>
                    <a:pt x="1076" y="246"/>
                    <a:pt x="925" y="124"/>
                  </a:cubicBezTo>
                  <a:cubicBezTo>
                    <a:pt x="896" y="95"/>
                    <a:pt x="868" y="67"/>
                    <a:pt x="810" y="31"/>
                  </a:cubicBezTo>
                  <a:cubicBezTo>
                    <a:pt x="754" y="9"/>
                    <a:pt x="694" y="0"/>
                    <a:pt x="632"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flipH="1">
              <a:off x="-43776" y="4373947"/>
              <a:ext cx="61060" cy="56972"/>
            </a:xfrm>
            <a:custGeom>
              <a:avLst/>
              <a:gdLst/>
              <a:ahLst/>
              <a:cxnLst/>
              <a:rect l="l" t="t" r="r" b="b"/>
              <a:pathLst>
                <a:path w="926" h="864" extrusionOk="0">
                  <a:moveTo>
                    <a:pt x="506" y="0"/>
                  </a:moveTo>
                  <a:cubicBezTo>
                    <a:pt x="441" y="0"/>
                    <a:pt x="377" y="13"/>
                    <a:pt x="323" y="25"/>
                  </a:cubicBezTo>
                  <a:cubicBezTo>
                    <a:pt x="237" y="54"/>
                    <a:pt x="180" y="90"/>
                    <a:pt x="116" y="147"/>
                  </a:cubicBezTo>
                  <a:cubicBezTo>
                    <a:pt x="58" y="205"/>
                    <a:pt x="30" y="269"/>
                    <a:pt x="30" y="355"/>
                  </a:cubicBezTo>
                  <a:cubicBezTo>
                    <a:pt x="1" y="477"/>
                    <a:pt x="30" y="592"/>
                    <a:pt x="87" y="685"/>
                  </a:cubicBezTo>
                  <a:cubicBezTo>
                    <a:pt x="144" y="771"/>
                    <a:pt x="266" y="864"/>
                    <a:pt x="388" y="864"/>
                  </a:cubicBezTo>
                  <a:cubicBezTo>
                    <a:pt x="474" y="864"/>
                    <a:pt x="538" y="835"/>
                    <a:pt x="596" y="807"/>
                  </a:cubicBezTo>
                  <a:cubicBezTo>
                    <a:pt x="804" y="685"/>
                    <a:pt x="925" y="412"/>
                    <a:pt x="832" y="176"/>
                  </a:cubicBezTo>
                  <a:cubicBezTo>
                    <a:pt x="804" y="147"/>
                    <a:pt x="775" y="119"/>
                    <a:pt x="746" y="90"/>
                  </a:cubicBezTo>
                  <a:cubicBezTo>
                    <a:pt x="678" y="21"/>
                    <a:pt x="591" y="0"/>
                    <a:pt x="506"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flipH="1">
              <a:off x="-6454" y="3529256"/>
              <a:ext cx="354493" cy="626166"/>
            </a:xfrm>
            <a:custGeom>
              <a:avLst/>
              <a:gdLst/>
              <a:ahLst/>
              <a:cxnLst/>
              <a:rect l="l" t="t" r="r" b="b"/>
              <a:pathLst>
                <a:path w="5376" h="9496" fill="none" extrusionOk="0">
                  <a:moveTo>
                    <a:pt x="5375" y="2057"/>
                  </a:moveTo>
                  <a:cubicBezTo>
                    <a:pt x="5196" y="2416"/>
                    <a:pt x="4981" y="2745"/>
                    <a:pt x="4802" y="3104"/>
                  </a:cubicBezTo>
                  <a:cubicBezTo>
                    <a:pt x="4508" y="3763"/>
                    <a:pt x="4358" y="4480"/>
                    <a:pt x="4386" y="5196"/>
                  </a:cubicBezTo>
                  <a:cubicBezTo>
                    <a:pt x="4444" y="6235"/>
                    <a:pt x="4866" y="7346"/>
                    <a:pt x="4444" y="8299"/>
                  </a:cubicBezTo>
                  <a:cubicBezTo>
                    <a:pt x="4178" y="8923"/>
                    <a:pt x="3519" y="9374"/>
                    <a:pt x="2831" y="9431"/>
                  </a:cubicBezTo>
                  <a:cubicBezTo>
                    <a:pt x="1935" y="9496"/>
                    <a:pt x="860" y="8865"/>
                    <a:pt x="445" y="8027"/>
                  </a:cubicBezTo>
                  <a:cubicBezTo>
                    <a:pt x="29" y="7224"/>
                    <a:pt x="0" y="6271"/>
                    <a:pt x="144" y="5375"/>
                  </a:cubicBezTo>
                  <a:cubicBezTo>
                    <a:pt x="416" y="3340"/>
                    <a:pt x="1728" y="1491"/>
                    <a:pt x="3311" y="237"/>
                  </a:cubicBezTo>
                  <a:cubicBezTo>
                    <a:pt x="3433" y="144"/>
                    <a:pt x="3548" y="58"/>
                    <a:pt x="3698"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flipH="1">
              <a:off x="-51359" y="3483889"/>
              <a:ext cx="186742" cy="208436"/>
            </a:xfrm>
            <a:custGeom>
              <a:avLst/>
              <a:gdLst/>
              <a:ahLst/>
              <a:cxnLst/>
              <a:rect l="l" t="t" r="r" b="b"/>
              <a:pathLst>
                <a:path w="2832" h="3161" fill="none" extrusionOk="0">
                  <a:moveTo>
                    <a:pt x="2387" y="567"/>
                  </a:moveTo>
                  <a:cubicBezTo>
                    <a:pt x="2566" y="775"/>
                    <a:pt x="2688" y="1047"/>
                    <a:pt x="2716" y="1312"/>
                  </a:cubicBezTo>
                  <a:cubicBezTo>
                    <a:pt x="2831" y="1907"/>
                    <a:pt x="2716" y="2509"/>
                    <a:pt x="2595" y="3104"/>
                  </a:cubicBezTo>
                  <a:cubicBezTo>
                    <a:pt x="2595" y="3161"/>
                    <a:pt x="2566" y="3161"/>
                    <a:pt x="2537" y="3161"/>
                  </a:cubicBezTo>
                  <a:cubicBezTo>
                    <a:pt x="2208" y="2896"/>
                    <a:pt x="2000" y="2537"/>
                    <a:pt x="1907" y="2122"/>
                  </a:cubicBezTo>
                  <a:cubicBezTo>
                    <a:pt x="1907" y="2086"/>
                    <a:pt x="1849" y="2057"/>
                    <a:pt x="1821" y="2086"/>
                  </a:cubicBezTo>
                  <a:cubicBezTo>
                    <a:pt x="1670" y="2301"/>
                    <a:pt x="1520" y="2509"/>
                    <a:pt x="1398" y="2745"/>
                  </a:cubicBezTo>
                  <a:cubicBezTo>
                    <a:pt x="1369" y="2774"/>
                    <a:pt x="1312" y="2774"/>
                    <a:pt x="1312" y="2717"/>
                  </a:cubicBezTo>
                  <a:cubicBezTo>
                    <a:pt x="1254" y="2265"/>
                    <a:pt x="1312" y="1821"/>
                    <a:pt x="1434" y="1405"/>
                  </a:cubicBezTo>
                  <a:cubicBezTo>
                    <a:pt x="1462" y="1369"/>
                    <a:pt x="1398" y="1312"/>
                    <a:pt x="1369" y="1341"/>
                  </a:cubicBezTo>
                  <a:cubicBezTo>
                    <a:pt x="982" y="1405"/>
                    <a:pt x="595" y="1642"/>
                    <a:pt x="237" y="1549"/>
                  </a:cubicBezTo>
                  <a:cubicBezTo>
                    <a:pt x="208" y="1549"/>
                    <a:pt x="179" y="1491"/>
                    <a:pt x="208" y="1463"/>
                  </a:cubicBezTo>
                  <a:lnTo>
                    <a:pt x="860" y="832"/>
                  </a:lnTo>
                  <a:cubicBezTo>
                    <a:pt x="896" y="803"/>
                    <a:pt x="860" y="746"/>
                    <a:pt x="803" y="746"/>
                  </a:cubicBezTo>
                  <a:cubicBezTo>
                    <a:pt x="538" y="746"/>
                    <a:pt x="237" y="624"/>
                    <a:pt x="29" y="416"/>
                  </a:cubicBezTo>
                  <a:cubicBezTo>
                    <a:pt x="0" y="388"/>
                    <a:pt x="0" y="330"/>
                    <a:pt x="58" y="330"/>
                  </a:cubicBezTo>
                  <a:cubicBezTo>
                    <a:pt x="538" y="294"/>
                    <a:pt x="1011" y="1"/>
                    <a:pt x="1491" y="29"/>
                  </a:cubicBezTo>
                  <a:cubicBezTo>
                    <a:pt x="1756" y="29"/>
                    <a:pt x="2000" y="151"/>
                    <a:pt x="217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flipH="1">
              <a:off x="-53667" y="3404959"/>
              <a:ext cx="49653" cy="126275"/>
            </a:xfrm>
            <a:custGeom>
              <a:avLst/>
              <a:gdLst/>
              <a:ahLst/>
              <a:cxnLst/>
              <a:rect l="l" t="t" r="r" b="b"/>
              <a:pathLst>
                <a:path w="753" h="1915" fill="none" extrusionOk="0">
                  <a:moveTo>
                    <a:pt x="602" y="29"/>
                  </a:moveTo>
                  <a:cubicBezTo>
                    <a:pt x="574" y="1"/>
                    <a:pt x="574" y="1"/>
                    <a:pt x="538" y="1"/>
                  </a:cubicBezTo>
                  <a:lnTo>
                    <a:pt x="151" y="1"/>
                  </a:lnTo>
                  <a:cubicBezTo>
                    <a:pt x="330" y="538"/>
                    <a:pt x="330" y="1198"/>
                    <a:pt x="0" y="1642"/>
                  </a:cubicBezTo>
                  <a:cubicBezTo>
                    <a:pt x="94" y="1706"/>
                    <a:pt x="122" y="1821"/>
                    <a:pt x="180" y="1914"/>
                  </a:cubicBezTo>
                  <a:cubicBezTo>
                    <a:pt x="602" y="1405"/>
                    <a:pt x="753" y="717"/>
                    <a:pt x="631" y="58"/>
                  </a:cubicBezTo>
                  <a:cubicBezTo>
                    <a:pt x="631" y="58"/>
                    <a:pt x="631" y="29"/>
                    <a:pt x="602"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flipH="1">
              <a:off x="64432" y="3980088"/>
              <a:ext cx="78996" cy="125748"/>
            </a:xfrm>
            <a:custGeom>
              <a:avLst/>
              <a:gdLst/>
              <a:ahLst/>
              <a:cxnLst/>
              <a:rect l="l" t="t" r="r" b="b"/>
              <a:pathLst>
                <a:path w="1198" h="1907" fill="none" extrusionOk="0">
                  <a:moveTo>
                    <a:pt x="624" y="179"/>
                  </a:moveTo>
                  <a:cubicBezTo>
                    <a:pt x="688" y="86"/>
                    <a:pt x="746" y="0"/>
                    <a:pt x="868" y="0"/>
                  </a:cubicBezTo>
                  <a:cubicBezTo>
                    <a:pt x="925" y="0"/>
                    <a:pt x="1018" y="58"/>
                    <a:pt x="1075" y="115"/>
                  </a:cubicBezTo>
                  <a:cubicBezTo>
                    <a:pt x="1104" y="208"/>
                    <a:pt x="1133" y="294"/>
                    <a:pt x="1133" y="359"/>
                  </a:cubicBezTo>
                  <a:cubicBezTo>
                    <a:pt x="1197" y="867"/>
                    <a:pt x="1018" y="1369"/>
                    <a:pt x="660" y="1727"/>
                  </a:cubicBezTo>
                  <a:cubicBezTo>
                    <a:pt x="567" y="1820"/>
                    <a:pt x="481" y="1878"/>
                    <a:pt x="359" y="1906"/>
                  </a:cubicBezTo>
                  <a:cubicBezTo>
                    <a:pt x="237" y="1906"/>
                    <a:pt x="87" y="1849"/>
                    <a:pt x="58" y="1763"/>
                  </a:cubicBezTo>
                  <a:cubicBezTo>
                    <a:pt x="1" y="1641"/>
                    <a:pt x="87" y="1491"/>
                    <a:pt x="180" y="1369"/>
                  </a:cubicBezTo>
                  <a:cubicBezTo>
                    <a:pt x="301" y="1190"/>
                    <a:pt x="416" y="1011"/>
                    <a:pt x="481" y="803"/>
                  </a:cubicBezTo>
                  <a:cubicBezTo>
                    <a:pt x="538" y="595"/>
                    <a:pt x="509" y="359"/>
                    <a:pt x="624"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flipH="1">
              <a:off x="-171831" y="4798996"/>
              <a:ext cx="317171" cy="202765"/>
            </a:xfrm>
            <a:custGeom>
              <a:avLst/>
              <a:gdLst/>
              <a:ahLst/>
              <a:cxnLst/>
              <a:rect l="l" t="t" r="r" b="b"/>
              <a:pathLst>
                <a:path w="4810" h="3075" fill="none" extrusionOk="0">
                  <a:moveTo>
                    <a:pt x="2839" y="387"/>
                  </a:moveTo>
                  <a:cubicBezTo>
                    <a:pt x="2566" y="330"/>
                    <a:pt x="2387" y="0"/>
                    <a:pt x="2122" y="0"/>
                  </a:cubicBezTo>
                  <a:cubicBezTo>
                    <a:pt x="1792" y="0"/>
                    <a:pt x="1642" y="359"/>
                    <a:pt x="1370" y="481"/>
                  </a:cubicBezTo>
                  <a:cubicBezTo>
                    <a:pt x="1162" y="567"/>
                    <a:pt x="897" y="509"/>
                    <a:pt x="653" y="509"/>
                  </a:cubicBezTo>
                  <a:cubicBezTo>
                    <a:pt x="445" y="481"/>
                    <a:pt x="151" y="538"/>
                    <a:pt x="58" y="746"/>
                  </a:cubicBezTo>
                  <a:cubicBezTo>
                    <a:pt x="1" y="925"/>
                    <a:pt x="87" y="1104"/>
                    <a:pt x="180" y="1226"/>
                  </a:cubicBezTo>
                  <a:cubicBezTo>
                    <a:pt x="266" y="1376"/>
                    <a:pt x="388" y="1491"/>
                    <a:pt x="474" y="1642"/>
                  </a:cubicBezTo>
                  <a:cubicBezTo>
                    <a:pt x="538" y="1763"/>
                    <a:pt x="567" y="1943"/>
                    <a:pt x="624" y="2064"/>
                  </a:cubicBezTo>
                  <a:cubicBezTo>
                    <a:pt x="746" y="2208"/>
                    <a:pt x="954" y="2301"/>
                    <a:pt x="1162" y="2330"/>
                  </a:cubicBezTo>
                  <a:cubicBezTo>
                    <a:pt x="1341" y="2358"/>
                    <a:pt x="1549" y="2330"/>
                    <a:pt x="1764" y="2301"/>
                  </a:cubicBezTo>
                  <a:cubicBezTo>
                    <a:pt x="1821" y="2301"/>
                    <a:pt x="1907" y="2301"/>
                    <a:pt x="1972" y="2358"/>
                  </a:cubicBezTo>
                  <a:cubicBezTo>
                    <a:pt x="2086" y="2423"/>
                    <a:pt x="2122" y="2537"/>
                    <a:pt x="2179" y="2659"/>
                  </a:cubicBezTo>
                  <a:cubicBezTo>
                    <a:pt x="2387" y="2924"/>
                    <a:pt x="2803" y="2838"/>
                    <a:pt x="3133" y="2896"/>
                  </a:cubicBezTo>
                  <a:cubicBezTo>
                    <a:pt x="3312" y="2924"/>
                    <a:pt x="3462" y="3017"/>
                    <a:pt x="3613" y="3046"/>
                  </a:cubicBezTo>
                  <a:cubicBezTo>
                    <a:pt x="4000" y="3075"/>
                    <a:pt x="4329" y="2781"/>
                    <a:pt x="4537" y="2451"/>
                  </a:cubicBezTo>
                  <a:cubicBezTo>
                    <a:pt x="4688" y="2208"/>
                    <a:pt x="4809" y="1943"/>
                    <a:pt x="4809" y="1642"/>
                  </a:cubicBezTo>
                  <a:cubicBezTo>
                    <a:pt x="4809" y="1348"/>
                    <a:pt x="4630" y="1047"/>
                    <a:pt x="4358" y="954"/>
                  </a:cubicBezTo>
                  <a:cubicBezTo>
                    <a:pt x="4272" y="925"/>
                    <a:pt x="4179" y="925"/>
                    <a:pt x="4121" y="868"/>
                  </a:cubicBezTo>
                  <a:cubicBezTo>
                    <a:pt x="3971" y="774"/>
                    <a:pt x="3942" y="538"/>
                    <a:pt x="3792" y="416"/>
                  </a:cubicBezTo>
                  <a:cubicBezTo>
                    <a:pt x="3520" y="208"/>
                    <a:pt x="3161" y="481"/>
                    <a:pt x="2839" y="387"/>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flipH="1">
              <a:off x="-167545" y="4864211"/>
              <a:ext cx="265606" cy="88426"/>
            </a:xfrm>
            <a:custGeom>
              <a:avLst/>
              <a:gdLst/>
              <a:ahLst/>
              <a:cxnLst/>
              <a:rect l="l" t="t" r="r" b="b"/>
              <a:pathLst>
                <a:path w="4028" h="1341" fill="none" extrusionOk="0">
                  <a:moveTo>
                    <a:pt x="0" y="0"/>
                  </a:moveTo>
                  <a:cubicBezTo>
                    <a:pt x="717" y="58"/>
                    <a:pt x="1462" y="144"/>
                    <a:pt x="2150" y="323"/>
                  </a:cubicBezTo>
                  <a:cubicBezTo>
                    <a:pt x="2838" y="538"/>
                    <a:pt x="3519"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flipH="1">
              <a:off x="127800" y="4432766"/>
              <a:ext cx="378100" cy="360626"/>
            </a:xfrm>
            <a:custGeom>
              <a:avLst/>
              <a:gdLst/>
              <a:ahLst/>
              <a:cxnLst/>
              <a:rect l="l" t="t" r="r" b="b"/>
              <a:pathLst>
                <a:path w="5734" h="5469" fill="none" extrusionOk="0">
                  <a:moveTo>
                    <a:pt x="2839" y="5404"/>
                  </a:moveTo>
                  <a:cubicBezTo>
                    <a:pt x="1972" y="5253"/>
                    <a:pt x="1169" y="4781"/>
                    <a:pt x="632" y="4121"/>
                  </a:cubicBezTo>
                  <a:cubicBezTo>
                    <a:pt x="273" y="3706"/>
                    <a:pt x="1" y="3197"/>
                    <a:pt x="1" y="2659"/>
                  </a:cubicBezTo>
                  <a:cubicBezTo>
                    <a:pt x="30" y="2093"/>
                    <a:pt x="331" y="1556"/>
                    <a:pt x="839" y="1377"/>
                  </a:cubicBezTo>
                  <a:cubicBezTo>
                    <a:pt x="1198" y="1255"/>
                    <a:pt x="1556" y="1312"/>
                    <a:pt x="1886" y="1405"/>
                  </a:cubicBezTo>
                  <a:cubicBezTo>
                    <a:pt x="2000" y="1434"/>
                    <a:pt x="2122" y="1491"/>
                    <a:pt x="2244" y="1491"/>
                  </a:cubicBezTo>
                  <a:cubicBezTo>
                    <a:pt x="2538" y="1462"/>
                    <a:pt x="2538" y="1226"/>
                    <a:pt x="2602" y="1018"/>
                  </a:cubicBezTo>
                  <a:cubicBezTo>
                    <a:pt x="2631" y="746"/>
                    <a:pt x="2717" y="481"/>
                    <a:pt x="2932" y="302"/>
                  </a:cubicBezTo>
                  <a:cubicBezTo>
                    <a:pt x="3168" y="58"/>
                    <a:pt x="3555" y="1"/>
                    <a:pt x="3885" y="94"/>
                  </a:cubicBezTo>
                  <a:cubicBezTo>
                    <a:pt x="4215" y="180"/>
                    <a:pt x="4509" y="416"/>
                    <a:pt x="4752" y="660"/>
                  </a:cubicBezTo>
                  <a:cubicBezTo>
                    <a:pt x="5440" y="1377"/>
                    <a:pt x="5734" y="2451"/>
                    <a:pt x="5555" y="3405"/>
                  </a:cubicBezTo>
                  <a:cubicBezTo>
                    <a:pt x="5469" y="3820"/>
                    <a:pt x="5290" y="4272"/>
                    <a:pt x="4903" y="4451"/>
                  </a:cubicBezTo>
                  <a:cubicBezTo>
                    <a:pt x="4602" y="4630"/>
                    <a:pt x="4215" y="4601"/>
                    <a:pt x="3942" y="4809"/>
                  </a:cubicBezTo>
                  <a:cubicBezTo>
                    <a:pt x="3706" y="4988"/>
                    <a:pt x="3555" y="5318"/>
                    <a:pt x="3254" y="5404"/>
                  </a:cubicBezTo>
                  <a:cubicBezTo>
                    <a:pt x="3140" y="5468"/>
                    <a:pt x="2989" y="5433"/>
                    <a:pt x="2839"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flipH="1">
              <a:off x="222292" y="4547106"/>
              <a:ext cx="181005" cy="173027"/>
            </a:xfrm>
            <a:custGeom>
              <a:avLst/>
              <a:gdLst/>
              <a:ahLst/>
              <a:cxnLst/>
              <a:rect l="l" t="t" r="r" b="b"/>
              <a:pathLst>
                <a:path w="2745" h="2624" fill="none" extrusionOk="0">
                  <a:moveTo>
                    <a:pt x="1734" y="58"/>
                  </a:moveTo>
                  <a:cubicBezTo>
                    <a:pt x="2028" y="1"/>
                    <a:pt x="2329" y="87"/>
                    <a:pt x="2508" y="330"/>
                  </a:cubicBezTo>
                  <a:cubicBezTo>
                    <a:pt x="2687" y="510"/>
                    <a:pt x="2745" y="803"/>
                    <a:pt x="2716" y="1047"/>
                  </a:cubicBezTo>
                  <a:cubicBezTo>
                    <a:pt x="2716" y="1312"/>
                    <a:pt x="2630" y="1585"/>
                    <a:pt x="2537" y="1821"/>
                  </a:cubicBezTo>
                  <a:cubicBezTo>
                    <a:pt x="2451" y="2029"/>
                    <a:pt x="2358" y="2237"/>
                    <a:pt x="2272" y="2445"/>
                  </a:cubicBezTo>
                  <a:cubicBezTo>
                    <a:pt x="2272" y="2480"/>
                    <a:pt x="2236" y="2509"/>
                    <a:pt x="2236" y="2538"/>
                  </a:cubicBezTo>
                  <a:cubicBezTo>
                    <a:pt x="2207" y="2566"/>
                    <a:pt x="2179" y="2566"/>
                    <a:pt x="2150" y="2566"/>
                  </a:cubicBezTo>
                  <a:cubicBezTo>
                    <a:pt x="1999" y="2624"/>
                    <a:pt x="1849" y="2595"/>
                    <a:pt x="1698" y="2538"/>
                  </a:cubicBezTo>
                  <a:cubicBezTo>
                    <a:pt x="1376" y="2445"/>
                    <a:pt x="1046" y="2330"/>
                    <a:pt x="745" y="2179"/>
                  </a:cubicBezTo>
                  <a:cubicBezTo>
                    <a:pt x="595" y="2122"/>
                    <a:pt x="444" y="2058"/>
                    <a:pt x="330" y="1943"/>
                  </a:cubicBezTo>
                  <a:cubicBezTo>
                    <a:pt x="179" y="1792"/>
                    <a:pt x="57" y="1613"/>
                    <a:pt x="29" y="1405"/>
                  </a:cubicBezTo>
                  <a:cubicBezTo>
                    <a:pt x="0" y="1226"/>
                    <a:pt x="86" y="983"/>
                    <a:pt x="208" y="868"/>
                  </a:cubicBezTo>
                  <a:cubicBezTo>
                    <a:pt x="330" y="746"/>
                    <a:pt x="509" y="689"/>
                    <a:pt x="688" y="653"/>
                  </a:cubicBezTo>
                  <a:cubicBezTo>
                    <a:pt x="838" y="653"/>
                    <a:pt x="1018" y="689"/>
                    <a:pt x="1161" y="717"/>
                  </a:cubicBezTo>
                  <a:lnTo>
                    <a:pt x="1225" y="717"/>
                  </a:lnTo>
                  <a:cubicBezTo>
                    <a:pt x="1254" y="717"/>
                    <a:pt x="1254" y="567"/>
                    <a:pt x="1254" y="538"/>
                  </a:cubicBezTo>
                  <a:cubicBezTo>
                    <a:pt x="1283" y="445"/>
                    <a:pt x="1311" y="388"/>
                    <a:pt x="1376" y="330"/>
                  </a:cubicBezTo>
                  <a:cubicBezTo>
                    <a:pt x="1462" y="209"/>
                    <a:pt x="1584" y="115"/>
                    <a:pt x="1734"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flipH="1">
              <a:off x="347974" y="4440810"/>
              <a:ext cx="27959" cy="88426"/>
            </a:xfrm>
            <a:custGeom>
              <a:avLst/>
              <a:gdLst/>
              <a:ahLst/>
              <a:cxnLst/>
              <a:rect l="l" t="t" r="r" b="b"/>
              <a:pathLst>
                <a:path w="424" h="1341" fill="none" extrusionOk="0">
                  <a:moveTo>
                    <a:pt x="209" y="416"/>
                  </a:moveTo>
                  <a:cubicBezTo>
                    <a:pt x="209" y="330"/>
                    <a:pt x="244" y="208"/>
                    <a:pt x="330" y="115"/>
                  </a:cubicBezTo>
                  <a:cubicBezTo>
                    <a:pt x="273" y="58"/>
                    <a:pt x="180" y="29"/>
                    <a:pt x="123" y="0"/>
                  </a:cubicBezTo>
                  <a:lnTo>
                    <a:pt x="65" y="0"/>
                  </a:lnTo>
                  <a:lnTo>
                    <a:pt x="29" y="0"/>
                  </a:lnTo>
                  <a:cubicBezTo>
                    <a:pt x="1" y="58"/>
                    <a:pt x="1" y="86"/>
                    <a:pt x="1" y="151"/>
                  </a:cubicBezTo>
                  <a:cubicBezTo>
                    <a:pt x="1" y="538"/>
                    <a:pt x="123" y="896"/>
                    <a:pt x="273" y="1226"/>
                  </a:cubicBezTo>
                  <a:cubicBezTo>
                    <a:pt x="302" y="1283"/>
                    <a:pt x="359" y="1340"/>
                    <a:pt x="423" y="1312"/>
                  </a:cubicBezTo>
                  <a:cubicBezTo>
                    <a:pt x="273" y="1047"/>
                    <a:pt x="180"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flipH="1">
              <a:off x="275176" y="4601968"/>
              <a:ext cx="35542" cy="41608"/>
            </a:xfrm>
            <a:custGeom>
              <a:avLst/>
              <a:gdLst/>
              <a:ahLst/>
              <a:cxnLst/>
              <a:rect l="l" t="t" r="r" b="b"/>
              <a:pathLst>
                <a:path w="539" h="631" fill="none" extrusionOk="0">
                  <a:moveTo>
                    <a:pt x="509" y="394"/>
                  </a:moveTo>
                  <a:cubicBezTo>
                    <a:pt x="538" y="452"/>
                    <a:pt x="538" y="538"/>
                    <a:pt x="474" y="602"/>
                  </a:cubicBezTo>
                  <a:cubicBezTo>
                    <a:pt x="445" y="631"/>
                    <a:pt x="388" y="631"/>
                    <a:pt x="330" y="631"/>
                  </a:cubicBezTo>
                  <a:cubicBezTo>
                    <a:pt x="294" y="602"/>
                    <a:pt x="237" y="573"/>
                    <a:pt x="208" y="509"/>
                  </a:cubicBezTo>
                  <a:cubicBezTo>
                    <a:pt x="151" y="423"/>
                    <a:pt x="115" y="330"/>
                    <a:pt x="87" y="244"/>
                  </a:cubicBezTo>
                  <a:cubicBezTo>
                    <a:pt x="1" y="0"/>
                    <a:pt x="445" y="301"/>
                    <a:pt x="509" y="39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flipH="1">
              <a:off x="310652" y="4625574"/>
              <a:ext cx="21826" cy="35476"/>
            </a:xfrm>
            <a:custGeom>
              <a:avLst/>
              <a:gdLst/>
              <a:ahLst/>
              <a:cxnLst/>
              <a:rect l="l" t="t" r="r" b="b"/>
              <a:pathLst>
                <a:path w="331" h="538" fill="none" extrusionOk="0">
                  <a:moveTo>
                    <a:pt x="331" y="330"/>
                  </a:moveTo>
                  <a:cubicBezTo>
                    <a:pt x="331" y="395"/>
                    <a:pt x="302" y="481"/>
                    <a:pt x="237" y="509"/>
                  </a:cubicBezTo>
                  <a:cubicBezTo>
                    <a:pt x="180" y="538"/>
                    <a:pt x="123" y="509"/>
                    <a:pt x="58" y="481"/>
                  </a:cubicBezTo>
                  <a:cubicBezTo>
                    <a:pt x="30" y="423"/>
                    <a:pt x="1" y="359"/>
                    <a:pt x="1" y="273"/>
                  </a:cubicBezTo>
                  <a:cubicBezTo>
                    <a:pt x="1" y="215"/>
                    <a:pt x="1" y="122"/>
                    <a:pt x="58" y="36"/>
                  </a:cubicBezTo>
                  <a:cubicBezTo>
                    <a:pt x="58" y="0"/>
                    <a:pt x="87" y="0"/>
                    <a:pt x="123" y="0"/>
                  </a:cubicBezTo>
                  <a:cubicBezTo>
                    <a:pt x="237" y="65"/>
                    <a:pt x="302" y="180"/>
                    <a:pt x="331"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flipH="1">
              <a:off x="-177502" y="4623662"/>
              <a:ext cx="112032" cy="104515"/>
            </a:xfrm>
            <a:custGeom>
              <a:avLst/>
              <a:gdLst/>
              <a:ahLst/>
              <a:cxnLst/>
              <a:rect l="l" t="t" r="r" b="b"/>
              <a:pathLst>
                <a:path w="1699" h="1585" fill="none" extrusionOk="0">
                  <a:moveTo>
                    <a:pt x="1369" y="244"/>
                  </a:moveTo>
                  <a:cubicBezTo>
                    <a:pt x="1577" y="424"/>
                    <a:pt x="1698" y="689"/>
                    <a:pt x="1698" y="961"/>
                  </a:cubicBezTo>
                  <a:cubicBezTo>
                    <a:pt x="1698" y="1018"/>
                    <a:pt x="1670" y="1104"/>
                    <a:pt x="1641" y="1169"/>
                  </a:cubicBezTo>
                  <a:cubicBezTo>
                    <a:pt x="1612" y="1255"/>
                    <a:pt x="1548" y="1319"/>
                    <a:pt x="1462" y="1348"/>
                  </a:cubicBezTo>
                  <a:cubicBezTo>
                    <a:pt x="1283" y="1527"/>
                    <a:pt x="1010" y="1585"/>
                    <a:pt x="745" y="1585"/>
                  </a:cubicBezTo>
                  <a:cubicBezTo>
                    <a:pt x="681" y="1585"/>
                    <a:pt x="595" y="1585"/>
                    <a:pt x="537" y="1556"/>
                  </a:cubicBezTo>
                  <a:cubicBezTo>
                    <a:pt x="237" y="1463"/>
                    <a:pt x="0" y="1169"/>
                    <a:pt x="0" y="868"/>
                  </a:cubicBezTo>
                  <a:cubicBezTo>
                    <a:pt x="0" y="538"/>
                    <a:pt x="208" y="244"/>
                    <a:pt x="473" y="123"/>
                  </a:cubicBezTo>
                  <a:cubicBezTo>
                    <a:pt x="774" y="1"/>
                    <a:pt x="1132" y="65"/>
                    <a:pt x="1369" y="24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7"/>
          <p:cNvGrpSpPr/>
          <p:nvPr/>
        </p:nvGrpSpPr>
        <p:grpSpPr>
          <a:xfrm flipH="1">
            <a:off x="8596250" y="1524009"/>
            <a:ext cx="852538" cy="4786453"/>
            <a:chOff x="-299425" y="215309"/>
            <a:chExt cx="852538" cy="4786453"/>
          </a:xfrm>
        </p:grpSpPr>
        <p:sp>
          <p:nvSpPr>
            <p:cNvPr id="845" name="Google Shape;845;p7"/>
            <p:cNvSpPr/>
            <p:nvPr/>
          </p:nvSpPr>
          <p:spPr>
            <a:xfrm flipH="1">
              <a:off x="-169458" y="2046397"/>
              <a:ext cx="216481" cy="244374"/>
            </a:xfrm>
            <a:custGeom>
              <a:avLst/>
              <a:gdLst/>
              <a:ahLst/>
              <a:cxnLst/>
              <a:rect l="l" t="t" r="r" b="b"/>
              <a:pathLst>
                <a:path w="3283" h="3706" fill="none" extrusionOk="0">
                  <a:moveTo>
                    <a:pt x="180" y="1377"/>
                  </a:moveTo>
                  <a:cubicBezTo>
                    <a:pt x="0" y="2093"/>
                    <a:pt x="208" y="2452"/>
                    <a:pt x="538" y="2631"/>
                  </a:cubicBezTo>
                  <a:cubicBezTo>
                    <a:pt x="868" y="2839"/>
                    <a:pt x="1169" y="2423"/>
                    <a:pt x="1283" y="2566"/>
                  </a:cubicBezTo>
                  <a:cubicBezTo>
                    <a:pt x="1405" y="2745"/>
                    <a:pt x="1584" y="3706"/>
                    <a:pt x="2451" y="2867"/>
                  </a:cubicBezTo>
                  <a:cubicBezTo>
                    <a:pt x="2451" y="2867"/>
                    <a:pt x="3017" y="2151"/>
                    <a:pt x="2423" y="2000"/>
                  </a:cubicBezTo>
                  <a:cubicBezTo>
                    <a:pt x="2423" y="2000"/>
                    <a:pt x="2208" y="2029"/>
                    <a:pt x="2243" y="1850"/>
                  </a:cubicBezTo>
                  <a:cubicBezTo>
                    <a:pt x="2272" y="1670"/>
                    <a:pt x="2358" y="1706"/>
                    <a:pt x="2358" y="1706"/>
                  </a:cubicBezTo>
                  <a:cubicBezTo>
                    <a:pt x="2358" y="1706"/>
                    <a:pt x="3283" y="1706"/>
                    <a:pt x="2781" y="990"/>
                  </a:cubicBezTo>
                  <a:cubicBezTo>
                    <a:pt x="2272" y="273"/>
                    <a:pt x="1376" y="58"/>
                    <a:pt x="1376" y="58"/>
                  </a:cubicBezTo>
                  <a:cubicBezTo>
                    <a:pt x="774" y="1"/>
                    <a:pt x="1018" y="925"/>
                    <a:pt x="1018" y="925"/>
                  </a:cubicBezTo>
                  <a:cubicBezTo>
                    <a:pt x="1018" y="925"/>
                    <a:pt x="1075" y="1197"/>
                    <a:pt x="896" y="1169"/>
                  </a:cubicBezTo>
                  <a:cubicBezTo>
                    <a:pt x="717" y="1104"/>
                    <a:pt x="387" y="660"/>
                    <a:pt x="180" y="1377"/>
                  </a:cubicBezTo>
                  <a:close/>
                  <a:moveTo>
                    <a:pt x="538" y="1348"/>
                  </a:moveTo>
                  <a:lnTo>
                    <a:pt x="567" y="1348"/>
                  </a:lnTo>
                  <a:cubicBezTo>
                    <a:pt x="595" y="1377"/>
                    <a:pt x="631" y="1377"/>
                    <a:pt x="631" y="1377"/>
                  </a:cubicBezTo>
                  <a:cubicBezTo>
                    <a:pt x="688" y="1434"/>
                    <a:pt x="746" y="1463"/>
                    <a:pt x="839" y="1463"/>
                  </a:cubicBezTo>
                  <a:cubicBezTo>
                    <a:pt x="989" y="1527"/>
                    <a:pt x="1133" y="1463"/>
                    <a:pt x="1226" y="1348"/>
                  </a:cubicBezTo>
                  <a:cubicBezTo>
                    <a:pt x="1405" y="1197"/>
                    <a:pt x="1348" y="925"/>
                    <a:pt x="1312" y="839"/>
                  </a:cubicBezTo>
                  <a:cubicBezTo>
                    <a:pt x="1283" y="660"/>
                    <a:pt x="1283" y="452"/>
                    <a:pt x="1312" y="388"/>
                  </a:cubicBezTo>
                  <a:lnTo>
                    <a:pt x="1312" y="388"/>
                  </a:lnTo>
                  <a:cubicBezTo>
                    <a:pt x="1405" y="416"/>
                    <a:pt x="1642" y="481"/>
                    <a:pt x="1943" y="660"/>
                  </a:cubicBezTo>
                  <a:cubicBezTo>
                    <a:pt x="2179" y="810"/>
                    <a:pt x="2387" y="990"/>
                    <a:pt x="2509" y="1197"/>
                  </a:cubicBezTo>
                  <a:cubicBezTo>
                    <a:pt x="2566" y="1255"/>
                    <a:pt x="2602" y="1283"/>
                    <a:pt x="2602" y="1312"/>
                  </a:cubicBezTo>
                  <a:cubicBezTo>
                    <a:pt x="2537" y="1348"/>
                    <a:pt x="2451" y="1377"/>
                    <a:pt x="2358" y="1377"/>
                  </a:cubicBezTo>
                  <a:cubicBezTo>
                    <a:pt x="2179" y="1377"/>
                    <a:pt x="1971" y="1491"/>
                    <a:pt x="1914" y="1792"/>
                  </a:cubicBezTo>
                  <a:cubicBezTo>
                    <a:pt x="1885" y="2000"/>
                    <a:pt x="1971" y="2151"/>
                    <a:pt x="2122" y="2272"/>
                  </a:cubicBezTo>
                  <a:lnTo>
                    <a:pt x="2122" y="2272"/>
                  </a:lnTo>
                  <a:cubicBezTo>
                    <a:pt x="2208" y="2301"/>
                    <a:pt x="2301" y="2330"/>
                    <a:pt x="2358" y="2330"/>
                  </a:cubicBezTo>
                  <a:cubicBezTo>
                    <a:pt x="2329" y="2423"/>
                    <a:pt x="2272" y="2538"/>
                    <a:pt x="2179" y="2659"/>
                  </a:cubicBezTo>
                  <a:cubicBezTo>
                    <a:pt x="1971" y="2839"/>
                    <a:pt x="1849" y="2896"/>
                    <a:pt x="1821" y="2867"/>
                  </a:cubicBezTo>
                  <a:cubicBezTo>
                    <a:pt x="1735" y="2839"/>
                    <a:pt x="1670" y="2659"/>
                    <a:pt x="1642" y="2566"/>
                  </a:cubicBezTo>
                  <a:cubicBezTo>
                    <a:pt x="1613" y="2509"/>
                    <a:pt x="1584" y="2452"/>
                    <a:pt x="1556" y="2387"/>
                  </a:cubicBezTo>
                  <a:cubicBezTo>
                    <a:pt x="1491" y="2358"/>
                    <a:pt x="1462" y="2301"/>
                    <a:pt x="1405" y="2272"/>
                  </a:cubicBezTo>
                  <a:cubicBezTo>
                    <a:pt x="1226" y="2151"/>
                    <a:pt x="1018" y="2244"/>
                    <a:pt x="896" y="2301"/>
                  </a:cubicBezTo>
                  <a:cubicBezTo>
                    <a:pt x="774" y="2358"/>
                    <a:pt x="746" y="2358"/>
                    <a:pt x="717" y="2358"/>
                  </a:cubicBezTo>
                  <a:cubicBezTo>
                    <a:pt x="595" y="2272"/>
                    <a:pt x="330" y="2122"/>
                    <a:pt x="509" y="1463"/>
                  </a:cubicBezTo>
                  <a:cubicBezTo>
                    <a:pt x="509" y="1405"/>
                    <a:pt x="538" y="1348"/>
                    <a:pt x="538" y="134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flipH="1">
              <a:off x="-252146" y="841409"/>
              <a:ext cx="84667" cy="21826"/>
            </a:xfrm>
            <a:custGeom>
              <a:avLst/>
              <a:gdLst/>
              <a:ahLst/>
              <a:cxnLst/>
              <a:rect l="l" t="t" r="r" b="b"/>
              <a:pathLst>
                <a:path w="1284" h="331" extrusionOk="0">
                  <a:moveTo>
                    <a:pt x="925" y="1"/>
                  </a:moveTo>
                  <a:cubicBezTo>
                    <a:pt x="632" y="1"/>
                    <a:pt x="302" y="29"/>
                    <a:pt x="1" y="122"/>
                  </a:cubicBezTo>
                  <a:cubicBezTo>
                    <a:pt x="30" y="180"/>
                    <a:pt x="65" y="237"/>
                    <a:pt x="94" y="330"/>
                  </a:cubicBezTo>
                  <a:cubicBezTo>
                    <a:pt x="386" y="260"/>
                    <a:pt x="678" y="226"/>
                    <a:pt x="981" y="226"/>
                  </a:cubicBezTo>
                  <a:cubicBezTo>
                    <a:pt x="1081" y="226"/>
                    <a:pt x="1181" y="230"/>
                    <a:pt x="1284" y="237"/>
                  </a:cubicBezTo>
                  <a:cubicBezTo>
                    <a:pt x="1284" y="94"/>
                    <a:pt x="1076" y="1"/>
                    <a:pt x="925"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flipH="1">
              <a:off x="-175590" y="844575"/>
              <a:ext cx="266068" cy="461448"/>
            </a:xfrm>
            <a:custGeom>
              <a:avLst/>
              <a:gdLst/>
              <a:ahLst/>
              <a:cxnLst/>
              <a:rect l="l" t="t" r="r" b="b"/>
              <a:pathLst>
                <a:path w="4035" h="6998" extrusionOk="0">
                  <a:moveTo>
                    <a:pt x="3526" y="1"/>
                  </a:moveTo>
                  <a:cubicBezTo>
                    <a:pt x="3474" y="1"/>
                    <a:pt x="3423" y="4"/>
                    <a:pt x="3375" y="10"/>
                  </a:cubicBezTo>
                  <a:cubicBezTo>
                    <a:pt x="2243" y="189"/>
                    <a:pt x="1254" y="999"/>
                    <a:pt x="717" y="2016"/>
                  </a:cubicBezTo>
                  <a:cubicBezTo>
                    <a:pt x="151" y="2998"/>
                    <a:pt x="0" y="4195"/>
                    <a:pt x="179" y="5356"/>
                  </a:cubicBezTo>
                  <a:cubicBezTo>
                    <a:pt x="244" y="5922"/>
                    <a:pt x="423" y="6553"/>
                    <a:pt x="896" y="6911"/>
                  </a:cubicBezTo>
                  <a:cubicBezTo>
                    <a:pt x="932" y="6940"/>
                    <a:pt x="960" y="6968"/>
                    <a:pt x="1018" y="6997"/>
                  </a:cubicBezTo>
                  <a:cubicBezTo>
                    <a:pt x="1168" y="6997"/>
                    <a:pt x="1254" y="6818"/>
                    <a:pt x="1254" y="6675"/>
                  </a:cubicBezTo>
                  <a:cubicBezTo>
                    <a:pt x="1498" y="5091"/>
                    <a:pt x="1677" y="3414"/>
                    <a:pt x="2573" y="2102"/>
                  </a:cubicBezTo>
                  <a:cubicBezTo>
                    <a:pt x="2902" y="1565"/>
                    <a:pt x="3347" y="1121"/>
                    <a:pt x="3762" y="669"/>
                  </a:cubicBezTo>
                  <a:cubicBezTo>
                    <a:pt x="3884" y="583"/>
                    <a:pt x="4035" y="404"/>
                    <a:pt x="3977" y="254"/>
                  </a:cubicBezTo>
                  <a:cubicBezTo>
                    <a:pt x="3949" y="58"/>
                    <a:pt x="3735" y="1"/>
                    <a:pt x="352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flipH="1">
              <a:off x="-57491" y="929373"/>
              <a:ext cx="70951" cy="77150"/>
            </a:xfrm>
            <a:custGeom>
              <a:avLst/>
              <a:gdLst/>
              <a:ahLst/>
              <a:cxnLst/>
              <a:rect l="l" t="t" r="r" b="b"/>
              <a:pathLst>
                <a:path w="1076" h="1170" extrusionOk="0">
                  <a:moveTo>
                    <a:pt x="599" y="0"/>
                  </a:moveTo>
                  <a:cubicBezTo>
                    <a:pt x="569" y="0"/>
                    <a:pt x="539" y="5"/>
                    <a:pt x="509" y="14"/>
                  </a:cubicBezTo>
                  <a:cubicBezTo>
                    <a:pt x="416" y="14"/>
                    <a:pt x="330" y="71"/>
                    <a:pt x="237" y="129"/>
                  </a:cubicBezTo>
                  <a:cubicBezTo>
                    <a:pt x="122" y="250"/>
                    <a:pt x="29" y="429"/>
                    <a:pt x="29" y="609"/>
                  </a:cubicBezTo>
                  <a:cubicBezTo>
                    <a:pt x="0" y="788"/>
                    <a:pt x="86" y="967"/>
                    <a:pt x="237" y="1089"/>
                  </a:cubicBezTo>
                  <a:cubicBezTo>
                    <a:pt x="324" y="1139"/>
                    <a:pt x="431" y="1169"/>
                    <a:pt x="535" y="1169"/>
                  </a:cubicBezTo>
                  <a:cubicBezTo>
                    <a:pt x="609" y="1169"/>
                    <a:pt x="683" y="1153"/>
                    <a:pt x="746" y="1117"/>
                  </a:cubicBezTo>
                  <a:cubicBezTo>
                    <a:pt x="803" y="1089"/>
                    <a:pt x="867" y="1024"/>
                    <a:pt x="896" y="967"/>
                  </a:cubicBezTo>
                  <a:cubicBezTo>
                    <a:pt x="953" y="910"/>
                    <a:pt x="1018" y="845"/>
                    <a:pt x="1047" y="759"/>
                  </a:cubicBezTo>
                  <a:cubicBezTo>
                    <a:pt x="1075" y="666"/>
                    <a:pt x="1075" y="551"/>
                    <a:pt x="1047" y="458"/>
                  </a:cubicBezTo>
                  <a:cubicBezTo>
                    <a:pt x="1018" y="336"/>
                    <a:pt x="953" y="279"/>
                    <a:pt x="896" y="193"/>
                  </a:cubicBezTo>
                  <a:cubicBezTo>
                    <a:pt x="867" y="157"/>
                    <a:pt x="839" y="129"/>
                    <a:pt x="803" y="100"/>
                  </a:cubicBezTo>
                  <a:cubicBezTo>
                    <a:pt x="760" y="36"/>
                    <a:pt x="683" y="0"/>
                    <a:pt x="59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flipH="1">
              <a:off x="-114661" y="876885"/>
              <a:ext cx="67193" cy="66006"/>
            </a:xfrm>
            <a:custGeom>
              <a:avLst/>
              <a:gdLst/>
              <a:ahLst/>
              <a:cxnLst/>
              <a:rect l="l" t="t" r="r" b="b"/>
              <a:pathLst>
                <a:path w="1019" h="1001" extrusionOk="0">
                  <a:moveTo>
                    <a:pt x="660" y="0"/>
                  </a:moveTo>
                  <a:cubicBezTo>
                    <a:pt x="596" y="0"/>
                    <a:pt x="510" y="0"/>
                    <a:pt x="416" y="29"/>
                  </a:cubicBezTo>
                  <a:cubicBezTo>
                    <a:pt x="237" y="93"/>
                    <a:pt x="58" y="208"/>
                    <a:pt x="29" y="387"/>
                  </a:cubicBezTo>
                  <a:cubicBezTo>
                    <a:pt x="1" y="566"/>
                    <a:pt x="94" y="745"/>
                    <a:pt x="237" y="896"/>
                  </a:cubicBezTo>
                  <a:cubicBezTo>
                    <a:pt x="302" y="953"/>
                    <a:pt x="359" y="989"/>
                    <a:pt x="452" y="989"/>
                  </a:cubicBezTo>
                  <a:cubicBezTo>
                    <a:pt x="469" y="997"/>
                    <a:pt x="485" y="1001"/>
                    <a:pt x="501" y="1001"/>
                  </a:cubicBezTo>
                  <a:cubicBezTo>
                    <a:pt x="540" y="1001"/>
                    <a:pt x="575" y="979"/>
                    <a:pt x="596" y="953"/>
                  </a:cubicBezTo>
                  <a:cubicBezTo>
                    <a:pt x="775" y="867"/>
                    <a:pt x="954" y="745"/>
                    <a:pt x="990" y="566"/>
                  </a:cubicBezTo>
                  <a:cubicBezTo>
                    <a:pt x="1018" y="452"/>
                    <a:pt x="954" y="301"/>
                    <a:pt x="896" y="179"/>
                  </a:cubicBezTo>
                  <a:cubicBezTo>
                    <a:pt x="839" y="122"/>
                    <a:pt x="775" y="29"/>
                    <a:pt x="660"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flipH="1">
              <a:off x="-4080" y="1105104"/>
              <a:ext cx="72864" cy="62181"/>
            </a:xfrm>
            <a:custGeom>
              <a:avLst/>
              <a:gdLst/>
              <a:ahLst/>
              <a:cxnLst/>
              <a:rect l="l" t="t" r="r" b="b"/>
              <a:pathLst>
                <a:path w="1105" h="943" extrusionOk="0">
                  <a:moveTo>
                    <a:pt x="567" y="0"/>
                  </a:moveTo>
                  <a:cubicBezTo>
                    <a:pt x="424" y="0"/>
                    <a:pt x="273" y="65"/>
                    <a:pt x="151" y="151"/>
                  </a:cubicBezTo>
                  <a:cubicBezTo>
                    <a:pt x="123" y="215"/>
                    <a:pt x="94" y="273"/>
                    <a:pt x="65" y="301"/>
                  </a:cubicBezTo>
                  <a:cubicBezTo>
                    <a:pt x="1" y="481"/>
                    <a:pt x="29" y="660"/>
                    <a:pt x="151" y="810"/>
                  </a:cubicBezTo>
                  <a:cubicBezTo>
                    <a:pt x="267" y="904"/>
                    <a:pt x="399" y="942"/>
                    <a:pt x="535" y="942"/>
                  </a:cubicBezTo>
                  <a:cubicBezTo>
                    <a:pt x="577" y="942"/>
                    <a:pt x="618" y="939"/>
                    <a:pt x="660" y="932"/>
                  </a:cubicBezTo>
                  <a:cubicBezTo>
                    <a:pt x="811" y="896"/>
                    <a:pt x="961" y="782"/>
                    <a:pt x="1047" y="602"/>
                  </a:cubicBezTo>
                  <a:cubicBezTo>
                    <a:pt x="1104" y="452"/>
                    <a:pt x="1104" y="452"/>
                    <a:pt x="1047" y="301"/>
                  </a:cubicBezTo>
                  <a:cubicBezTo>
                    <a:pt x="1018" y="273"/>
                    <a:pt x="1018" y="215"/>
                    <a:pt x="990" y="180"/>
                  </a:cubicBezTo>
                  <a:cubicBezTo>
                    <a:pt x="868" y="65"/>
                    <a:pt x="717" y="0"/>
                    <a:pt x="56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flipH="1">
              <a:off x="-15883" y="1021162"/>
              <a:ext cx="72864" cy="69105"/>
            </a:xfrm>
            <a:custGeom>
              <a:avLst/>
              <a:gdLst/>
              <a:ahLst/>
              <a:cxnLst/>
              <a:rect l="l" t="t" r="r" b="b"/>
              <a:pathLst>
                <a:path w="1105" h="1048" extrusionOk="0">
                  <a:moveTo>
                    <a:pt x="620" y="1"/>
                  </a:moveTo>
                  <a:cubicBezTo>
                    <a:pt x="522" y="1"/>
                    <a:pt x="421" y="16"/>
                    <a:pt x="331" y="55"/>
                  </a:cubicBezTo>
                  <a:cubicBezTo>
                    <a:pt x="180" y="141"/>
                    <a:pt x="94" y="263"/>
                    <a:pt x="30" y="442"/>
                  </a:cubicBezTo>
                  <a:cubicBezTo>
                    <a:pt x="30" y="499"/>
                    <a:pt x="1" y="557"/>
                    <a:pt x="30" y="621"/>
                  </a:cubicBezTo>
                  <a:cubicBezTo>
                    <a:pt x="30" y="800"/>
                    <a:pt x="180" y="980"/>
                    <a:pt x="359" y="1037"/>
                  </a:cubicBezTo>
                  <a:cubicBezTo>
                    <a:pt x="401" y="1044"/>
                    <a:pt x="444" y="1047"/>
                    <a:pt x="488" y="1047"/>
                  </a:cubicBezTo>
                  <a:cubicBezTo>
                    <a:pt x="631" y="1047"/>
                    <a:pt x="775" y="1009"/>
                    <a:pt x="868" y="915"/>
                  </a:cubicBezTo>
                  <a:cubicBezTo>
                    <a:pt x="1019" y="772"/>
                    <a:pt x="1105" y="593"/>
                    <a:pt x="1076" y="413"/>
                  </a:cubicBezTo>
                  <a:cubicBezTo>
                    <a:pt x="1076" y="234"/>
                    <a:pt x="1076" y="234"/>
                    <a:pt x="925" y="112"/>
                  </a:cubicBezTo>
                  <a:cubicBezTo>
                    <a:pt x="897" y="84"/>
                    <a:pt x="868" y="55"/>
                    <a:pt x="811" y="19"/>
                  </a:cubicBezTo>
                  <a:cubicBezTo>
                    <a:pt x="751" y="8"/>
                    <a:pt x="686" y="1"/>
                    <a:pt x="620"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flipH="1">
              <a:off x="3503" y="1184232"/>
              <a:ext cx="60995" cy="57038"/>
            </a:xfrm>
            <a:custGeom>
              <a:avLst/>
              <a:gdLst/>
              <a:ahLst/>
              <a:cxnLst/>
              <a:rect l="l" t="t" r="r" b="b"/>
              <a:pathLst>
                <a:path w="925" h="865" extrusionOk="0">
                  <a:moveTo>
                    <a:pt x="506" y="1"/>
                  </a:moveTo>
                  <a:cubicBezTo>
                    <a:pt x="440" y="1"/>
                    <a:pt x="376" y="13"/>
                    <a:pt x="323" y="26"/>
                  </a:cubicBezTo>
                  <a:cubicBezTo>
                    <a:pt x="237" y="54"/>
                    <a:pt x="179" y="90"/>
                    <a:pt x="115" y="148"/>
                  </a:cubicBezTo>
                  <a:cubicBezTo>
                    <a:pt x="58" y="205"/>
                    <a:pt x="29" y="269"/>
                    <a:pt x="29" y="355"/>
                  </a:cubicBezTo>
                  <a:cubicBezTo>
                    <a:pt x="0" y="477"/>
                    <a:pt x="29" y="592"/>
                    <a:pt x="86" y="685"/>
                  </a:cubicBezTo>
                  <a:cubicBezTo>
                    <a:pt x="144" y="771"/>
                    <a:pt x="265" y="864"/>
                    <a:pt x="387" y="864"/>
                  </a:cubicBezTo>
                  <a:cubicBezTo>
                    <a:pt x="473" y="864"/>
                    <a:pt x="538" y="836"/>
                    <a:pt x="595" y="807"/>
                  </a:cubicBezTo>
                  <a:cubicBezTo>
                    <a:pt x="803" y="685"/>
                    <a:pt x="925" y="413"/>
                    <a:pt x="832" y="205"/>
                  </a:cubicBezTo>
                  <a:cubicBezTo>
                    <a:pt x="803" y="148"/>
                    <a:pt x="774" y="119"/>
                    <a:pt x="746" y="90"/>
                  </a:cubicBezTo>
                  <a:cubicBezTo>
                    <a:pt x="677" y="22"/>
                    <a:pt x="590" y="1"/>
                    <a:pt x="50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flipH="1">
              <a:off x="40825" y="339540"/>
              <a:ext cx="354493" cy="626232"/>
            </a:xfrm>
            <a:custGeom>
              <a:avLst/>
              <a:gdLst/>
              <a:ahLst/>
              <a:cxnLst/>
              <a:rect l="l" t="t" r="r" b="b"/>
              <a:pathLst>
                <a:path w="5376" h="9497" fill="none" extrusionOk="0">
                  <a:moveTo>
                    <a:pt x="5376" y="2058"/>
                  </a:moveTo>
                  <a:cubicBezTo>
                    <a:pt x="5196" y="2416"/>
                    <a:pt x="4981" y="2746"/>
                    <a:pt x="4802" y="3104"/>
                  </a:cubicBezTo>
                  <a:cubicBezTo>
                    <a:pt x="4508" y="3763"/>
                    <a:pt x="4358" y="4480"/>
                    <a:pt x="4387" y="5197"/>
                  </a:cubicBezTo>
                  <a:cubicBezTo>
                    <a:pt x="4444" y="6236"/>
                    <a:pt x="4867" y="7346"/>
                    <a:pt x="4444" y="8300"/>
                  </a:cubicBezTo>
                  <a:cubicBezTo>
                    <a:pt x="4179" y="8923"/>
                    <a:pt x="3520" y="9374"/>
                    <a:pt x="2832" y="9432"/>
                  </a:cubicBezTo>
                  <a:cubicBezTo>
                    <a:pt x="1936" y="9496"/>
                    <a:pt x="861" y="8866"/>
                    <a:pt x="445" y="8027"/>
                  </a:cubicBezTo>
                  <a:cubicBezTo>
                    <a:pt x="30" y="7225"/>
                    <a:pt x="1" y="6271"/>
                    <a:pt x="144" y="5376"/>
                  </a:cubicBezTo>
                  <a:cubicBezTo>
                    <a:pt x="417" y="3369"/>
                    <a:pt x="1728" y="1492"/>
                    <a:pt x="3312" y="237"/>
                  </a:cubicBezTo>
                  <a:cubicBezTo>
                    <a:pt x="3434" y="144"/>
                    <a:pt x="3548" y="87"/>
                    <a:pt x="3699"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flipH="1">
              <a:off x="-4080" y="294173"/>
              <a:ext cx="186742" cy="208502"/>
            </a:xfrm>
            <a:custGeom>
              <a:avLst/>
              <a:gdLst/>
              <a:ahLst/>
              <a:cxnLst/>
              <a:rect l="l" t="t" r="r" b="b"/>
              <a:pathLst>
                <a:path w="2832" h="3162" fill="none" extrusionOk="0">
                  <a:moveTo>
                    <a:pt x="2387" y="567"/>
                  </a:moveTo>
                  <a:cubicBezTo>
                    <a:pt x="2566" y="775"/>
                    <a:pt x="2688" y="1047"/>
                    <a:pt x="2717" y="1312"/>
                  </a:cubicBezTo>
                  <a:cubicBezTo>
                    <a:pt x="2831" y="1907"/>
                    <a:pt x="2717" y="2509"/>
                    <a:pt x="2595" y="3104"/>
                  </a:cubicBezTo>
                  <a:cubicBezTo>
                    <a:pt x="2595" y="3161"/>
                    <a:pt x="2566" y="3161"/>
                    <a:pt x="2538" y="3161"/>
                  </a:cubicBezTo>
                  <a:cubicBezTo>
                    <a:pt x="2208" y="2896"/>
                    <a:pt x="2000" y="2538"/>
                    <a:pt x="1907" y="2122"/>
                  </a:cubicBezTo>
                  <a:cubicBezTo>
                    <a:pt x="1907" y="2086"/>
                    <a:pt x="1850" y="2058"/>
                    <a:pt x="1821" y="2122"/>
                  </a:cubicBezTo>
                  <a:cubicBezTo>
                    <a:pt x="1670" y="2301"/>
                    <a:pt x="1520" y="2509"/>
                    <a:pt x="1398" y="2746"/>
                  </a:cubicBezTo>
                  <a:cubicBezTo>
                    <a:pt x="1369" y="2774"/>
                    <a:pt x="1312" y="2774"/>
                    <a:pt x="1312" y="2717"/>
                  </a:cubicBezTo>
                  <a:cubicBezTo>
                    <a:pt x="1255" y="2266"/>
                    <a:pt x="1312" y="1821"/>
                    <a:pt x="1434" y="1406"/>
                  </a:cubicBezTo>
                  <a:cubicBezTo>
                    <a:pt x="1463" y="1370"/>
                    <a:pt x="1398" y="1312"/>
                    <a:pt x="1369" y="1341"/>
                  </a:cubicBezTo>
                  <a:cubicBezTo>
                    <a:pt x="982" y="1406"/>
                    <a:pt x="596" y="1642"/>
                    <a:pt x="237" y="1549"/>
                  </a:cubicBezTo>
                  <a:cubicBezTo>
                    <a:pt x="209" y="1549"/>
                    <a:pt x="180" y="1492"/>
                    <a:pt x="209" y="1463"/>
                  </a:cubicBezTo>
                  <a:lnTo>
                    <a:pt x="861" y="832"/>
                  </a:lnTo>
                  <a:cubicBezTo>
                    <a:pt x="896" y="804"/>
                    <a:pt x="861" y="746"/>
                    <a:pt x="803" y="746"/>
                  </a:cubicBezTo>
                  <a:cubicBezTo>
                    <a:pt x="538" y="746"/>
                    <a:pt x="237" y="624"/>
                    <a:pt x="29" y="417"/>
                  </a:cubicBezTo>
                  <a:cubicBezTo>
                    <a:pt x="1" y="388"/>
                    <a:pt x="1" y="331"/>
                    <a:pt x="58" y="331"/>
                  </a:cubicBezTo>
                  <a:cubicBezTo>
                    <a:pt x="538" y="295"/>
                    <a:pt x="1011" y="1"/>
                    <a:pt x="1491" y="30"/>
                  </a:cubicBezTo>
                  <a:cubicBezTo>
                    <a:pt x="1756" y="30"/>
                    <a:pt x="2000" y="151"/>
                    <a:pt x="2179" y="33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flipH="1">
              <a:off x="-6454" y="215309"/>
              <a:ext cx="49719" cy="126209"/>
            </a:xfrm>
            <a:custGeom>
              <a:avLst/>
              <a:gdLst/>
              <a:ahLst/>
              <a:cxnLst/>
              <a:rect l="l" t="t" r="r" b="b"/>
              <a:pathLst>
                <a:path w="754" h="1914" fill="none" extrusionOk="0">
                  <a:moveTo>
                    <a:pt x="603" y="29"/>
                  </a:moveTo>
                  <a:cubicBezTo>
                    <a:pt x="574" y="0"/>
                    <a:pt x="574" y="0"/>
                    <a:pt x="538" y="0"/>
                  </a:cubicBezTo>
                  <a:lnTo>
                    <a:pt x="151" y="0"/>
                  </a:lnTo>
                  <a:cubicBezTo>
                    <a:pt x="330" y="538"/>
                    <a:pt x="330" y="1197"/>
                    <a:pt x="1" y="1670"/>
                  </a:cubicBezTo>
                  <a:cubicBezTo>
                    <a:pt x="94" y="1706"/>
                    <a:pt x="123" y="1820"/>
                    <a:pt x="180" y="1914"/>
                  </a:cubicBezTo>
                  <a:cubicBezTo>
                    <a:pt x="603" y="1405"/>
                    <a:pt x="753" y="717"/>
                    <a:pt x="631" y="93"/>
                  </a:cubicBezTo>
                  <a:cubicBezTo>
                    <a:pt x="631" y="58"/>
                    <a:pt x="631" y="29"/>
                    <a:pt x="603"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flipH="1">
              <a:off x="111711" y="790372"/>
              <a:ext cx="78996" cy="125748"/>
            </a:xfrm>
            <a:custGeom>
              <a:avLst/>
              <a:gdLst/>
              <a:ahLst/>
              <a:cxnLst/>
              <a:rect l="l" t="t" r="r" b="b"/>
              <a:pathLst>
                <a:path w="1198" h="1907" fill="none" extrusionOk="0">
                  <a:moveTo>
                    <a:pt x="624" y="180"/>
                  </a:moveTo>
                  <a:cubicBezTo>
                    <a:pt x="689" y="87"/>
                    <a:pt x="746" y="29"/>
                    <a:pt x="868" y="1"/>
                  </a:cubicBezTo>
                  <a:cubicBezTo>
                    <a:pt x="925" y="1"/>
                    <a:pt x="1018" y="58"/>
                    <a:pt x="1076" y="115"/>
                  </a:cubicBezTo>
                  <a:cubicBezTo>
                    <a:pt x="1104" y="208"/>
                    <a:pt x="1133" y="294"/>
                    <a:pt x="1133" y="388"/>
                  </a:cubicBezTo>
                  <a:cubicBezTo>
                    <a:pt x="1198" y="868"/>
                    <a:pt x="1018" y="1405"/>
                    <a:pt x="660" y="1728"/>
                  </a:cubicBezTo>
                  <a:cubicBezTo>
                    <a:pt x="567" y="1821"/>
                    <a:pt x="481" y="1878"/>
                    <a:pt x="359" y="1907"/>
                  </a:cubicBezTo>
                  <a:cubicBezTo>
                    <a:pt x="237" y="1907"/>
                    <a:pt x="87" y="1878"/>
                    <a:pt x="58" y="1764"/>
                  </a:cubicBezTo>
                  <a:cubicBezTo>
                    <a:pt x="1" y="1642"/>
                    <a:pt x="87" y="1491"/>
                    <a:pt x="180" y="1369"/>
                  </a:cubicBezTo>
                  <a:cubicBezTo>
                    <a:pt x="302" y="1226"/>
                    <a:pt x="417" y="1011"/>
                    <a:pt x="481" y="803"/>
                  </a:cubicBezTo>
                  <a:cubicBezTo>
                    <a:pt x="538" y="595"/>
                    <a:pt x="510" y="359"/>
                    <a:pt x="624"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flipH="1">
              <a:off x="129646" y="1863545"/>
              <a:ext cx="413576" cy="545390"/>
            </a:xfrm>
            <a:custGeom>
              <a:avLst/>
              <a:gdLst/>
              <a:ahLst/>
              <a:cxnLst/>
              <a:rect l="l" t="t" r="r" b="b"/>
              <a:pathLst>
                <a:path w="6272" h="8271" fill="none" extrusionOk="0">
                  <a:moveTo>
                    <a:pt x="4630" y="8270"/>
                  </a:moveTo>
                  <a:cubicBezTo>
                    <a:pt x="3555" y="6866"/>
                    <a:pt x="1943" y="5913"/>
                    <a:pt x="180" y="5640"/>
                  </a:cubicBezTo>
                  <a:cubicBezTo>
                    <a:pt x="1" y="5225"/>
                    <a:pt x="209" y="4744"/>
                    <a:pt x="388" y="4329"/>
                  </a:cubicBezTo>
                  <a:cubicBezTo>
                    <a:pt x="416" y="4264"/>
                    <a:pt x="452" y="4178"/>
                    <a:pt x="538" y="4150"/>
                  </a:cubicBezTo>
                  <a:cubicBezTo>
                    <a:pt x="631" y="4121"/>
                    <a:pt x="717" y="4150"/>
                    <a:pt x="811" y="4207"/>
                  </a:cubicBezTo>
                  <a:cubicBezTo>
                    <a:pt x="2065" y="4866"/>
                    <a:pt x="3018" y="5490"/>
                    <a:pt x="4150" y="6328"/>
                  </a:cubicBezTo>
                  <a:cubicBezTo>
                    <a:pt x="3168" y="4300"/>
                    <a:pt x="2359" y="2867"/>
                    <a:pt x="1463" y="681"/>
                  </a:cubicBezTo>
                  <a:cubicBezTo>
                    <a:pt x="1792" y="387"/>
                    <a:pt x="2179" y="144"/>
                    <a:pt x="2602" y="0"/>
                  </a:cubicBezTo>
                  <a:cubicBezTo>
                    <a:pt x="3527" y="1849"/>
                    <a:pt x="4272" y="3970"/>
                    <a:pt x="5017" y="5913"/>
                  </a:cubicBezTo>
                  <a:cubicBezTo>
                    <a:pt x="4781" y="4508"/>
                    <a:pt x="4659" y="2924"/>
                    <a:pt x="4537" y="1462"/>
                  </a:cubicBezTo>
                  <a:cubicBezTo>
                    <a:pt x="5139" y="1520"/>
                    <a:pt x="5705" y="1641"/>
                    <a:pt x="6271" y="1821"/>
                  </a:cubicBezTo>
                  <a:cubicBezTo>
                    <a:pt x="6121" y="3763"/>
                    <a:pt x="6035" y="5733"/>
                    <a:pt x="5942" y="766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flipH="1">
              <a:off x="166968" y="2223644"/>
              <a:ext cx="53477" cy="153640"/>
            </a:xfrm>
            <a:custGeom>
              <a:avLst/>
              <a:gdLst/>
              <a:ahLst/>
              <a:cxnLst/>
              <a:rect l="l" t="t" r="r" b="b"/>
              <a:pathLst>
                <a:path w="811" h="2330" fill="none" extrusionOk="0">
                  <a:moveTo>
                    <a:pt x="0" y="0"/>
                  </a:moveTo>
                  <a:cubicBezTo>
                    <a:pt x="244" y="774"/>
                    <a:pt x="509" y="1555"/>
                    <a:pt x="81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flipH="1">
              <a:off x="204290" y="2245338"/>
              <a:ext cx="82821" cy="151794"/>
            </a:xfrm>
            <a:custGeom>
              <a:avLst/>
              <a:gdLst/>
              <a:ahLst/>
              <a:cxnLst/>
              <a:rect l="l" t="t" r="r" b="b"/>
              <a:pathLst>
                <a:path w="1256" h="2302" fill="none" extrusionOk="0">
                  <a:moveTo>
                    <a:pt x="1" y="1"/>
                  </a:moveTo>
                  <a:cubicBezTo>
                    <a:pt x="331" y="717"/>
                    <a:pt x="832" y="1613"/>
                    <a:pt x="1255"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flipH="1">
              <a:off x="-181261" y="2363503"/>
              <a:ext cx="427225" cy="769849"/>
            </a:xfrm>
            <a:custGeom>
              <a:avLst/>
              <a:gdLst/>
              <a:ahLst/>
              <a:cxnLst/>
              <a:rect l="l" t="t" r="r" b="b"/>
              <a:pathLst>
                <a:path w="6479" h="11675" fill="none" extrusionOk="0">
                  <a:moveTo>
                    <a:pt x="4186" y="11552"/>
                  </a:moveTo>
                  <a:cubicBezTo>
                    <a:pt x="4300" y="11674"/>
                    <a:pt x="4451" y="11674"/>
                    <a:pt x="4601" y="11674"/>
                  </a:cubicBezTo>
                  <a:cubicBezTo>
                    <a:pt x="4988" y="11674"/>
                    <a:pt x="5404" y="11674"/>
                    <a:pt x="5798" y="11524"/>
                  </a:cubicBezTo>
                  <a:cubicBezTo>
                    <a:pt x="6156" y="11373"/>
                    <a:pt x="6479" y="11015"/>
                    <a:pt x="6450" y="10628"/>
                  </a:cubicBezTo>
                  <a:cubicBezTo>
                    <a:pt x="6450" y="10391"/>
                    <a:pt x="6364" y="10184"/>
                    <a:pt x="6242" y="9976"/>
                  </a:cubicBezTo>
                  <a:cubicBezTo>
                    <a:pt x="4601" y="6715"/>
                    <a:pt x="3046" y="3376"/>
                    <a:pt x="1642" y="0"/>
                  </a:cubicBezTo>
                  <a:cubicBezTo>
                    <a:pt x="1140" y="330"/>
                    <a:pt x="567" y="566"/>
                    <a:pt x="0" y="717"/>
                  </a:cubicBezTo>
                  <a:cubicBezTo>
                    <a:pt x="688" y="2272"/>
                    <a:pt x="1405" y="3791"/>
                    <a:pt x="2093" y="5318"/>
                  </a:cubicBezTo>
                  <a:cubicBezTo>
                    <a:pt x="2960" y="7224"/>
                    <a:pt x="3827" y="9166"/>
                    <a:pt x="4064" y="11230"/>
                  </a:cubicBezTo>
                  <a:cubicBezTo>
                    <a:pt x="4092" y="11345"/>
                    <a:pt x="4092" y="11466"/>
                    <a:pt x="4186" y="115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flipH="1">
              <a:off x="-63162" y="2404583"/>
              <a:ext cx="291191" cy="734901"/>
            </a:xfrm>
            <a:custGeom>
              <a:avLst/>
              <a:gdLst/>
              <a:ahLst/>
              <a:cxnLst/>
              <a:rect l="l" t="t" r="r" b="b"/>
              <a:pathLst>
                <a:path w="4416" h="11145" fill="none" extrusionOk="0">
                  <a:moveTo>
                    <a:pt x="1" y="1"/>
                  </a:moveTo>
                  <a:cubicBezTo>
                    <a:pt x="1133" y="2452"/>
                    <a:pt x="2179" y="4809"/>
                    <a:pt x="3283" y="7260"/>
                  </a:cubicBezTo>
                  <a:cubicBezTo>
                    <a:pt x="3849" y="8486"/>
                    <a:pt x="4415" y="9797"/>
                    <a:pt x="4387" y="11144"/>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flipH="1">
              <a:off x="-61250" y="2800619"/>
              <a:ext cx="84667" cy="187138"/>
            </a:xfrm>
            <a:custGeom>
              <a:avLst/>
              <a:gdLst/>
              <a:ahLst/>
              <a:cxnLst/>
              <a:rect l="l" t="t" r="r" b="b"/>
              <a:pathLst>
                <a:path w="1284" h="2838" fill="none" extrusionOk="0">
                  <a:moveTo>
                    <a:pt x="1" y="0"/>
                  </a:moveTo>
                  <a:cubicBezTo>
                    <a:pt x="481" y="925"/>
                    <a:pt x="897" y="1878"/>
                    <a:pt x="1284"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flipH="1">
              <a:off x="55002" y="2985844"/>
              <a:ext cx="373814" cy="366297"/>
            </a:xfrm>
            <a:custGeom>
              <a:avLst/>
              <a:gdLst/>
              <a:ahLst/>
              <a:cxnLst/>
              <a:rect l="l" t="t" r="r" b="b"/>
              <a:pathLst>
                <a:path w="5669" h="5555" fill="none" extrusionOk="0">
                  <a:moveTo>
                    <a:pt x="4235" y="4952"/>
                  </a:moveTo>
                  <a:cubicBezTo>
                    <a:pt x="3461" y="5461"/>
                    <a:pt x="2415" y="5554"/>
                    <a:pt x="1548" y="5225"/>
                  </a:cubicBezTo>
                  <a:cubicBezTo>
                    <a:pt x="1369" y="5131"/>
                    <a:pt x="1190" y="5045"/>
                    <a:pt x="1011" y="4924"/>
                  </a:cubicBezTo>
                  <a:cubicBezTo>
                    <a:pt x="358" y="4443"/>
                    <a:pt x="0" y="3519"/>
                    <a:pt x="29" y="2745"/>
                  </a:cubicBezTo>
                  <a:cubicBezTo>
                    <a:pt x="57" y="1971"/>
                    <a:pt x="444" y="1254"/>
                    <a:pt x="1011" y="717"/>
                  </a:cubicBezTo>
                  <a:cubicBezTo>
                    <a:pt x="1491" y="265"/>
                    <a:pt x="1971" y="29"/>
                    <a:pt x="2659" y="29"/>
                  </a:cubicBezTo>
                  <a:cubicBezTo>
                    <a:pt x="2981" y="0"/>
                    <a:pt x="3461" y="86"/>
                    <a:pt x="3641" y="144"/>
                  </a:cubicBezTo>
                  <a:cubicBezTo>
                    <a:pt x="4028" y="265"/>
                    <a:pt x="4271" y="387"/>
                    <a:pt x="4594" y="624"/>
                  </a:cubicBezTo>
                  <a:cubicBezTo>
                    <a:pt x="4773" y="774"/>
                    <a:pt x="4923" y="925"/>
                    <a:pt x="5074" y="1104"/>
                  </a:cubicBezTo>
                  <a:cubicBezTo>
                    <a:pt x="5253" y="1312"/>
                    <a:pt x="5375" y="1520"/>
                    <a:pt x="5489" y="1849"/>
                  </a:cubicBezTo>
                  <a:cubicBezTo>
                    <a:pt x="5669" y="2358"/>
                    <a:pt x="5583" y="2774"/>
                    <a:pt x="5489" y="3225"/>
                  </a:cubicBezTo>
                  <a:cubicBezTo>
                    <a:pt x="5375" y="3669"/>
                    <a:pt x="5167" y="4085"/>
                    <a:pt x="4837" y="4443"/>
                  </a:cubicBezTo>
                  <a:cubicBezTo>
                    <a:pt x="4687" y="4623"/>
                    <a:pt x="4479" y="4802"/>
                    <a:pt x="4235" y="49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flipH="1">
              <a:off x="82433" y="3017034"/>
              <a:ext cx="320864" cy="295411"/>
            </a:xfrm>
            <a:custGeom>
              <a:avLst/>
              <a:gdLst/>
              <a:ahLst/>
              <a:cxnLst/>
              <a:rect l="l" t="t" r="r" b="b"/>
              <a:pathLst>
                <a:path w="4866" h="4480" fill="none" extrusionOk="0">
                  <a:moveTo>
                    <a:pt x="2716" y="179"/>
                  </a:moveTo>
                  <a:cubicBezTo>
                    <a:pt x="2687" y="65"/>
                    <a:pt x="2537" y="29"/>
                    <a:pt x="2415" y="0"/>
                  </a:cubicBezTo>
                  <a:cubicBezTo>
                    <a:pt x="2150" y="0"/>
                    <a:pt x="1913" y="65"/>
                    <a:pt x="1698" y="208"/>
                  </a:cubicBezTo>
                  <a:cubicBezTo>
                    <a:pt x="1670" y="244"/>
                    <a:pt x="1641" y="273"/>
                    <a:pt x="1641" y="273"/>
                  </a:cubicBezTo>
                  <a:lnTo>
                    <a:pt x="1555" y="273"/>
                  </a:lnTo>
                  <a:cubicBezTo>
                    <a:pt x="1197" y="330"/>
                    <a:pt x="867" y="566"/>
                    <a:pt x="717" y="896"/>
                  </a:cubicBezTo>
                  <a:cubicBezTo>
                    <a:pt x="330" y="1140"/>
                    <a:pt x="86" y="1641"/>
                    <a:pt x="208" y="2093"/>
                  </a:cubicBezTo>
                  <a:cubicBezTo>
                    <a:pt x="57" y="2243"/>
                    <a:pt x="0" y="2480"/>
                    <a:pt x="29" y="2688"/>
                  </a:cubicBezTo>
                  <a:cubicBezTo>
                    <a:pt x="29" y="2895"/>
                    <a:pt x="151" y="3110"/>
                    <a:pt x="330" y="3225"/>
                  </a:cubicBezTo>
                  <a:cubicBezTo>
                    <a:pt x="358" y="3254"/>
                    <a:pt x="387" y="3254"/>
                    <a:pt x="387" y="3290"/>
                  </a:cubicBezTo>
                  <a:cubicBezTo>
                    <a:pt x="416" y="3318"/>
                    <a:pt x="416" y="3347"/>
                    <a:pt x="444" y="3376"/>
                  </a:cubicBezTo>
                  <a:cubicBezTo>
                    <a:pt x="566" y="3677"/>
                    <a:pt x="867" y="3884"/>
                    <a:pt x="1197" y="3913"/>
                  </a:cubicBezTo>
                  <a:cubicBezTo>
                    <a:pt x="1225" y="4092"/>
                    <a:pt x="1376" y="4243"/>
                    <a:pt x="1555" y="4329"/>
                  </a:cubicBezTo>
                  <a:cubicBezTo>
                    <a:pt x="1734" y="4393"/>
                    <a:pt x="1913" y="4422"/>
                    <a:pt x="2093" y="4451"/>
                  </a:cubicBezTo>
                  <a:cubicBezTo>
                    <a:pt x="2300" y="4479"/>
                    <a:pt x="2537" y="4479"/>
                    <a:pt x="2659" y="4329"/>
                  </a:cubicBezTo>
                  <a:cubicBezTo>
                    <a:pt x="2716" y="4422"/>
                    <a:pt x="2895" y="4422"/>
                    <a:pt x="3017" y="4393"/>
                  </a:cubicBezTo>
                  <a:cubicBezTo>
                    <a:pt x="3347" y="4329"/>
                    <a:pt x="3641" y="4121"/>
                    <a:pt x="3848" y="3856"/>
                  </a:cubicBezTo>
                  <a:lnTo>
                    <a:pt x="3913" y="3791"/>
                  </a:lnTo>
                  <a:cubicBezTo>
                    <a:pt x="3942" y="3763"/>
                    <a:pt x="3999" y="3734"/>
                    <a:pt x="4028" y="3734"/>
                  </a:cubicBezTo>
                  <a:cubicBezTo>
                    <a:pt x="4357" y="3555"/>
                    <a:pt x="4565" y="3196"/>
                    <a:pt x="4565" y="2809"/>
                  </a:cubicBezTo>
                  <a:cubicBezTo>
                    <a:pt x="4687" y="2716"/>
                    <a:pt x="4744" y="2602"/>
                    <a:pt x="4780" y="2451"/>
                  </a:cubicBezTo>
                  <a:cubicBezTo>
                    <a:pt x="4837" y="2272"/>
                    <a:pt x="4866" y="2093"/>
                    <a:pt x="4837" y="1942"/>
                  </a:cubicBezTo>
                  <a:cubicBezTo>
                    <a:pt x="4809" y="1763"/>
                    <a:pt x="4687" y="1584"/>
                    <a:pt x="4536" y="1527"/>
                  </a:cubicBezTo>
                  <a:cubicBezTo>
                    <a:pt x="4450" y="1462"/>
                    <a:pt x="4508" y="1376"/>
                    <a:pt x="4508" y="1283"/>
                  </a:cubicBezTo>
                  <a:cubicBezTo>
                    <a:pt x="4536" y="1140"/>
                    <a:pt x="4450" y="1018"/>
                    <a:pt x="4357" y="925"/>
                  </a:cubicBezTo>
                  <a:cubicBezTo>
                    <a:pt x="4271" y="839"/>
                    <a:pt x="4178" y="746"/>
                    <a:pt x="4092" y="688"/>
                  </a:cubicBezTo>
                  <a:cubicBezTo>
                    <a:pt x="3999" y="631"/>
                    <a:pt x="3884" y="602"/>
                    <a:pt x="3762" y="602"/>
                  </a:cubicBezTo>
                  <a:cubicBezTo>
                    <a:pt x="3734" y="631"/>
                    <a:pt x="3669" y="631"/>
                    <a:pt x="3641" y="602"/>
                  </a:cubicBezTo>
                  <a:cubicBezTo>
                    <a:pt x="3612" y="566"/>
                    <a:pt x="3612" y="509"/>
                    <a:pt x="3612" y="480"/>
                  </a:cubicBezTo>
                  <a:cubicBezTo>
                    <a:pt x="3612" y="359"/>
                    <a:pt x="3461" y="244"/>
                    <a:pt x="3347" y="208"/>
                  </a:cubicBezTo>
                  <a:cubicBezTo>
                    <a:pt x="3168" y="122"/>
                    <a:pt x="2895" y="65"/>
                    <a:pt x="271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flipH="1">
              <a:off x="141449" y="3178653"/>
              <a:ext cx="102603" cy="123835"/>
            </a:xfrm>
            <a:custGeom>
              <a:avLst/>
              <a:gdLst/>
              <a:ahLst/>
              <a:cxnLst/>
              <a:rect l="l" t="t" r="r" b="b"/>
              <a:pathLst>
                <a:path w="1556" h="1878" fill="none" extrusionOk="0">
                  <a:moveTo>
                    <a:pt x="272" y="1878"/>
                  </a:moveTo>
                  <a:cubicBezTo>
                    <a:pt x="151" y="1462"/>
                    <a:pt x="36" y="925"/>
                    <a:pt x="65" y="509"/>
                  </a:cubicBezTo>
                  <a:cubicBezTo>
                    <a:pt x="65" y="301"/>
                    <a:pt x="0" y="151"/>
                    <a:pt x="93" y="29"/>
                  </a:cubicBezTo>
                  <a:cubicBezTo>
                    <a:pt x="122" y="0"/>
                    <a:pt x="179" y="0"/>
                    <a:pt x="244" y="0"/>
                  </a:cubicBezTo>
                  <a:cubicBezTo>
                    <a:pt x="301" y="29"/>
                    <a:pt x="423" y="151"/>
                    <a:pt x="452" y="208"/>
                  </a:cubicBezTo>
                  <a:cubicBezTo>
                    <a:pt x="717" y="659"/>
                    <a:pt x="1140" y="1018"/>
                    <a:pt x="1555"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
            <p:cNvSpPr/>
            <p:nvPr/>
          </p:nvSpPr>
          <p:spPr>
            <a:xfrm flipH="1">
              <a:off x="102281" y="3174828"/>
              <a:ext cx="125748" cy="27497"/>
            </a:xfrm>
            <a:custGeom>
              <a:avLst/>
              <a:gdLst/>
              <a:ahLst/>
              <a:cxnLst/>
              <a:rect l="l" t="t" r="r" b="b"/>
              <a:pathLst>
                <a:path w="1907" h="417" fill="none" extrusionOk="0">
                  <a:moveTo>
                    <a:pt x="29" y="115"/>
                  </a:moveTo>
                  <a:cubicBezTo>
                    <a:pt x="1" y="87"/>
                    <a:pt x="1" y="58"/>
                    <a:pt x="1" y="58"/>
                  </a:cubicBezTo>
                  <a:cubicBezTo>
                    <a:pt x="1" y="30"/>
                    <a:pt x="29" y="30"/>
                    <a:pt x="29" y="30"/>
                  </a:cubicBezTo>
                  <a:cubicBezTo>
                    <a:pt x="87" y="1"/>
                    <a:pt x="180" y="1"/>
                    <a:pt x="237" y="1"/>
                  </a:cubicBezTo>
                  <a:cubicBezTo>
                    <a:pt x="567" y="1"/>
                    <a:pt x="1011" y="115"/>
                    <a:pt x="1312" y="237"/>
                  </a:cubicBezTo>
                  <a:cubicBezTo>
                    <a:pt x="1520" y="295"/>
                    <a:pt x="1699" y="359"/>
                    <a:pt x="1907"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flipH="1">
              <a:off x="106040" y="3113438"/>
              <a:ext cx="120077" cy="63368"/>
            </a:xfrm>
            <a:custGeom>
              <a:avLst/>
              <a:gdLst/>
              <a:ahLst/>
              <a:cxnLst/>
              <a:rect l="l" t="t" r="r" b="b"/>
              <a:pathLst>
                <a:path w="1821" h="961" fill="none" extrusionOk="0">
                  <a:moveTo>
                    <a:pt x="0" y="961"/>
                  </a:moveTo>
                  <a:lnTo>
                    <a:pt x="0" y="867"/>
                  </a:lnTo>
                  <a:cubicBezTo>
                    <a:pt x="29" y="839"/>
                    <a:pt x="58" y="810"/>
                    <a:pt x="58" y="781"/>
                  </a:cubicBezTo>
                  <a:cubicBezTo>
                    <a:pt x="660" y="480"/>
                    <a:pt x="1226" y="244"/>
                    <a:pt x="182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flipH="1">
              <a:off x="158990" y="3058576"/>
              <a:ext cx="69039" cy="108339"/>
            </a:xfrm>
            <a:custGeom>
              <a:avLst/>
              <a:gdLst/>
              <a:ahLst/>
              <a:cxnLst/>
              <a:rect l="l" t="t" r="r" b="b"/>
              <a:pathLst>
                <a:path w="1047" h="1643" fill="none" extrusionOk="0">
                  <a:moveTo>
                    <a:pt x="1" y="1642"/>
                  </a:moveTo>
                  <a:cubicBezTo>
                    <a:pt x="1" y="1585"/>
                    <a:pt x="1" y="1549"/>
                    <a:pt x="29" y="1520"/>
                  </a:cubicBezTo>
                  <a:cubicBezTo>
                    <a:pt x="180" y="1105"/>
                    <a:pt x="474" y="653"/>
                    <a:pt x="746" y="295"/>
                  </a:cubicBezTo>
                  <a:cubicBezTo>
                    <a:pt x="803" y="180"/>
                    <a:pt x="897" y="58"/>
                    <a:pt x="104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flipH="1">
              <a:off x="236007" y="3176741"/>
              <a:ext cx="88426" cy="100229"/>
            </a:xfrm>
            <a:custGeom>
              <a:avLst/>
              <a:gdLst/>
              <a:ahLst/>
              <a:cxnLst/>
              <a:rect l="l" t="t" r="r" b="b"/>
              <a:pathLst>
                <a:path w="1341" h="1520" fill="none" extrusionOk="0">
                  <a:moveTo>
                    <a:pt x="1" y="1520"/>
                  </a:moveTo>
                  <a:cubicBezTo>
                    <a:pt x="58" y="1405"/>
                    <a:pt x="144" y="1283"/>
                    <a:pt x="209" y="1161"/>
                  </a:cubicBezTo>
                  <a:cubicBezTo>
                    <a:pt x="266" y="1075"/>
                    <a:pt x="323" y="1011"/>
                    <a:pt x="416" y="925"/>
                  </a:cubicBezTo>
                  <a:cubicBezTo>
                    <a:pt x="567" y="746"/>
                    <a:pt x="861" y="416"/>
                    <a:pt x="1040" y="237"/>
                  </a:cubicBezTo>
                  <a:cubicBezTo>
                    <a:pt x="1133" y="151"/>
                    <a:pt x="1219" y="58"/>
                    <a:pt x="134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flipH="1">
              <a:off x="247811" y="3176741"/>
              <a:ext cx="128121" cy="59148"/>
            </a:xfrm>
            <a:custGeom>
              <a:avLst/>
              <a:gdLst/>
              <a:ahLst/>
              <a:cxnLst/>
              <a:rect l="l" t="t" r="r" b="b"/>
              <a:pathLst>
                <a:path w="1943" h="897" fill="none" extrusionOk="0">
                  <a:moveTo>
                    <a:pt x="1943" y="58"/>
                  </a:moveTo>
                  <a:cubicBezTo>
                    <a:pt x="1914" y="29"/>
                    <a:pt x="1885" y="1"/>
                    <a:pt x="1821" y="1"/>
                  </a:cubicBezTo>
                  <a:cubicBezTo>
                    <a:pt x="1792" y="1"/>
                    <a:pt x="1735" y="29"/>
                    <a:pt x="1678" y="29"/>
                  </a:cubicBezTo>
                  <a:cubicBezTo>
                    <a:pt x="1047" y="294"/>
                    <a:pt x="603" y="595"/>
                    <a:pt x="1"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flipH="1">
              <a:off x="251569" y="3154980"/>
              <a:ext cx="138078" cy="17540"/>
            </a:xfrm>
            <a:custGeom>
              <a:avLst/>
              <a:gdLst/>
              <a:ahLst/>
              <a:cxnLst/>
              <a:rect l="l" t="t" r="r" b="b"/>
              <a:pathLst>
                <a:path w="2094" h="266" fill="none" extrusionOk="0">
                  <a:moveTo>
                    <a:pt x="2093" y="266"/>
                  </a:moveTo>
                  <a:cubicBezTo>
                    <a:pt x="1972" y="237"/>
                    <a:pt x="1886" y="209"/>
                    <a:pt x="1764" y="209"/>
                  </a:cubicBezTo>
                  <a:cubicBezTo>
                    <a:pt x="1255" y="151"/>
                    <a:pt x="510" y="30"/>
                    <a:pt x="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flipH="1">
              <a:off x="251569" y="3076116"/>
              <a:ext cx="104515" cy="84601"/>
            </a:xfrm>
            <a:custGeom>
              <a:avLst/>
              <a:gdLst/>
              <a:ahLst/>
              <a:cxnLst/>
              <a:rect l="l" t="t" r="r" b="b"/>
              <a:pathLst>
                <a:path w="1585" h="1283" fill="none" extrusionOk="0">
                  <a:moveTo>
                    <a:pt x="1584" y="1283"/>
                  </a:moveTo>
                  <a:cubicBezTo>
                    <a:pt x="1162" y="925"/>
                    <a:pt x="302" y="244"/>
                    <a:pt x="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flipH="1">
              <a:off x="222292" y="3028837"/>
              <a:ext cx="17540" cy="128121"/>
            </a:xfrm>
            <a:custGeom>
              <a:avLst/>
              <a:gdLst/>
              <a:ahLst/>
              <a:cxnLst/>
              <a:rect l="l" t="t" r="r" b="b"/>
              <a:pathLst>
                <a:path w="266" h="1943" fill="none" extrusionOk="0">
                  <a:moveTo>
                    <a:pt x="87" y="1943"/>
                  </a:moveTo>
                  <a:cubicBezTo>
                    <a:pt x="29" y="1885"/>
                    <a:pt x="29" y="1792"/>
                    <a:pt x="29" y="1706"/>
                  </a:cubicBezTo>
                  <a:cubicBezTo>
                    <a:pt x="1" y="1498"/>
                    <a:pt x="1" y="1075"/>
                    <a:pt x="29" y="868"/>
                  </a:cubicBezTo>
                  <a:cubicBezTo>
                    <a:pt x="87" y="481"/>
                    <a:pt x="115" y="244"/>
                    <a:pt x="26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
            <p:cNvSpPr/>
            <p:nvPr/>
          </p:nvSpPr>
          <p:spPr>
            <a:xfrm flipH="1">
              <a:off x="239766" y="3034970"/>
              <a:ext cx="57236" cy="121989"/>
            </a:xfrm>
            <a:custGeom>
              <a:avLst/>
              <a:gdLst/>
              <a:ahLst/>
              <a:cxnLst/>
              <a:rect l="l" t="t" r="r" b="b"/>
              <a:pathLst>
                <a:path w="868" h="1850" fill="none" extrusionOk="0">
                  <a:moveTo>
                    <a:pt x="868" y="1850"/>
                  </a:moveTo>
                  <a:cubicBezTo>
                    <a:pt x="839" y="1850"/>
                    <a:pt x="774" y="1850"/>
                    <a:pt x="746" y="1821"/>
                  </a:cubicBezTo>
                  <a:cubicBezTo>
                    <a:pt x="717" y="1792"/>
                    <a:pt x="717" y="1764"/>
                    <a:pt x="688" y="1699"/>
                  </a:cubicBezTo>
                  <a:cubicBezTo>
                    <a:pt x="624" y="1549"/>
                    <a:pt x="86" y="266"/>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
            <p:cNvSpPr/>
            <p:nvPr/>
          </p:nvSpPr>
          <p:spPr>
            <a:xfrm flipH="1">
              <a:off x="220380" y="3147002"/>
              <a:ext cx="35542" cy="35476"/>
            </a:xfrm>
            <a:custGeom>
              <a:avLst/>
              <a:gdLst/>
              <a:ahLst/>
              <a:cxnLst/>
              <a:rect l="l" t="t" r="r" b="b"/>
              <a:pathLst>
                <a:path w="539" h="538" fill="none" extrusionOk="0">
                  <a:moveTo>
                    <a:pt x="452" y="509"/>
                  </a:moveTo>
                  <a:lnTo>
                    <a:pt x="331" y="509"/>
                  </a:lnTo>
                  <a:cubicBezTo>
                    <a:pt x="331" y="509"/>
                    <a:pt x="302" y="509"/>
                    <a:pt x="302" y="537"/>
                  </a:cubicBezTo>
                  <a:lnTo>
                    <a:pt x="216" y="537"/>
                  </a:lnTo>
                  <a:cubicBezTo>
                    <a:pt x="151" y="537"/>
                    <a:pt x="94" y="509"/>
                    <a:pt x="65" y="452"/>
                  </a:cubicBezTo>
                  <a:cubicBezTo>
                    <a:pt x="37" y="387"/>
                    <a:pt x="1" y="330"/>
                    <a:pt x="1" y="272"/>
                  </a:cubicBezTo>
                  <a:lnTo>
                    <a:pt x="1" y="208"/>
                  </a:lnTo>
                  <a:cubicBezTo>
                    <a:pt x="37" y="179"/>
                    <a:pt x="37" y="179"/>
                    <a:pt x="65" y="179"/>
                  </a:cubicBezTo>
                  <a:cubicBezTo>
                    <a:pt x="94" y="151"/>
                    <a:pt x="123" y="122"/>
                    <a:pt x="151" y="65"/>
                  </a:cubicBezTo>
                  <a:cubicBezTo>
                    <a:pt x="180" y="29"/>
                    <a:pt x="180" y="0"/>
                    <a:pt x="216" y="0"/>
                  </a:cubicBezTo>
                  <a:cubicBezTo>
                    <a:pt x="245" y="0"/>
                    <a:pt x="245" y="29"/>
                    <a:pt x="245" y="29"/>
                  </a:cubicBezTo>
                  <a:cubicBezTo>
                    <a:pt x="273" y="65"/>
                    <a:pt x="273" y="65"/>
                    <a:pt x="273" y="93"/>
                  </a:cubicBezTo>
                  <a:cubicBezTo>
                    <a:pt x="302" y="122"/>
                    <a:pt x="395" y="122"/>
                    <a:pt x="424" y="151"/>
                  </a:cubicBezTo>
                  <a:lnTo>
                    <a:pt x="452" y="151"/>
                  </a:lnTo>
                  <a:lnTo>
                    <a:pt x="452" y="179"/>
                  </a:lnTo>
                  <a:cubicBezTo>
                    <a:pt x="395" y="272"/>
                    <a:pt x="510" y="272"/>
                    <a:pt x="510" y="330"/>
                  </a:cubicBezTo>
                  <a:cubicBezTo>
                    <a:pt x="538" y="387"/>
                    <a:pt x="510" y="480"/>
                    <a:pt x="452" y="50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
            <p:cNvSpPr/>
            <p:nvPr/>
          </p:nvSpPr>
          <p:spPr>
            <a:xfrm flipH="1">
              <a:off x="234095" y="3166850"/>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
            <p:cNvSpPr/>
            <p:nvPr/>
          </p:nvSpPr>
          <p:spPr>
            <a:xfrm flipH="1">
              <a:off x="-124552" y="1609281"/>
              <a:ext cx="317105" cy="202831"/>
            </a:xfrm>
            <a:custGeom>
              <a:avLst/>
              <a:gdLst/>
              <a:ahLst/>
              <a:cxnLst/>
              <a:rect l="l" t="t" r="r" b="b"/>
              <a:pathLst>
                <a:path w="4809" h="3076" fill="none" extrusionOk="0">
                  <a:moveTo>
                    <a:pt x="2838" y="388"/>
                  </a:moveTo>
                  <a:cubicBezTo>
                    <a:pt x="2566" y="330"/>
                    <a:pt x="2387" y="1"/>
                    <a:pt x="2121" y="1"/>
                  </a:cubicBezTo>
                  <a:cubicBezTo>
                    <a:pt x="1792" y="1"/>
                    <a:pt x="1641" y="359"/>
                    <a:pt x="1369" y="481"/>
                  </a:cubicBezTo>
                  <a:cubicBezTo>
                    <a:pt x="1161" y="567"/>
                    <a:pt x="896" y="510"/>
                    <a:pt x="652" y="510"/>
                  </a:cubicBezTo>
                  <a:cubicBezTo>
                    <a:pt x="445" y="481"/>
                    <a:pt x="151" y="538"/>
                    <a:pt x="58" y="746"/>
                  </a:cubicBezTo>
                  <a:cubicBezTo>
                    <a:pt x="0" y="925"/>
                    <a:pt x="86" y="1104"/>
                    <a:pt x="179" y="1226"/>
                  </a:cubicBezTo>
                  <a:cubicBezTo>
                    <a:pt x="265" y="1377"/>
                    <a:pt x="387" y="1491"/>
                    <a:pt x="473" y="1642"/>
                  </a:cubicBezTo>
                  <a:cubicBezTo>
                    <a:pt x="538" y="1792"/>
                    <a:pt x="566" y="1943"/>
                    <a:pt x="624" y="2065"/>
                  </a:cubicBezTo>
                  <a:cubicBezTo>
                    <a:pt x="746" y="2244"/>
                    <a:pt x="953" y="2301"/>
                    <a:pt x="1161" y="2330"/>
                  </a:cubicBezTo>
                  <a:cubicBezTo>
                    <a:pt x="1340" y="2359"/>
                    <a:pt x="1548" y="2330"/>
                    <a:pt x="1763" y="2301"/>
                  </a:cubicBezTo>
                  <a:cubicBezTo>
                    <a:pt x="1820" y="2301"/>
                    <a:pt x="1906" y="2301"/>
                    <a:pt x="1971" y="2359"/>
                  </a:cubicBezTo>
                  <a:cubicBezTo>
                    <a:pt x="2086" y="2423"/>
                    <a:pt x="2121" y="2538"/>
                    <a:pt x="2179" y="2660"/>
                  </a:cubicBezTo>
                  <a:cubicBezTo>
                    <a:pt x="2387" y="2925"/>
                    <a:pt x="2802" y="2839"/>
                    <a:pt x="3132" y="2896"/>
                  </a:cubicBezTo>
                  <a:cubicBezTo>
                    <a:pt x="3311" y="2925"/>
                    <a:pt x="3462" y="3018"/>
                    <a:pt x="3612" y="3047"/>
                  </a:cubicBezTo>
                  <a:cubicBezTo>
                    <a:pt x="3999" y="3075"/>
                    <a:pt x="4329" y="2781"/>
                    <a:pt x="4536" y="2452"/>
                  </a:cubicBezTo>
                  <a:cubicBezTo>
                    <a:pt x="4687" y="2208"/>
                    <a:pt x="4809" y="1943"/>
                    <a:pt x="4809" y="1642"/>
                  </a:cubicBezTo>
                  <a:cubicBezTo>
                    <a:pt x="4809" y="1348"/>
                    <a:pt x="4630" y="1047"/>
                    <a:pt x="4357" y="954"/>
                  </a:cubicBezTo>
                  <a:cubicBezTo>
                    <a:pt x="4271" y="925"/>
                    <a:pt x="4178" y="925"/>
                    <a:pt x="4121" y="868"/>
                  </a:cubicBezTo>
                  <a:cubicBezTo>
                    <a:pt x="3970" y="775"/>
                    <a:pt x="3942" y="538"/>
                    <a:pt x="3791" y="416"/>
                  </a:cubicBezTo>
                  <a:cubicBezTo>
                    <a:pt x="3519" y="209"/>
                    <a:pt x="3161" y="481"/>
                    <a:pt x="2838" y="388"/>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
            <p:cNvSpPr/>
            <p:nvPr/>
          </p:nvSpPr>
          <p:spPr>
            <a:xfrm flipH="1">
              <a:off x="-120332" y="1674495"/>
              <a:ext cx="265672" cy="88426"/>
            </a:xfrm>
            <a:custGeom>
              <a:avLst/>
              <a:gdLst/>
              <a:ahLst/>
              <a:cxnLst/>
              <a:rect l="l" t="t" r="r" b="b"/>
              <a:pathLst>
                <a:path w="4029" h="1341" fill="none" extrusionOk="0">
                  <a:moveTo>
                    <a:pt x="1" y="1"/>
                  </a:moveTo>
                  <a:cubicBezTo>
                    <a:pt x="717" y="58"/>
                    <a:pt x="1463" y="144"/>
                    <a:pt x="2151" y="323"/>
                  </a:cubicBezTo>
                  <a:cubicBezTo>
                    <a:pt x="2839" y="538"/>
                    <a:pt x="3520"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
            <p:cNvSpPr/>
            <p:nvPr/>
          </p:nvSpPr>
          <p:spPr>
            <a:xfrm flipH="1">
              <a:off x="175013" y="1243050"/>
              <a:ext cx="378100" cy="360626"/>
            </a:xfrm>
            <a:custGeom>
              <a:avLst/>
              <a:gdLst/>
              <a:ahLst/>
              <a:cxnLst/>
              <a:rect l="l" t="t" r="r" b="b"/>
              <a:pathLst>
                <a:path w="5734" h="5469" fill="none" extrusionOk="0">
                  <a:moveTo>
                    <a:pt x="2838" y="5404"/>
                  </a:moveTo>
                  <a:cubicBezTo>
                    <a:pt x="1971" y="5254"/>
                    <a:pt x="1168" y="4810"/>
                    <a:pt x="631" y="4122"/>
                  </a:cubicBezTo>
                  <a:cubicBezTo>
                    <a:pt x="273" y="3706"/>
                    <a:pt x="0" y="3197"/>
                    <a:pt x="0" y="2660"/>
                  </a:cubicBezTo>
                  <a:cubicBezTo>
                    <a:pt x="29" y="2094"/>
                    <a:pt x="330" y="1556"/>
                    <a:pt x="839" y="1377"/>
                  </a:cubicBezTo>
                  <a:cubicBezTo>
                    <a:pt x="1197" y="1255"/>
                    <a:pt x="1555" y="1312"/>
                    <a:pt x="1885" y="1406"/>
                  </a:cubicBezTo>
                  <a:cubicBezTo>
                    <a:pt x="2000" y="1463"/>
                    <a:pt x="2122" y="1492"/>
                    <a:pt x="2243" y="1492"/>
                  </a:cubicBezTo>
                  <a:cubicBezTo>
                    <a:pt x="2537" y="1463"/>
                    <a:pt x="2537" y="1255"/>
                    <a:pt x="2602" y="1019"/>
                  </a:cubicBezTo>
                  <a:cubicBezTo>
                    <a:pt x="2630" y="746"/>
                    <a:pt x="2716" y="481"/>
                    <a:pt x="2931" y="302"/>
                  </a:cubicBezTo>
                  <a:cubicBezTo>
                    <a:pt x="3168" y="58"/>
                    <a:pt x="3555" y="1"/>
                    <a:pt x="3884" y="94"/>
                  </a:cubicBezTo>
                  <a:cubicBezTo>
                    <a:pt x="4214" y="180"/>
                    <a:pt x="4508" y="417"/>
                    <a:pt x="4752" y="660"/>
                  </a:cubicBezTo>
                  <a:cubicBezTo>
                    <a:pt x="5440" y="1377"/>
                    <a:pt x="5733" y="2452"/>
                    <a:pt x="5554" y="3405"/>
                  </a:cubicBezTo>
                  <a:cubicBezTo>
                    <a:pt x="5468" y="3821"/>
                    <a:pt x="5289" y="4272"/>
                    <a:pt x="4902" y="4451"/>
                  </a:cubicBezTo>
                  <a:cubicBezTo>
                    <a:pt x="4601" y="4630"/>
                    <a:pt x="4214" y="4602"/>
                    <a:pt x="3942" y="4810"/>
                  </a:cubicBezTo>
                  <a:cubicBezTo>
                    <a:pt x="3705" y="4989"/>
                    <a:pt x="3555" y="5318"/>
                    <a:pt x="3254" y="5404"/>
                  </a:cubicBezTo>
                  <a:cubicBezTo>
                    <a:pt x="3139" y="5469"/>
                    <a:pt x="2989" y="5433"/>
                    <a:pt x="2838"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
            <p:cNvSpPr/>
            <p:nvPr/>
          </p:nvSpPr>
          <p:spPr>
            <a:xfrm flipH="1">
              <a:off x="269505" y="1357456"/>
              <a:ext cx="181071" cy="173027"/>
            </a:xfrm>
            <a:custGeom>
              <a:avLst/>
              <a:gdLst/>
              <a:ahLst/>
              <a:cxnLst/>
              <a:rect l="l" t="t" r="r" b="b"/>
              <a:pathLst>
                <a:path w="2746" h="2624" fill="none" extrusionOk="0">
                  <a:moveTo>
                    <a:pt x="1735" y="58"/>
                  </a:moveTo>
                  <a:cubicBezTo>
                    <a:pt x="2028" y="0"/>
                    <a:pt x="2329" y="86"/>
                    <a:pt x="2509" y="330"/>
                  </a:cubicBezTo>
                  <a:cubicBezTo>
                    <a:pt x="2688" y="509"/>
                    <a:pt x="2745" y="803"/>
                    <a:pt x="2716" y="1046"/>
                  </a:cubicBezTo>
                  <a:cubicBezTo>
                    <a:pt x="2716" y="1312"/>
                    <a:pt x="2630" y="1584"/>
                    <a:pt x="2537" y="1820"/>
                  </a:cubicBezTo>
                  <a:cubicBezTo>
                    <a:pt x="2451" y="2028"/>
                    <a:pt x="2358" y="2236"/>
                    <a:pt x="2272" y="2480"/>
                  </a:cubicBezTo>
                  <a:cubicBezTo>
                    <a:pt x="2272" y="2508"/>
                    <a:pt x="2236" y="2508"/>
                    <a:pt x="2236" y="2537"/>
                  </a:cubicBezTo>
                  <a:cubicBezTo>
                    <a:pt x="2208" y="2566"/>
                    <a:pt x="2179" y="2566"/>
                    <a:pt x="2150" y="2566"/>
                  </a:cubicBezTo>
                  <a:cubicBezTo>
                    <a:pt x="2000" y="2623"/>
                    <a:pt x="1849" y="2594"/>
                    <a:pt x="1699" y="2537"/>
                  </a:cubicBezTo>
                  <a:cubicBezTo>
                    <a:pt x="1376" y="2444"/>
                    <a:pt x="1047" y="2329"/>
                    <a:pt x="746" y="2207"/>
                  </a:cubicBezTo>
                  <a:cubicBezTo>
                    <a:pt x="595" y="2121"/>
                    <a:pt x="445" y="2057"/>
                    <a:pt x="330" y="1942"/>
                  </a:cubicBezTo>
                  <a:cubicBezTo>
                    <a:pt x="180" y="1792"/>
                    <a:pt x="58" y="1613"/>
                    <a:pt x="29" y="1405"/>
                  </a:cubicBezTo>
                  <a:cubicBezTo>
                    <a:pt x="0" y="1226"/>
                    <a:pt x="86" y="982"/>
                    <a:pt x="208" y="867"/>
                  </a:cubicBezTo>
                  <a:cubicBezTo>
                    <a:pt x="330" y="745"/>
                    <a:pt x="509" y="688"/>
                    <a:pt x="688" y="652"/>
                  </a:cubicBezTo>
                  <a:cubicBezTo>
                    <a:pt x="839" y="652"/>
                    <a:pt x="1018" y="688"/>
                    <a:pt x="1161" y="717"/>
                  </a:cubicBezTo>
                  <a:lnTo>
                    <a:pt x="1226" y="717"/>
                  </a:lnTo>
                  <a:cubicBezTo>
                    <a:pt x="1255" y="717"/>
                    <a:pt x="1255" y="566"/>
                    <a:pt x="1255" y="538"/>
                  </a:cubicBezTo>
                  <a:cubicBezTo>
                    <a:pt x="1283" y="445"/>
                    <a:pt x="1312" y="387"/>
                    <a:pt x="1376" y="330"/>
                  </a:cubicBezTo>
                  <a:cubicBezTo>
                    <a:pt x="1462" y="208"/>
                    <a:pt x="1584" y="115"/>
                    <a:pt x="1735"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
            <p:cNvSpPr/>
            <p:nvPr/>
          </p:nvSpPr>
          <p:spPr>
            <a:xfrm flipH="1">
              <a:off x="395253" y="1251095"/>
              <a:ext cx="27893" cy="88426"/>
            </a:xfrm>
            <a:custGeom>
              <a:avLst/>
              <a:gdLst/>
              <a:ahLst/>
              <a:cxnLst/>
              <a:rect l="l" t="t" r="r" b="b"/>
              <a:pathLst>
                <a:path w="423" h="1341" fill="none" extrusionOk="0">
                  <a:moveTo>
                    <a:pt x="208" y="445"/>
                  </a:moveTo>
                  <a:cubicBezTo>
                    <a:pt x="208" y="330"/>
                    <a:pt x="244" y="209"/>
                    <a:pt x="330" y="115"/>
                  </a:cubicBezTo>
                  <a:cubicBezTo>
                    <a:pt x="272" y="58"/>
                    <a:pt x="179" y="29"/>
                    <a:pt x="122" y="1"/>
                  </a:cubicBezTo>
                  <a:lnTo>
                    <a:pt x="65" y="1"/>
                  </a:lnTo>
                  <a:lnTo>
                    <a:pt x="29" y="29"/>
                  </a:lnTo>
                  <a:cubicBezTo>
                    <a:pt x="0" y="58"/>
                    <a:pt x="0" y="115"/>
                    <a:pt x="0" y="151"/>
                  </a:cubicBezTo>
                  <a:cubicBezTo>
                    <a:pt x="0" y="538"/>
                    <a:pt x="122" y="897"/>
                    <a:pt x="272" y="1226"/>
                  </a:cubicBezTo>
                  <a:cubicBezTo>
                    <a:pt x="301" y="1284"/>
                    <a:pt x="358" y="1341"/>
                    <a:pt x="423" y="1312"/>
                  </a:cubicBezTo>
                  <a:cubicBezTo>
                    <a:pt x="272" y="1047"/>
                    <a:pt x="179" y="746"/>
                    <a:pt x="208" y="44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
            <p:cNvSpPr/>
            <p:nvPr/>
          </p:nvSpPr>
          <p:spPr>
            <a:xfrm flipH="1">
              <a:off x="322455" y="1412252"/>
              <a:ext cx="35542" cy="41674"/>
            </a:xfrm>
            <a:custGeom>
              <a:avLst/>
              <a:gdLst/>
              <a:ahLst/>
              <a:cxnLst/>
              <a:rect l="l" t="t" r="r" b="b"/>
              <a:pathLst>
                <a:path w="539" h="632" fill="none" extrusionOk="0">
                  <a:moveTo>
                    <a:pt x="510" y="395"/>
                  </a:moveTo>
                  <a:cubicBezTo>
                    <a:pt x="538" y="452"/>
                    <a:pt x="538" y="574"/>
                    <a:pt x="474" y="602"/>
                  </a:cubicBezTo>
                  <a:cubicBezTo>
                    <a:pt x="445" y="631"/>
                    <a:pt x="388" y="631"/>
                    <a:pt x="331" y="631"/>
                  </a:cubicBezTo>
                  <a:cubicBezTo>
                    <a:pt x="295" y="602"/>
                    <a:pt x="237" y="574"/>
                    <a:pt x="209" y="509"/>
                  </a:cubicBezTo>
                  <a:cubicBezTo>
                    <a:pt x="151" y="423"/>
                    <a:pt x="116" y="330"/>
                    <a:pt x="87" y="244"/>
                  </a:cubicBezTo>
                  <a:cubicBezTo>
                    <a:pt x="1" y="0"/>
                    <a:pt x="445" y="301"/>
                    <a:pt x="510" y="39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
            <p:cNvSpPr/>
            <p:nvPr/>
          </p:nvSpPr>
          <p:spPr>
            <a:xfrm flipH="1">
              <a:off x="357931" y="1435859"/>
              <a:ext cx="21760" cy="35542"/>
            </a:xfrm>
            <a:custGeom>
              <a:avLst/>
              <a:gdLst/>
              <a:ahLst/>
              <a:cxnLst/>
              <a:rect l="l" t="t" r="r" b="b"/>
              <a:pathLst>
                <a:path w="330" h="539" fill="none" extrusionOk="0">
                  <a:moveTo>
                    <a:pt x="330" y="330"/>
                  </a:moveTo>
                  <a:cubicBezTo>
                    <a:pt x="330" y="424"/>
                    <a:pt x="301" y="481"/>
                    <a:pt x="237" y="510"/>
                  </a:cubicBezTo>
                  <a:cubicBezTo>
                    <a:pt x="180" y="538"/>
                    <a:pt x="122" y="538"/>
                    <a:pt x="58" y="481"/>
                  </a:cubicBezTo>
                  <a:cubicBezTo>
                    <a:pt x="29" y="424"/>
                    <a:pt x="0" y="359"/>
                    <a:pt x="0" y="302"/>
                  </a:cubicBezTo>
                  <a:cubicBezTo>
                    <a:pt x="0" y="216"/>
                    <a:pt x="0" y="123"/>
                    <a:pt x="58" y="37"/>
                  </a:cubicBezTo>
                  <a:cubicBezTo>
                    <a:pt x="58" y="1"/>
                    <a:pt x="86" y="1"/>
                    <a:pt x="122" y="1"/>
                  </a:cubicBezTo>
                  <a:cubicBezTo>
                    <a:pt x="237" y="65"/>
                    <a:pt x="301" y="216"/>
                    <a:pt x="33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
            <p:cNvSpPr/>
            <p:nvPr/>
          </p:nvSpPr>
          <p:spPr>
            <a:xfrm flipH="1">
              <a:off x="-130223" y="1434012"/>
              <a:ext cx="112032" cy="104449"/>
            </a:xfrm>
            <a:custGeom>
              <a:avLst/>
              <a:gdLst/>
              <a:ahLst/>
              <a:cxnLst/>
              <a:rect l="l" t="t" r="r" b="b"/>
              <a:pathLst>
                <a:path w="1699" h="1584" fill="none" extrusionOk="0">
                  <a:moveTo>
                    <a:pt x="1369" y="272"/>
                  </a:moveTo>
                  <a:cubicBezTo>
                    <a:pt x="1577" y="423"/>
                    <a:pt x="1699" y="688"/>
                    <a:pt x="1699" y="960"/>
                  </a:cubicBezTo>
                  <a:cubicBezTo>
                    <a:pt x="1699" y="1018"/>
                    <a:pt x="1670" y="1104"/>
                    <a:pt x="1641" y="1168"/>
                  </a:cubicBezTo>
                  <a:cubicBezTo>
                    <a:pt x="1613" y="1254"/>
                    <a:pt x="1548" y="1319"/>
                    <a:pt x="1462" y="1347"/>
                  </a:cubicBezTo>
                  <a:cubicBezTo>
                    <a:pt x="1283" y="1527"/>
                    <a:pt x="1011" y="1584"/>
                    <a:pt x="746" y="1584"/>
                  </a:cubicBezTo>
                  <a:cubicBezTo>
                    <a:pt x="681" y="1584"/>
                    <a:pt x="595" y="1584"/>
                    <a:pt x="538" y="1555"/>
                  </a:cubicBezTo>
                  <a:cubicBezTo>
                    <a:pt x="237" y="1462"/>
                    <a:pt x="0" y="1168"/>
                    <a:pt x="0" y="867"/>
                  </a:cubicBezTo>
                  <a:cubicBezTo>
                    <a:pt x="0" y="538"/>
                    <a:pt x="208" y="244"/>
                    <a:pt x="473" y="122"/>
                  </a:cubicBezTo>
                  <a:cubicBezTo>
                    <a:pt x="774" y="0"/>
                    <a:pt x="1133" y="65"/>
                    <a:pt x="1369" y="27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
            <p:cNvSpPr/>
            <p:nvPr/>
          </p:nvSpPr>
          <p:spPr>
            <a:xfrm flipH="1">
              <a:off x="-299425" y="4031125"/>
              <a:ext cx="84667" cy="21760"/>
            </a:xfrm>
            <a:custGeom>
              <a:avLst/>
              <a:gdLst/>
              <a:ahLst/>
              <a:cxnLst/>
              <a:rect l="l" t="t" r="r" b="b"/>
              <a:pathLst>
                <a:path w="1284" h="330" extrusionOk="0">
                  <a:moveTo>
                    <a:pt x="925" y="0"/>
                  </a:moveTo>
                  <a:cubicBezTo>
                    <a:pt x="631" y="0"/>
                    <a:pt x="302" y="29"/>
                    <a:pt x="1" y="122"/>
                  </a:cubicBezTo>
                  <a:cubicBezTo>
                    <a:pt x="29" y="179"/>
                    <a:pt x="65" y="237"/>
                    <a:pt x="94" y="330"/>
                  </a:cubicBezTo>
                  <a:cubicBezTo>
                    <a:pt x="385" y="260"/>
                    <a:pt x="677" y="226"/>
                    <a:pt x="981" y="226"/>
                  </a:cubicBezTo>
                  <a:cubicBezTo>
                    <a:pt x="1080" y="226"/>
                    <a:pt x="1181" y="230"/>
                    <a:pt x="1283" y="237"/>
                  </a:cubicBezTo>
                  <a:cubicBezTo>
                    <a:pt x="1283" y="58"/>
                    <a:pt x="1076" y="0"/>
                    <a:pt x="925"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
            <p:cNvSpPr/>
            <p:nvPr/>
          </p:nvSpPr>
          <p:spPr>
            <a:xfrm flipH="1">
              <a:off x="-222869" y="4034290"/>
              <a:ext cx="266134" cy="461382"/>
            </a:xfrm>
            <a:custGeom>
              <a:avLst/>
              <a:gdLst/>
              <a:ahLst/>
              <a:cxnLst/>
              <a:rect l="l" t="t" r="r" b="b"/>
              <a:pathLst>
                <a:path w="4036" h="6997" extrusionOk="0">
                  <a:moveTo>
                    <a:pt x="3526" y="0"/>
                  </a:moveTo>
                  <a:cubicBezTo>
                    <a:pt x="3475" y="0"/>
                    <a:pt x="3424" y="4"/>
                    <a:pt x="3376" y="10"/>
                  </a:cubicBezTo>
                  <a:cubicBezTo>
                    <a:pt x="2244" y="189"/>
                    <a:pt x="1255" y="998"/>
                    <a:pt x="717" y="1980"/>
                  </a:cubicBezTo>
                  <a:cubicBezTo>
                    <a:pt x="151" y="2998"/>
                    <a:pt x="1" y="4195"/>
                    <a:pt x="180" y="5327"/>
                  </a:cubicBezTo>
                  <a:cubicBezTo>
                    <a:pt x="244" y="5922"/>
                    <a:pt x="424" y="6552"/>
                    <a:pt x="897" y="6911"/>
                  </a:cubicBezTo>
                  <a:cubicBezTo>
                    <a:pt x="932" y="6939"/>
                    <a:pt x="961" y="6968"/>
                    <a:pt x="1018" y="6997"/>
                  </a:cubicBezTo>
                  <a:cubicBezTo>
                    <a:pt x="1169" y="6997"/>
                    <a:pt x="1255" y="6818"/>
                    <a:pt x="1255" y="6674"/>
                  </a:cubicBezTo>
                  <a:cubicBezTo>
                    <a:pt x="1499" y="5090"/>
                    <a:pt x="1678" y="3414"/>
                    <a:pt x="2573" y="2102"/>
                  </a:cubicBezTo>
                  <a:cubicBezTo>
                    <a:pt x="2903" y="1565"/>
                    <a:pt x="3347" y="1120"/>
                    <a:pt x="3763" y="669"/>
                  </a:cubicBezTo>
                  <a:cubicBezTo>
                    <a:pt x="3885" y="547"/>
                    <a:pt x="4035" y="404"/>
                    <a:pt x="3978" y="253"/>
                  </a:cubicBezTo>
                  <a:cubicBezTo>
                    <a:pt x="3949" y="57"/>
                    <a:pt x="3736" y="0"/>
                    <a:pt x="3526"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
            <p:cNvSpPr/>
            <p:nvPr/>
          </p:nvSpPr>
          <p:spPr>
            <a:xfrm flipH="1">
              <a:off x="-104705" y="4119023"/>
              <a:ext cx="70951" cy="77150"/>
            </a:xfrm>
            <a:custGeom>
              <a:avLst/>
              <a:gdLst/>
              <a:ahLst/>
              <a:cxnLst/>
              <a:rect l="l" t="t" r="r" b="b"/>
              <a:pathLst>
                <a:path w="1076" h="1170" extrusionOk="0">
                  <a:moveTo>
                    <a:pt x="599" y="1"/>
                  </a:moveTo>
                  <a:cubicBezTo>
                    <a:pt x="570" y="1"/>
                    <a:pt x="540" y="5"/>
                    <a:pt x="510" y="14"/>
                  </a:cubicBezTo>
                  <a:cubicBezTo>
                    <a:pt x="417" y="14"/>
                    <a:pt x="331" y="72"/>
                    <a:pt x="237" y="129"/>
                  </a:cubicBezTo>
                  <a:cubicBezTo>
                    <a:pt x="123" y="251"/>
                    <a:pt x="30" y="430"/>
                    <a:pt x="30" y="609"/>
                  </a:cubicBezTo>
                  <a:cubicBezTo>
                    <a:pt x="1" y="788"/>
                    <a:pt x="87" y="968"/>
                    <a:pt x="237" y="1089"/>
                  </a:cubicBezTo>
                  <a:cubicBezTo>
                    <a:pt x="325" y="1139"/>
                    <a:pt x="432" y="1170"/>
                    <a:pt x="535" y="1170"/>
                  </a:cubicBezTo>
                  <a:cubicBezTo>
                    <a:pt x="610" y="1170"/>
                    <a:pt x="683" y="1154"/>
                    <a:pt x="746" y="1118"/>
                  </a:cubicBezTo>
                  <a:cubicBezTo>
                    <a:pt x="804" y="1089"/>
                    <a:pt x="868" y="1025"/>
                    <a:pt x="897" y="968"/>
                  </a:cubicBezTo>
                  <a:cubicBezTo>
                    <a:pt x="954" y="910"/>
                    <a:pt x="1018" y="846"/>
                    <a:pt x="1047" y="760"/>
                  </a:cubicBezTo>
                  <a:cubicBezTo>
                    <a:pt x="1076" y="667"/>
                    <a:pt x="1076" y="552"/>
                    <a:pt x="1047" y="430"/>
                  </a:cubicBezTo>
                  <a:cubicBezTo>
                    <a:pt x="1018" y="337"/>
                    <a:pt x="954" y="280"/>
                    <a:pt x="897" y="194"/>
                  </a:cubicBezTo>
                  <a:cubicBezTo>
                    <a:pt x="868" y="158"/>
                    <a:pt x="839" y="129"/>
                    <a:pt x="804" y="100"/>
                  </a:cubicBezTo>
                  <a:cubicBezTo>
                    <a:pt x="761" y="37"/>
                    <a:pt x="683" y="1"/>
                    <a:pt x="59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
            <p:cNvSpPr/>
            <p:nvPr/>
          </p:nvSpPr>
          <p:spPr>
            <a:xfrm flipH="1">
              <a:off x="-161875" y="4065744"/>
              <a:ext cx="67127" cy="66863"/>
            </a:xfrm>
            <a:custGeom>
              <a:avLst/>
              <a:gdLst/>
              <a:ahLst/>
              <a:cxnLst/>
              <a:rect l="l" t="t" r="r" b="b"/>
              <a:pathLst>
                <a:path w="1018" h="1014" extrusionOk="0">
                  <a:moveTo>
                    <a:pt x="598" y="1"/>
                  </a:moveTo>
                  <a:cubicBezTo>
                    <a:pt x="544" y="1"/>
                    <a:pt x="482" y="21"/>
                    <a:pt x="416" y="41"/>
                  </a:cubicBezTo>
                  <a:cubicBezTo>
                    <a:pt x="237" y="106"/>
                    <a:pt x="58" y="220"/>
                    <a:pt x="29" y="400"/>
                  </a:cubicBezTo>
                  <a:cubicBezTo>
                    <a:pt x="0" y="579"/>
                    <a:pt x="93" y="758"/>
                    <a:pt x="237" y="908"/>
                  </a:cubicBezTo>
                  <a:cubicBezTo>
                    <a:pt x="301" y="966"/>
                    <a:pt x="359" y="1002"/>
                    <a:pt x="452" y="1002"/>
                  </a:cubicBezTo>
                  <a:cubicBezTo>
                    <a:pt x="468" y="1010"/>
                    <a:pt x="485" y="1013"/>
                    <a:pt x="500" y="1013"/>
                  </a:cubicBezTo>
                  <a:cubicBezTo>
                    <a:pt x="540" y="1013"/>
                    <a:pt x="575" y="991"/>
                    <a:pt x="595" y="966"/>
                  </a:cubicBezTo>
                  <a:cubicBezTo>
                    <a:pt x="774" y="880"/>
                    <a:pt x="953" y="758"/>
                    <a:pt x="989" y="579"/>
                  </a:cubicBezTo>
                  <a:cubicBezTo>
                    <a:pt x="1018" y="428"/>
                    <a:pt x="953" y="314"/>
                    <a:pt x="896" y="192"/>
                  </a:cubicBezTo>
                  <a:cubicBezTo>
                    <a:pt x="839" y="135"/>
                    <a:pt x="746" y="41"/>
                    <a:pt x="660" y="13"/>
                  </a:cubicBezTo>
                  <a:cubicBezTo>
                    <a:pt x="641" y="4"/>
                    <a:pt x="620" y="1"/>
                    <a:pt x="59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
            <p:cNvSpPr/>
            <p:nvPr/>
          </p:nvSpPr>
          <p:spPr>
            <a:xfrm flipH="1">
              <a:off x="-51359" y="4294819"/>
              <a:ext cx="72864" cy="62115"/>
            </a:xfrm>
            <a:custGeom>
              <a:avLst/>
              <a:gdLst/>
              <a:ahLst/>
              <a:cxnLst/>
              <a:rect l="l" t="t" r="r" b="b"/>
              <a:pathLst>
                <a:path w="1105" h="942" extrusionOk="0">
                  <a:moveTo>
                    <a:pt x="567" y="0"/>
                  </a:moveTo>
                  <a:cubicBezTo>
                    <a:pt x="423" y="0"/>
                    <a:pt x="273" y="65"/>
                    <a:pt x="151" y="150"/>
                  </a:cubicBezTo>
                  <a:cubicBezTo>
                    <a:pt x="122" y="215"/>
                    <a:pt x="94" y="244"/>
                    <a:pt x="65" y="301"/>
                  </a:cubicBezTo>
                  <a:cubicBezTo>
                    <a:pt x="0" y="480"/>
                    <a:pt x="29" y="659"/>
                    <a:pt x="151" y="810"/>
                  </a:cubicBezTo>
                  <a:cubicBezTo>
                    <a:pt x="266" y="903"/>
                    <a:pt x="399" y="942"/>
                    <a:pt x="535" y="942"/>
                  </a:cubicBezTo>
                  <a:cubicBezTo>
                    <a:pt x="576" y="942"/>
                    <a:pt x="618" y="938"/>
                    <a:pt x="660" y="932"/>
                  </a:cubicBezTo>
                  <a:cubicBezTo>
                    <a:pt x="810" y="896"/>
                    <a:pt x="961" y="781"/>
                    <a:pt x="1047" y="602"/>
                  </a:cubicBezTo>
                  <a:cubicBezTo>
                    <a:pt x="1104" y="451"/>
                    <a:pt x="1104" y="451"/>
                    <a:pt x="1047" y="301"/>
                  </a:cubicBezTo>
                  <a:cubicBezTo>
                    <a:pt x="1018" y="272"/>
                    <a:pt x="1018" y="215"/>
                    <a:pt x="989" y="179"/>
                  </a:cubicBezTo>
                  <a:cubicBezTo>
                    <a:pt x="868" y="65"/>
                    <a:pt x="717" y="0"/>
                    <a:pt x="56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
            <p:cNvSpPr/>
            <p:nvPr/>
          </p:nvSpPr>
          <p:spPr>
            <a:xfrm flipH="1">
              <a:off x="-63162" y="4210086"/>
              <a:ext cx="72864" cy="69105"/>
            </a:xfrm>
            <a:custGeom>
              <a:avLst/>
              <a:gdLst/>
              <a:ahLst/>
              <a:cxnLst/>
              <a:rect l="l" t="t" r="r" b="b"/>
              <a:pathLst>
                <a:path w="1105" h="1048" extrusionOk="0">
                  <a:moveTo>
                    <a:pt x="632" y="0"/>
                  </a:moveTo>
                  <a:cubicBezTo>
                    <a:pt x="530" y="0"/>
                    <a:pt x="424" y="26"/>
                    <a:pt x="330" y="67"/>
                  </a:cubicBezTo>
                  <a:cubicBezTo>
                    <a:pt x="180" y="153"/>
                    <a:pt x="94" y="275"/>
                    <a:pt x="29" y="454"/>
                  </a:cubicBezTo>
                  <a:cubicBezTo>
                    <a:pt x="29" y="511"/>
                    <a:pt x="1" y="568"/>
                    <a:pt x="29" y="633"/>
                  </a:cubicBezTo>
                  <a:cubicBezTo>
                    <a:pt x="29" y="812"/>
                    <a:pt x="180" y="991"/>
                    <a:pt x="359" y="1020"/>
                  </a:cubicBezTo>
                  <a:cubicBezTo>
                    <a:pt x="415" y="1038"/>
                    <a:pt x="474" y="1047"/>
                    <a:pt x="532" y="1047"/>
                  </a:cubicBezTo>
                  <a:cubicBezTo>
                    <a:pt x="660" y="1047"/>
                    <a:pt x="784" y="1001"/>
                    <a:pt x="868" y="898"/>
                  </a:cubicBezTo>
                  <a:cubicBezTo>
                    <a:pt x="1018" y="783"/>
                    <a:pt x="1104" y="604"/>
                    <a:pt x="1076" y="425"/>
                  </a:cubicBezTo>
                  <a:cubicBezTo>
                    <a:pt x="1076" y="246"/>
                    <a:pt x="1076" y="246"/>
                    <a:pt x="925" y="124"/>
                  </a:cubicBezTo>
                  <a:cubicBezTo>
                    <a:pt x="896" y="95"/>
                    <a:pt x="868" y="67"/>
                    <a:pt x="810" y="31"/>
                  </a:cubicBezTo>
                  <a:cubicBezTo>
                    <a:pt x="754" y="9"/>
                    <a:pt x="694" y="0"/>
                    <a:pt x="632"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flipH="1">
              <a:off x="-43776" y="4373947"/>
              <a:ext cx="61060" cy="56972"/>
            </a:xfrm>
            <a:custGeom>
              <a:avLst/>
              <a:gdLst/>
              <a:ahLst/>
              <a:cxnLst/>
              <a:rect l="l" t="t" r="r" b="b"/>
              <a:pathLst>
                <a:path w="926" h="864" extrusionOk="0">
                  <a:moveTo>
                    <a:pt x="506" y="0"/>
                  </a:moveTo>
                  <a:cubicBezTo>
                    <a:pt x="441" y="0"/>
                    <a:pt x="377" y="13"/>
                    <a:pt x="323" y="25"/>
                  </a:cubicBezTo>
                  <a:cubicBezTo>
                    <a:pt x="237" y="54"/>
                    <a:pt x="180" y="90"/>
                    <a:pt x="116" y="147"/>
                  </a:cubicBezTo>
                  <a:cubicBezTo>
                    <a:pt x="58" y="205"/>
                    <a:pt x="30" y="269"/>
                    <a:pt x="30" y="355"/>
                  </a:cubicBezTo>
                  <a:cubicBezTo>
                    <a:pt x="1" y="477"/>
                    <a:pt x="30" y="592"/>
                    <a:pt x="87" y="685"/>
                  </a:cubicBezTo>
                  <a:cubicBezTo>
                    <a:pt x="144" y="771"/>
                    <a:pt x="266" y="864"/>
                    <a:pt x="388" y="864"/>
                  </a:cubicBezTo>
                  <a:cubicBezTo>
                    <a:pt x="474" y="864"/>
                    <a:pt x="538" y="835"/>
                    <a:pt x="596" y="807"/>
                  </a:cubicBezTo>
                  <a:cubicBezTo>
                    <a:pt x="804" y="685"/>
                    <a:pt x="925" y="412"/>
                    <a:pt x="832" y="176"/>
                  </a:cubicBezTo>
                  <a:cubicBezTo>
                    <a:pt x="804" y="147"/>
                    <a:pt x="775" y="119"/>
                    <a:pt x="746" y="90"/>
                  </a:cubicBezTo>
                  <a:cubicBezTo>
                    <a:pt x="678" y="21"/>
                    <a:pt x="591" y="0"/>
                    <a:pt x="506"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
            <p:cNvSpPr/>
            <p:nvPr/>
          </p:nvSpPr>
          <p:spPr>
            <a:xfrm flipH="1">
              <a:off x="-6454" y="3529256"/>
              <a:ext cx="354493" cy="626166"/>
            </a:xfrm>
            <a:custGeom>
              <a:avLst/>
              <a:gdLst/>
              <a:ahLst/>
              <a:cxnLst/>
              <a:rect l="l" t="t" r="r" b="b"/>
              <a:pathLst>
                <a:path w="5376" h="9496" fill="none" extrusionOk="0">
                  <a:moveTo>
                    <a:pt x="5375" y="2057"/>
                  </a:moveTo>
                  <a:cubicBezTo>
                    <a:pt x="5196" y="2416"/>
                    <a:pt x="4981" y="2745"/>
                    <a:pt x="4802" y="3104"/>
                  </a:cubicBezTo>
                  <a:cubicBezTo>
                    <a:pt x="4508" y="3763"/>
                    <a:pt x="4358" y="4480"/>
                    <a:pt x="4386" y="5196"/>
                  </a:cubicBezTo>
                  <a:cubicBezTo>
                    <a:pt x="4444" y="6235"/>
                    <a:pt x="4866" y="7346"/>
                    <a:pt x="4444" y="8299"/>
                  </a:cubicBezTo>
                  <a:cubicBezTo>
                    <a:pt x="4178" y="8923"/>
                    <a:pt x="3519" y="9374"/>
                    <a:pt x="2831" y="9431"/>
                  </a:cubicBezTo>
                  <a:cubicBezTo>
                    <a:pt x="1935" y="9496"/>
                    <a:pt x="860" y="8865"/>
                    <a:pt x="445" y="8027"/>
                  </a:cubicBezTo>
                  <a:cubicBezTo>
                    <a:pt x="29" y="7224"/>
                    <a:pt x="0" y="6271"/>
                    <a:pt x="144" y="5375"/>
                  </a:cubicBezTo>
                  <a:cubicBezTo>
                    <a:pt x="416" y="3340"/>
                    <a:pt x="1728" y="1491"/>
                    <a:pt x="3311" y="237"/>
                  </a:cubicBezTo>
                  <a:cubicBezTo>
                    <a:pt x="3433" y="144"/>
                    <a:pt x="3548" y="58"/>
                    <a:pt x="3698"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
            <p:cNvSpPr/>
            <p:nvPr/>
          </p:nvSpPr>
          <p:spPr>
            <a:xfrm flipH="1">
              <a:off x="-51359" y="3483889"/>
              <a:ext cx="186742" cy="208436"/>
            </a:xfrm>
            <a:custGeom>
              <a:avLst/>
              <a:gdLst/>
              <a:ahLst/>
              <a:cxnLst/>
              <a:rect l="l" t="t" r="r" b="b"/>
              <a:pathLst>
                <a:path w="2832" h="3161" fill="none" extrusionOk="0">
                  <a:moveTo>
                    <a:pt x="2387" y="567"/>
                  </a:moveTo>
                  <a:cubicBezTo>
                    <a:pt x="2566" y="775"/>
                    <a:pt x="2688" y="1047"/>
                    <a:pt x="2716" y="1312"/>
                  </a:cubicBezTo>
                  <a:cubicBezTo>
                    <a:pt x="2831" y="1907"/>
                    <a:pt x="2716" y="2509"/>
                    <a:pt x="2595" y="3104"/>
                  </a:cubicBezTo>
                  <a:cubicBezTo>
                    <a:pt x="2595" y="3161"/>
                    <a:pt x="2566" y="3161"/>
                    <a:pt x="2537" y="3161"/>
                  </a:cubicBezTo>
                  <a:cubicBezTo>
                    <a:pt x="2208" y="2896"/>
                    <a:pt x="2000" y="2537"/>
                    <a:pt x="1907" y="2122"/>
                  </a:cubicBezTo>
                  <a:cubicBezTo>
                    <a:pt x="1907" y="2086"/>
                    <a:pt x="1849" y="2057"/>
                    <a:pt x="1821" y="2086"/>
                  </a:cubicBezTo>
                  <a:cubicBezTo>
                    <a:pt x="1670" y="2301"/>
                    <a:pt x="1520" y="2509"/>
                    <a:pt x="1398" y="2745"/>
                  </a:cubicBezTo>
                  <a:cubicBezTo>
                    <a:pt x="1369" y="2774"/>
                    <a:pt x="1312" y="2774"/>
                    <a:pt x="1312" y="2717"/>
                  </a:cubicBezTo>
                  <a:cubicBezTo>
                    <a:pt x="1254" y="2265"/>
                    <a:pt x="1312" y="1821"/>
                    <a:pt x="1434" y="1405"/>
                  </a:cubicBezTo>
                  <a:cubicBezTo>
                    <a:pt x="1462" y="1369"/>
                    <a:pt x="1398" y="1312"/>
                    <a:pt x="1369" y="1341"/>
                  </a:cubicBezTo>
                  <a:cubicBezTo>
                    <a:pt x="982" y="1405"/>
                    <a:pt x="595" y="1642"/>
                    <a:pt x="237" y="1549"/>
                  </a:cubicBezTo>
                  <a:cubicBezTo>
                    <a:pt x="208" y="1549"/>
                    <a:pt x="179" y="1491"/>
                    <a:pt x="208" y="1463"/>
                  </a:cubicBezTo>
                  <a:lnTo>
                    <a:pt x="860" y="832"/>
                  </a:lnTo>
                  <a:cubicBezTo>
                    <a:pt x="896" y="803"/>
                    <a:pt x="860" y="746"/>
                    <a:pt x="803" y="746"/>
                  </a:cubicBezTo>
                  <a:cubicBezTo>
                    <a:pt x="538" y="746"/>
                    <a:pt x="237" y="624"/>
                    <a:pt x="29" y="416"/>
                  </a:cubicBezTo>
                  <a:cubicBezTo>
                    <a:pt x="0" y="388"/>
                    <a:pt x="0" y="330"/>
                    <a:pt x="58" y="330"/>
                  </a:cubicBezTo>
                  <a:cubicBezTo>
                    <a:pt x="538" y="294"/>
                    <a:pt x="1011" y="1"/>
                    <a:pt x="1491" y="29"/>
                  </a:cubicBezTo>
                  <a:cubicBezTo>
                    <a:pt x="1756" y="29"/>
                    <a:pt x="2000" y="151"/>
                    <a:pt x="217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
            <p:cNvSpPr/>
            <p:nvPr/>
          </p:nvSpPr>
          <p:spPr>
            <a:xfrm flipH="1">
              <a:off x="-53667" y="3404959"/>
              <a:ext cx="49653" cy="126275"/>
            </a:xfrm>
            <a:custGeom>
              <a:avLst/>
              <a:gdLst/>
              <a:ahLst/>
              <a:cxnLst/>
              <a:rect l="l" t="t" r="r" b="b"/>
              <a:pathLst>
                <a:path w="753" h="1915" fill="none" extrusionOk="0">
                  <a:moveTo>
                    <a:pt x="602" y="29"/>
                  </a:moveTo>
                  <a:cubicBezTo>
                    <a:pt x="574" y="1"/>
                    <a:pt x="574" y="1"/>
                    <a:pt x="538" y="1"/>
                  </a:cubicBezTo>
                  <a:lnTo>
                    <a:pt x="151" y="1"/>
                  </a:lnTo>
                  <a:cubicBezTo>
                    <a:pt x="330" y="538"/>
                    <a:pt x="330" y="1198"/>
                    <a:pt x="0" y="1642"/>
                  </a:cubicBezTo>
                  <a:cubicBezTo>
                    <a:pt x="94" y="1706"/>
                    <a:pt x="122" y="1821"/>
                    <a:pt x="180" y="1914"/>
                  </a:cubicBezTo>
                  <a:cubicBezTo>
                    <a:pt x="602" y="1405"/>
                    <a:pt x="753" y="717"/>
                    <a:pt x="631" y="58"/>
                  </a:cubicBezTo>
                  <a:cubicBezTo>
                    <a:pt x="631" y="58"/>
                    <a:pt x="631" y="29"/>
                    <a:pt x="602"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
            <p:cNvSpPr/>
            <p:nvPr/>
          </p:nvSpPr>
          <p:spPr>
            <a:xfrm flipH="1">
              <a:off x="64432" y="3980088"/>
              <a:ext cx="78996" cy="125748"/>
            </a:xfrm>
            <a:custGeom>
              <a:avLst/>
              <a:gdLst/>
              <a:ahLst/>
              <a:cxnLst/>
              <a:rect l="l" t="t" r="r" b="b"/>
              <a:pathLst>
                <a:path w="1198" h="1907" fill="none" extrusionOk="0">
                  <a:moveTo>
                    <a:pt x="624" y="179"/>
                  </a:moveTo>
                  <a:cubicBezTo>
                    <a:pt x="688" y="86"/>
                    <a:pt x="746" y="0"/>
                    <a:pt x="868" y="0"/>
                  </a:cubicBezTo>
                  <a:cubicBezTo>
                    <a:pt x="925" y="0"/>
                    <a:pt x="1018" y="58"/>
                    <a:pt x="1075" y="115"/>
                  </a:cubicBezTo>
                  <a:cubicBezTo>
                    <a:pt x="1104" y="208"/>
                    <a:pt x="1133" y="294"/>
                    <a:pt x="1133" y="359"/>
                  </a:cubicBezTo>
                  <a:cubicBezTo>
                    <a:pt x="1197" y="867"/>
                    <a:pt x="1018" y="1369"/>
                    <a:pt x="660" y="1727"/>
                  </a:cubicBezTo>
                  <a:cubicBezTo>
                    <a:pt x="567" y="1820"/>
                    <a:pt x="481" y="1878"/>
                    <a:pt x="359" y="1906"/>
                  </a:cubicBezTo>
                  <a:cubicBezTo>
                    <a:pt x="237" y="1906"/>
                    <a:pt x="87" y="1849"/>
                    <a:pt x="58" y="1763"/>
                  </a:cubicBezTo>
                  <a:cubicBezTo>
                    <a:pt x="1" y="1641"/>
                    <a:pt x="87" y="1491"/>
                    <a:pt x="180" y="1369"/>
                  </a:cubicBezTo>
                  <a:cubicBezTo>
                    <a:pt x="301" y="1190"/>
                    <a:pt x="416" y="1011"/>
                    <a:pt x="481" y="803"/>
                  </a:cubicBezTo>
                  <a:cubicBezTo>
                    <a:pt x="538" y="595"/>
                    <a:pt x="509" y="359"/>
                    <a:pt x="624"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flipH="1">
              <a:off x="-171831" y="4798996"/>
              <a:ext cx="317171" cy="202765"/>
            </a:xfrm>
            <a:custGeom>
              <a:avLst/>
              <a:gdLst/>
              <a:ahLst/>
              <a:cxnLst/>
              <a:rect l="l" t="t" r="r" b="b"/>
              <a:pathLst>
                <a:path w="4810" h="3075" fill="none" extrusionOk="0">
                  <a:moveTo>
                    <a:pt x="2839" y="387"/>
                  </a:moveTo>
                  <a:cubicBezTo>
                    <a:pt x="2566" y="330"/>
                    <a:pt x="2387" y="0"/>
                    <a:pt x="2122" y="0"/>
                  </a:cubicBezTo>
                  <a:cubicBezTo>
                    <a:pt x="1792" y="0"/>
                    <a:pt x="1642" y="359"/>
                    <a:pt x="1370" y="481"/>
                  </a:cubicBezTo>
                  <a:cubicBezTo>
                    <a:pt x="1162" y="567"/>
                    <a:pt x="897" y="509"/>
                    <a:pt x="653" y="509"/>
                  </a:cubicBezTo>
                  <a:cubicBezTo>
                    <a:pt x="445" y="481"/>
                    <a:pt x="151" y="538"/>
                    <a:pt x="58" y="746"/>
                  </a:cubicBezTo>
                  <a:cubicBezTo>
                    <a:pt x="1" y="925"/>
                    <a:pt x="87" y="1104"/>
                    <a:pt x="180" y="1226"/>
                  </a:cubicBezTo>
                  <a:cubicBezTo>
                    <a:pt x="266" y="1376"/>
                    <a:pt x="388" y="1491"/>
                    <a:pt x="474" y="1642"/>
                  </a:cubicBezTo>
                  <a:cubicBezTo>
                    <a:pt x="538" y="1763"/>
                    <a:pt x="567" y="1943"/>
                    <a:pt x="624" y="2064"/>
                  </a:cubicBezTo>
                  <a:cubicBezTo>
                    <a:pt x="746" y="2208"/>
                    <a:pt x="954" y="2301"/>
                    <a:pt x="1162" y="2330"/>
                  </a:cubicBezTo>
                  <a:cubicBezTo>
                    <a:pt x="1341" y="2358"/>
                    <a:pt x="1549" y="2330"/>
                    <a:pt x="1764" y="2301"/>
                  </a:cubicBezTo>
                  <a:cubicBezTo>
                    <a:pt x="1821" y="2301"/>
                    <a:pt x="1907" y="2301"/>
                    <a:pt x="1972" y="2358"/>
                  </a:cubicBezTo>
                  <a:cubicBezTo>
                    <a:pt x="2086" y="2423"/>
                    <a:pt x="2122" y="2537"/>
                    <a:pt x="2179" y="2659"/>
                  </a:cubicBezTo>
                  <a:cubicBezTo>
                    <a:pt x="2387" y="2924"/>
                    <a:pt x="2803" y="2838"/>
                    <a:pt x="3133" y="2896"/>
                  </a:cubicBezTo>
                  <a:cubicBezTo>
                    <a:pt x="3312" y="2924"/>
                    <a:pt x="3462" y="3017"/>
                    <a:pt x="3613" y="3046"/>
                  </a:cubicBezTo>
                  <a:cubicBezTo>
                    <a:pt x="4000" y="3075"/>
                    <a:pt x="4329" y="2781"/>
                    <a:pt x="4537" y="2451"/>
                  </a:cubicBezTo>
                  <a:cubicBezTo>
                    <a:pt x="4688" y="2208"/>
                    <a:pt x="4809" y="1943"/>
                    <a:pt x="4809" y="1642"/>
                  </a:cubicBezTo>
                  <a:cubicBezTo>
                    <a:pt x="4809" y="1348"/>
                    <a:pt x="4630" y="1047"/>
                    <a:pt x="4358" y="954"/>
                  </a:cubicBezTo>
                  <a:cubicBezTo>
                    <a:pt x="4272" y="925"/>
                    <a:pt x="4179" y="925"/>
                    <a:pt x="4121" y="868"/>
                  </a:cubicBezTo>
                  <a:cubicBezTo>
                    <a:pt x="3971" y="774"/>
                    <a:pt x="3942" y="538"/>
                    <a:pt x="3792" y="416"/>
                  </a:cubicBezTo>
                  <a:cubicBezTo>
                    <a:pt x="3520" y="208"/>
                    <a:pt x="3161" y="481"/>
                    <a:pt x="2839" y="387"/>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
            <p:cNvSpPr/>
            <p:nvPr/>
          </p:nvSpPr>
          <p:spPr>
            <a:xfrm flipH="1">
              <a:off x="-167545" y="4864211"/>
              <a:ext cx="265606" cy="88426"/>
            </a:xfrm>
            <a:custGeom>
              <a:avLst/>
              <a:gdLst/>
              <a:ahLst/>
              <a:cxnLst/>
              <a:rect l="l" t="t" r="r" b="b"/>
              <a:pathLst>
                <a:path w="4028" h="1341" fill="none" extrusionOk="0">
                  <a:moveTo>
                    <a:pt x="0" y="0"/>
                  </a:moveTo>
                  <a:cubicBezTo>
                    <a:pt x="717" y="58"/>
                    <a:pt x="1462" y="144"/>
                    <a:pt x="2150" y="323"/>
                  </a:cubicBezTo>
                  <a:cubicBezTo>
                    <a:pt x="2838" y="538"/>
                    <a:pt x="3519"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
            <p:cNvSpPr/>
            <p:nvPr/>
          </p:nvSpPr>
          <p:spPr>
            <a:xfrm flipH="1">
              <a:off x="127800" y="4432766"/>
              <a:ext cx="378100" cy="360626"/>
            </a:xfrm>
            <a:custGeom>
              <a:avLst/>
              <a:gdLst/>
              <a:ahLst/>
              <a:cxnLst/>
              <a:rect l="l" t="t" r="r" b="b"/>
              <a:pathLst>
                <a:path w="5734" h="5469" fill="none" extrusionOk="0">
                  <a:moveTo>
                    <a:pt x="2839" y="5404"/>
                  </a:moveTo>
                  <a:cubicBezTo>
                    <a:pt x="1972" y="5253"/>
                    <a:pt x="1169" y="4781"/>
                    <a:pt x="632" y="4121"/>
                  </a:cubicBezTo>
                  <a:cubicBezTo>
                    <a:pt x="273" y="3706"/>
                    <a:pt x="1" y="3197"/>
                    <a:pt x="1" y="2659"/>
                  </a:cubicBezTo>
                  <a:cubicBezTo>
                    <a:pt x="30" y="2093"/>
                    <a:pt x="331" y="1556"/>
                    <a:pt x="839" y="1377"/>
                  </a:cubicBezTo>
                  <a:cubicBezTo>
                    <a:pt x="1198" y="1255"/>
                    <a:pt x="1556" y="1312"/>
                    <a:pt x="1886" y="1405"/>
                  </a:cubicBezTo>
                  <a:cubicBezTo>
                    <a:pt x="2000" y="1434"/>
                    <a:pt x="2122" y="1491"/>
                    <a:pt x="2244" y="1491"/>
                  </a:cubicBezTo>
                  <a:cubicBezTo>
                    <a:pt x="2538" y="1462"/>
                    <a:pt x="2538" y="1226"/>
                    <a:pt x="2602" y="1018"/>
                  </a:cubicBezTo>
                  <a:cubicBezTo>
                    <a:pt x="2631" y="746"/>
                    <a:pt x="2717" y="481"/>
                    <a:pt x="2932" y="302"/>
                  </a:cubicBezTo>
                  <a:cubicBezTo>
                    <a:pt x="3168" y="58"/>
                    <a:pt x="3555" y="1"/>
                    <a:pt x="3885" y="94"/>
                  </a:cubicBezTo>
                  <a:cubicBezTo>
                    <a:pt x="4215" y="180"/>
                    <a:pt x="4509" y="416"/>
                    <a:pt x="4752" y="660"/>
                  </a:cubicBezTo>
                  <a:cubicBezTo>
                    <a:pt x="5440" y="1377"/>
                    <a:pt x="5734" y="2451"/>
                    <a:pt x="5555" y="3405"/>
                  </a:cubicBezTo>
                  <a:cubicBezTo>
                    <a:pt x="5469" y="3820"/>
                    <a:pt x="5290" y="4272"/>
                    <a:pt x="4903" y="4451"/>
                  </a:cubicBezTo>
                  <a:cubicBezTo>
                    <a:pt x="4602" y="4630"/>
                    <a:pt x="4215" y="4601"/>
                    <a:pt x="3942" y="4809"/>
                  </a:cubicBezTo>
                  <a:cubicBezTo>
                    <a:pt x="3706" y="4988"/>
                    <a:pt x="3555" y="5318"/>
                    <a:pt x="3254" y="5404"/>
                  </a:cubicBezTo>
                  <a:cubicBezTo>
                    <a:pt x="3140" y="5468"/>
                    <a:pt x="2989" y="5433"/>
                    <a:pt x="2839"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flipH="1">
              <a:off x="222292" y="4547106"/>
              <a:ext cx="181005" cy="173027"/>
            </a:xfrm>
            <a:custGeom>
              <a:avLst/>
              <a:gdLst/>
              <a:ahLst/>
              <a:cxnLst/>
              <a:rect l="l" t="t" r="r" b="b"/>
              <a:pathLst>
                <a:path w="2745" h="2624" fill="none" extrusionOk="0">
                  <a:moveTo>
                    <a:pt x="1734" y="58"/>
                  </a:moveTo>
                  <a:cubicBezTo>
                    <a:pt x="2028" y="1"/>
                    <a:pt x="2329" y="87"/>
                    <a:pt x="2508" y="330"/>
                  </a:cubicBezTo>
                  <a:cubicBezTo>
                    <a:pt x="2687" y="510"/>
                    <a:pt x="2745" y="803"/>
                    <a:pt x="2716" y="1047"/>
                  </a:cubicBezTo>
                  <a:cubicBezTo>
                    <a:pt x="2716" y="1312"/>
                    <a:pt x="2630" y="1585"/>
                    <a:pt x="2537" y="1821"/>
                  </a:cubicBezTo>
                  <a:cubicBezTo>
                    <a:pt x="2451" y="2029"/>
                    <a:pt x="2358" y="2237"/>
                    <a:pt x="2272" y="2445"/>
                  </a:cubicBezTo>
                  <a:cubicBezTo>
                    <a:pt x="2272" y="2480"/>
                    <a:pt x="2236" y="2509"/>
                    <a:pt x="2236" y="2538"/>
                  </a:cubicBezTo>
                  <a:cubicBezTo>
                    <a:pt x="2207" y="2566"/>
                    <a:pt x="2179" y="2566"/>
                    <a:pt x="2150" y="2566"/>
                  </a:cubicBezTo>
                  <a:cubicBezTo>
                    <a:pt x="1999" y="2624"/>
                    <a:pt x="1849" y="2595"/>
                    <a:pt x="1698" y="2538"/>
                  </a:cubicBezTo>
                  <a:cubicBezTo>
                    <a:pt x="1376" y="2445"/>
                    <a:pt x="1046" y="2330"/>
                    <a:pt x="745" y="2179"/>
                  </a:cubicBezTo>
                  <a:cubicBezTo>
                    <a:pt x="595" y="2122"/>
                    <a:pt x="444" y="2058"/>
                    <a:pt x="330" y="1943"/>
                  </a:cubicBezTo>
                  <a:cubicBezTo>
                    <a:pt x="179" y="1792"/>
                    <a:pt x="57" y="1613"/>
                    <a:pt x="29" y="1405"/>
                  </a:cubicBezTo>
                  <a:cubicBezTo>
                    <a:pt x="0" y="1226"/>
                    <a:pt x="86" y="983"/>
                    <a:pt x="208" y="868"/>
                  </a:cubicBezTo>
                  <a:cubicBezTo>
                    <a:pt x="330" y="746"/>
                    <a:pt x="509" y="689"/>
                    <a:pt x="688" y="653"/>
                  </a:cubicBezTo>
                  <a:cubicBezTo>
                    <a:pt x="838" y="653"/>
                    <a:pt x="1018" y="689"/>
                    <a:pt x="1161" y="717"/>
                  </a:cubicBezTo>
                  <a:lnTo>
                    <a:pt x="1225" y="717"/>
                  </a:lnTo>
                  <a:cubicBezTo>
                    <a:pt x="1254" y="717"/>
                    <a:pt x="1254" y="567"/>
                    <a:pt x="1254" y="538"/>
                  </a:cubicBezTo>
                  <a:cubicBezTo>
                    <a:pt x="1283" y="445"/>
                    <a:pt x="1311" y="388"/>
                    <a:pt x="1376" y="330"/>
                  </a:cubicBezTo>
                  <a:cubicBezTo>
                    <a:pt x="1462" y="209"/>
                    <a:pt x="1584" y="115"/>
                    <a:pt x="1734"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
            <p:cNvSpPr/>
            <p:nvPr/>
          </p:nvSpPr>
          <p:spPr>
            <a:xfrm flipH="1">
              <a:off x="347974" y="4440810"/>
              <a:ext cx="27959" cy="88426"/>
            </a:xfrm>
            <a:custGeom>
              <a:avLst/>
              <a:gdLst/>
              <a:ahLst/>
              <a:cxnLst/>
              <a:rect l="l" t="t" r="r" b="b"/>
              <a:pathLst>
                <a:path w="424" h="1341" fill="none" extrusionOk="0">
                  <a:moveTo>
                    <a:pt x="209" y="416"/>
                  </a:moveTo>
                  <a:cubicBezTo>
                    <a:pt x="209" y="330"/>
                    <a:pt x="244" y="208"/>
                    <a:pt x="330" y="115"/>
                  </a:cubicBezTo>
                  <a:cubicBezTo>
                    <a:pt x="273" y="58"/>
                    <a:pt x="180" y="29"/>
                    <a:pt x="123" y="0"/>
                  </a:cubicBezTo>
                  <a:lnTo>
                    <a:pt x="65" y="0"/>
                  </a:lnTo>
                  <a:lnTo>
                    <a:pt x="29" y="0"/>
                  </a:lnTo>
                  <a:cubicBezTo>
                    <a:pt x="1" y="58"/>
                    <a:pt x="1" y="86"/>
                    <a:pt x="1" y="151"/>
                  </a:cubicBezTo>
                  <a:cubicBezTo>
                    <a:pt x="1" y="538"/>
                    <a:pt x="123" y="896"/>
                    <a:pt x="273" y="1226"/>
                  </a:cubicBezTo>
                  <a:cubicBezTo>
                    <a:pt x="302" y="1283"/>
                    <a:pt x="359" y="1340"/>
                    <a:pt x="423" y="1312"/>
                  </a:cubicBezTo>
                  <a:cubicBezTo>
                    <a:pt x="273" y="1047"/>
                    <a:pt x="180"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
            <p:cNvSpPr/>
            <p:nvPr/>
          </p:nvSpPr>
          <p:spPr>
            <a:xfrm flipH="1">
              <a:off x="275176" y="4601968"/>
              <a:ext cx="35542" cy="41608"/>
            </a:xfrm>
            <a:custGeom>
              <a:avLst/>
              <a:gdLst/>
              <a:ahLst/>
              <a:cxnLst/>
              <a:rect l="l" t="t" r="r" b="b"/>
              <a:pathLst>
                <a:path w="539" h="631" fill="none" extrusionOk="0">
                  <a:moveTo>
                    <a:pt x="509" y="394"/>
                  </a:moveTo>
                  <a:cubicBezTo>
                    <a:pt x="538" y="452"/>
                    <a:pt x="538" y="538"/>
                    <a:pt x="474" y="602"/>
                  </a:cubicBezTo>
                  <a:cubicBezTo>
                    <a:pt x="445" y="631"/>
                    <a:pt x="388" y="631"/>
                    <a:pt x="330" y="631"/>
                  </a:cubicBezTo>
                  <a:cubicBezTo>
                    <a:pt x="294" y="602"/>
                    <a:pt x="237" y="573"/>
                    <a:pt x="208" y="509"/>
                  </a:cubicBezTo>
                  <a:cubicBezTo>
                    <a:pt x="151" y="423"/>
                    <a:pt x="115" y="330"/>
                    <a:pt x="87" y="244"/>
                  </a:cubicBezTo>
                  <a:cubicBezTo>
                    <a:pt x="1" y="0"/>
                    <a:pt x="445" y="301"/>
                    <a:pt x="509" y="39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
            <p:cNvSpPr/>
            <p:nvPr/>
          </p:nvSpPr>
          <p:spPr>
            <a:xfrm flipH="1">
              <a:off x="310652" y="4625574"/>
              <a:ext cx="21826" cy="35476"/>
            </a:xfrm>
            <a:custGeom>
              <a:avLst/>
              <a:gdLst/>
              <a:ahLst/>
              <a:cxnLst/>
              <a:rect l="l" t="t" r="r" b="b"/>
              <a:pathLst>
                <a:path w="331" h="538" fill="none" extrusionOk="0">
                  <a:moveTo>
                    <a:pt x="331" y="330"/>
                  </a:moveTo>
                  <a:cubicBezTo>
                    <a:pt x="331" y="395"/>
                    <a:pt x="302" y="481"/>
                    <a:pt x="237" y="509"/>
                  </a:cubicBezTo>
                  <a:cubicBezTo>
                    <a:pt x="180" y="538"/>
                    <a:pt x="123" y="509"/>
                    <a:pt x="58" y="481"/>
                  </a:cubicBezTo>
                  <a:cubicBezTo>
                    <a:pt x="30" y="423"/>
                    <a:pt x="1" y="359"/>
                    <a:pt x="1" y="273"/>
                  </a:cubicBezTo>
                  <a:cubicBezTo>
                    <a:pt x="1" y="215"/>
                    <a:pt x="1" y="122"/>
                    <a:pt x="58" y="36"/>
                  </a:cubicBezTo>
                  <a:cubicBezTo>
                    <a:pt x="58" y="0"/>
                    <a:pt x="87" y="0"/>
                    <a:pt x="123" y="0"/>
                  </a:cubicBezTo>
                  <a:cubicBezTo>
                    <a:pt x="237" y="65"/>
                    <a:pt x="302" y="180"/>
                    <a:pt x="331"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
            <p:cNvSpPr/>
            <p:nvPr/>
          </p:nvSpPr>
          <p:spPr>
            <a:xfrm flipH="1">
              <a:off x="-177502" y="4623662"/>
              <a:ext cx="112032" cy="104515"/>
            </a:xfrm>
            <a:custGeom>
              <a:avLst/>
              <a:gdLst/>
              <a:ahLst/>
              <a:cxnLst/>
              <a:rect l="l" t="t" r="r" b="b"/>
              <a:pathLst>
                <a:path w="1699" h="1585" fill="none" extrusionOk="0">
                  <a:moveTo>
                    <a:pt x="1369" y="244"/>
                  </a:moveTo>
                  <a:cubicBezTo>
                    <a:pt x="1577" y="424"/>
                    <a:pt x="1698" y="689"/>
                    <a:pt x="1698" y="961"/>
                  </a:cubicBezTo>
                  <a:cubicBezTo>
                    <a:pt x="1698" y="1018"/>
                    <a:pt x="1670" y="1104"/>
                    <a:pt x="1641" y="1169"/>
                  </a:cubicBezTo>
                  <a:cubicBezTo>
                    <a:pt x="1612" y="1255"/>
                    <a:pt x="1548" y="1319"/>
                    <a:pt x="1462" y="1348"/>
                  </a:cubicBezTo>
                  <a:cubicBezTo>
                    <a:pt x="1283" y="1527"/>
                    <a:pt x="1010" y="1585"/>
                    <a:pt x="745" y="1585"/>
                  </a:cubicBezTo>
                  <a:cubicBezTo>
                    <a:pt x="681" y="1585"/>
                    <a:pt x="595" y="1585"/>
                    <a:pt x="537" y="1556"/>
                  </a:cubicBezTo>
                  <a:cubicBezTo>
                    <a:pt x="237" y="1463"/>
                    <a:pt x="0" y="1169"/>
                    <a:pt x="0" y="868"/>
                  </a:cubicBezTo>
                  <a:cubicBezTo>
                    <a:pt x="0" y="538"/>
                    <a:pt x="208" y="244"/>
                    <a:pt x="473" y="123"/>
                  </a:cubicBezTo>
                  <a:cubicBezTo>
                    <a:pt x="774" y="1"/>
                    <a:pt x="1132" y="65"/>
                    <a:pt x="1369" y="24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11"/>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rgbClr val="F7D79F"/>
        </a:solidFill>
        <a:effectLst/>
      </p:bgPr>
    </p:bg>
    <p:spTree>
      <p:nvGrpSpPr>
        <p:cNvPr id="1" name="Shape 1512"/>
        <p:cNvGrpSpPr/>
        <p:nvPr/>
      </p:nvGrpSpPr>
      <p:grpSpPr>
        <a:xfrm>
          <a:off x="0" y="0"/>
          <a:ext cx="0" cy="0"/>
          <a:chOff x="0" y="0"/>
          <a:chExt cx="0" cy="0"/>
        </a:xfrm>
      </p:grpSpPr>
      <p:sp>
        <p:nvSpPr>
          <p:cNvPr id="1513" name="Google Shape;1513;p13"/>
          <p:cNvSpPr txBox="1">
            <a:spLocks noGrp="1"/>
          </p:cNvSpPr>
          <p:nvPr>
            <p:ph type="subTitle" idx="1"/>
          </p:nvPr>
        </p:nvSpPr>
        <p:spPr>
          <a:xfrm>
            <a:off x="1333692"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600"/>
              <a:buFont typeface="Signika"/>
              <a:buNone/>
              <a:defRPr sz="1500">
                <a:solidFill>
                  <a:srgbClr val="3B5F31"/>
                </a:solidFill>
                <a:latin typeface="Signika"/>
                <a:ea typeface="Signika"/>
                <a:cs typeface="Signika"/>
                <a:sym typeface="Signika"/>
              </a:defRPr>
            </a:lvl1pPr>
            <a:lvl2pPr lvl="1"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2pPr>
            <a:lvl3pPr lvl="2"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3pPr>
            <a:lvl4pPr lvl="3"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4pPr>
            <a:lvl5pPr lvl="4"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5pPr>
            <a:lvl6pPr lvl="5"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6pPr>
            <a:lvl7pPr lvl="6"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7pPr>
            <a:lvl8pPr lvl="7"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8pPr>
            <a:lvl9pPr lvl="8"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9pPr>
          </a:lstStyle>
          <a:p>
            <a:endParaRPr/>
          </a:p>
        </p:txBody>
      </p:sp>
      <p:sp>
        <p:nvSpPr>
          <p:cNvPr id="1514" name="Google Shape;1514;p13"/>
          <p:cNvSpPr txBox="1">
            <a:spLocks noGrp="1"/>
          </p:cNvSpPr>
          <p:nvPr>
            <p:ph type="subTitle" idx="2"/>
          </p:nvPr>
        </p:nvSpPr>
        <p:spPr>
          <a:xfrm>
            <a:off x="1211142" y="2023341"/>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15" name="Google Shape;1515;p13"/>
          <p:cNvSpPr txBox="1">
            <a:spLocks noGrp="1"/>
          </p:cNvSpPr>
          <p:nvPr>
            <p:ph type="subTitle" idx="3"/>
          </p:nvPr>
        </p:nvSpPr>
        <p:spPr>
          <a:xfrm>
            <a:off x="3801300"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600"/>
              <a:buFont typeface="Signika"/>
              <a:buNone/>
              <a:defRPr sz="1500">
                <a:solidFill>
                  <a:srgbClr val="3B5F31"/>
                </a:solidFill>
                <a:latin typeface="Signika"/>
                <a:ea typeface="Signika"/>
                <a:cs typeface="Signika"/>
                <a:sym typeface="Signika"/>
              </a:defRPr>
            </a:lvl1pPr>
            <a:lvl2pPr lvl="1"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2pPr>
            <a:lvl3pPr lvl="2"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3pPr>
            <a:lvl4pPr lvl="3"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4pPr>
            <a:lvl5pPr lvl="4"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5pPr>
            <a:lvl6pPr lvl="5"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6pPr>
            <a:lvl7pPr lvl="6"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7pPr>
            <a:lvl8pPr lvl="7"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8pPr>
            <a:lvl9pPr lvl="8"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9pPr>
          </a:lstStyle>
          <a:p>
            <a:endParaRPr/>
          </a:p>
        </p:txBody>
      </p:sp>
      <p:sp>
        <p:nvSpPr>
          <p:cNvPr id="1516" name="Google Shape;1516;p13"/>
          <p:cNvSpPr txBox="1">
            <a:spLocks noGrp="1"/>
          </p:cNvSpPr>
          <p:nvPr>
            <p:ph type="subTitle" idx="4"/>
          </p:nvPr>
        </p:nvSpPr>
        <p:spPr>
          <a:xfrm>
            <a:off x="3678750" y="2020364"/>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17" name="Google Shape;1517;p13"/>
          <p:cNvSpPr txBox="1">
            <a:spLocks noGrp="1"/>
          </p:cNvSpPr>
          <p:nvPr>
            <p:ph type="subTitle" idx="5"/>
          </p:nvPr>
        </p:nvSpPr>
        <p:spPr>
          <a:xfrm>
            <a:off x="6299200"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600"/>
              <a:buFont typeface="Signika"/>
              <a:buNone/>
              <a:defRPr sz="1500">
                <a:solidFill>
                  <a:srgbClr val="3B5F31"/>
                </a:solidFill>
                <a:latin typeface="Signika"/>
                <a:ea typeface="Signika"/>
                <a:cs typeface="Signika"/>
                <a:sym typeface="Signika"/>
              </a:defRPr>
            </a:lvl1pPr>
            <a:lvl2pPr lvl="1"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2pPr>
            <a:lvl3pPr lvl="2"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3pPr>
            <a:lvl4pPr lvl="3"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4pPr>
            <a:lvl5pPr lvl="4"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5pPr>
            <a:lvl6pPr lvl="5"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6pPr>
            <a:lvl7pPr lvl="6"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7pPr>
            <a:lvl8pPr lvl="7"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8pPr>
            <a:lvl9pPr lvl="8"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9pPr>
          </a:lstStyle>
          <a:p>
            <a:endParaRPr/>
          </a:p>
        </p:txBody>
      </p:sp>
      <p:sp>
        <p:nvSpPr>
          <p:cNvPr id="1518" name="Google Shape;1518;p13"/>
          <p:cNvSpPr txBox="1">
            <a:spLocks noGrp="1"/>
          </p:cNvSpPr>
          <p:nvPr>
            <p:ph type="subTitle" idx="6"/>
          </p:nvPr>
        </p:nvSpPr>
        <p:spPr>
          <a:xfrm>
            <a:off x="6176650" y="2023341"/>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19" name="Google Shape;1519;p13"/>
          <p:cNvSpPr txBox="1">
            <a:spLocks noGrp="1"/>
          </p:cNvSpPr>
          <p:nvPr>
            <p:ph type="subTitle" idx="7"/>
          </p:nvPr>
        </p:nvSpPr>
        <p:spPr>
          <a:xfrm>
            <a:off x="1333692"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600"/>
              <a:buFont typeface="Signika"/>
              <a:buNone/>
              <a:defRPr sz="1500">
                <a:solidFill>
                  <a:srgbClr val="3B5F31"/>
                </a:solidFill>
                <a:latin typeface="Signika"/>
                <a:ea typeface="Signika"/>
                <a:cs typeface="Signika"/>
                <a:sym typeface="Signika"/>
              </a:defRPr>
            </a:lvl1pPr>
            <a:lvl2pPr lvl="1"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2pPr>
            <a:lvl3pPr lvl="2"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3pPr>
            <a:lvl4pPr lvl="3"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4pPr>
            <a:lvl5pPr lvl="4"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5pPr>
            <a:lvl6pPr lvl="5"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6pPr>
            <a:lvl7pPr lvl="6"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7pPr>
            <a:lvl8pPr lvl="7"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8pPr>
            <a:lvl9pPr lvl="8"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9pPr>
          </a:lstStyle>
          <a:p>
            <a:endParaRPr/>
          </a:p>
        </p:txBody>
      </p:sp>
      <p:sp>
        <p:nvSpPr>
          <p:cNvPr id="1520" name="Google Shape;1520;p13"/>
          <p:cNvSpPr txBox="1">
            <a:spLocks noGrp="1"/>
          </p:cNvSpPr>
          <p:nvPr>
            <p:ph type="subTitle" idx="8"/>
          </p:nvPr>
        </p:nvSpPr>
        <p:spPr>
          <a:xfrm>
            <a:off x="1211142" y="3814269"/>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21" name="Google Shape;1521;p13"/>
          <p:cNvSpPr txBox="1">
            <a:spLocks noGrp="1"/>
          </p:cNvSpPr>
          <p:nvPr>
            <p:ph type="subTitle" idx="9"/>
          </p:nvPr>
        </p:nvSpPr>
        <p:spPr>
          <a:xfrm>
            <a:off x="3801300"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600"/>
              <a:buFont typeface="Signika"/>
              <a:buNone/>
              <a:defRPr sz="1500">
                <a:solidFill>
                  <a:srgbClr val="3B5F31"/>
                </a:solidFill>
                <a:latin typeface="Signika"/>
                <a:ea typeface="Signika"/>
                <a:cs typeface="Signika"/>
                <a:sym typeface="Signika"/>
              </a:defRPr>
            </a:lvl1pPr>
            <a:lvl2pPr lvl="1"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2pPr>
            <a:lvl3pPr lvl="2"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3pPr>
            <a:lvl4pPr lvl="3"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4pPr>
            <a:lvl5pPr lvl="4"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5pPr>
            <a:lvl6pPr lvl="5"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6pPr>
            <a:lvl7pPr lvl="6"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7pPr>
            <a:lvl8pPr lvl="7"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8pPr>
            <a:lvl9pPr lvl="8"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9pPr>
          </a:lstStyle>
          <a:p>
            <a:endParaRPr/>
          </a:p>
        </p:txBody>
      </p:sp>
      <p:sp>
        <p:nvSpPr>
          <p:cNvPr id="1522" name="Google Shape;1522;p13"/>
          <p:cNvSpPr txBox="1">
            <a:spLocks noGrp="1"/>
          </p:cNvSpPr>
          <p:nvPr>
            <p:ph type="subTitle" idx="13"/>
          </p:nvPr>
        </p:nvSpPr>
        <p:spPr>
          <a:xfrm>
            <a:off x="3678750" y="3802958"/>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523" name="Google Shape;1523;p13"/>
          <p:cNvSpPr txBox="1">
            <a:spLocks noGrp="1"/>
          </p:cNvSpPr>
          <p:nvPr>
            <p:ph type="subTitle" idx="14"/>
          </p:nvPr>
        </p:nvSpPr>
        <p:spPr>
          <a:xfrm>
            <a:off x="6299200"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600"/>
              <a:buFont typeface="Signika"/>
              <a:buNone/>
              <a:defRPr sz="1500">
                <a:solidFill>
                  <a:srgbClr val="3B5F31"/>
                </a:solidFill>
                <a:latin typeface="Signika"/>
                <a:ea typeface="Signika"/>
                <a:cs typeface="Signika"/>
                <a:sym typeface="Signika"/>
              </a:defRPr>
            </a:lvl1pPr>
            <a:lvl2pPr lvl="1"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2pPr>
            <a:lvl3pPr lvl="2"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3pPr>
            <a:lvl4pPr lvl="3"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4pPr>
            <a:lvl5pPr lvl="4"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5pPr>
            <a:lvl6pPr lvl="5"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6pPr>
            <a:lvl7pPr lvl="6"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7pPr>
            <a:lvl8pPr lvl="7"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8pPr>
            <a:lvl9pPr lvl="8" algn="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9pPr>
          </a:lstStyle>
          <a:p>
            <a:endParaRPr/>
          </a:p>
        </p:txBody>
      </p:sp>
      <p:sp>
        <p:nvSpPr>
          <p:cNvPr id="1524" name="Google Shape;1524;p13"/>
          <p:cNvSpPr txBox="1">
            <a:spLocks noGrp="1"/>
          </p:cNvSpPr>
          <p:nvPr>
            <p:ph type="subTitle" idx="15"/>
          </p:nvPr>
        </p:nvSpPr>
        <p:spPr>
          <a:xfrm>
            <a:off x="6176650" y="3796409"/>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1525" name="Google Shape;1525;p13"/>
          <p:cNvGrpSpPr/>
          <p:nvPr/>
        </p:nvGrpSpPr>
        <p:grpSpPr>
          <a:xfrm>
            <a:off x="-124622" y="195461"/>
            <a:ext cx="9380163" cy="4806301"/>
            <a:chOff x="-124622" y="195461"/>
            <a:chExt cx="9380163" cy="4806301"/>
          </a:xfrm>
        </p:grpSpPr>
        <p:sp>
          <p:nvSpPr>
            <p:cNvPr id="1526" name="Google Shape;1526;p13"/>
            <p:cNvSpPr/>
            <p:nvPr/>
          </p:nvSpPr>
          <p:spPr>
            <a:xfrm>
              <a:off x="5346" y="2026549"/>
              <a:ext cx="216943" cy="244374"/>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77343" y="821562"/>
              <a:ext cx="85129" cy="21826"/>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1587" y="825188"/>
              <a:ext cx="263760" cy="461448"/>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119686" y="909723"/>
              <a:ext cx="69105" cy="7715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60669" y="857037"/>
              <a:ext cx="69039" cy="66006"/>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170723" y="1085717"/>
              <a:ext cx="73325" cy="61720"/>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161294" y="1001776"/>
              <a:ext cx="70951" cy="68841"/>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178768" y="1164515"/>
              <a:ext cx="61060" cy="56906"/>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214244" y="207265"/>
              <a:ext cx="401706" cy="744924"/>
            </a:xfrm>
            <a:custGeom>
              <a:avLst/>
              <a:gdLst/>
              <a:ahLst/>
              <a:cxnLst/>
              <a:rect l="l" t="t" r="r" b="b"/>
              <a:pathLst>
                <a:path w="6092" h="11297" extrusionOk="0">
                  <a:moveTo>
                    <a:pt x="151" y="0"/>
                  </a:moveTo>
                  <a:cubicBezTo>
                    <a:pt x="151" y="36"/>
                    <a:pt x="122" y="65"/>
                    <a:pt x="122" y="65"/>
                  </a:cubicBezTo>
                  <a:cubicBezTo>
                    <a:pt x="0" y="660"/>
                    <a:pt x="122" y="1254"/>
                    <a:pt x="480" y="1763"/>
                  </a:cubicBezTo>
                  <a:cubicBezTo>
                    <a:pt x="301" y="1971"/>
                    <a:pt x="208" y="2243"/>
                    <a:pt x="151" y="2480"/>
                  </a:cubicBezTo>
                  <a:cubicBezTo>
                    <a:pt x="29" y="3111"/>
                    <a:pt x="151" y="3705"/>
                    <a:pt x="272" y="4300"/>
                  </a:cubicBezTo>
                  <a:cubicBezTo>
                    <a:pt x="272" y="4339"/>
                    <a:pt x="283" y="4354"/>
                    <a:pt x="297" y="4354"/>
                  </a:cubicBezTo>
                  <a:cubicBezTo>
                    <a:pt x="307" y="4354"/>
                    <a:pt x="318" y="4347"/>
                    <a:pt x="330" y="4336"/>
                  </a:cubicBezTo>
                  <a:cubicBezTo>
                    <a:pt x="480" y="4214"/>
                    <a:pt x="595" y="4092"/>
                    <a:pt x="717" y="3913"/>
                  </a:cubicBezTo>
                  <a:cubicBezTo>
                    <a:pt x="896" y="4272"/>
                    <a:pt x="1104" y="4630"/>
                    <a:pt x="1283" y="4988"/>
                  </a:cubicBezTo>
                  <a:cubicBezTo>
                    <a:pt x="1584" y="5619"/>
                    <a:pt x="1734" y="6364"/>
                    <a:pt x="1706" y="7052"/>
                  </a:cubicBezTo>
                  <a:cubicBezTo>
                    <a:pt x="1641" y="8127"/>
                    <a:pt x="1226" y="9202"/>
                    <a:pt x="1641" y="10184"/>
                  </a:cubicBezTo>
                  <a:cubicBezTo>
                    <a:pt x="1913" y="10814"/>
                    <a:pt x="2566" y="11259"/>
                    <a:pt x="3254" y="11287"/>
                  </a:cubicBezTo>
                  <a:cubicBezTo>
                    <a:pt x="3310" y="11293"/>
                    <a:pt x="3368" y="11296"/>
                    <a:pt x="3426" y="11296"/>
                  </a:cubicBezTo>
                  <a:cubicBezTo>
                    <a:pt x="4283" y="11296"/>
                    <a:pt x="5251" y="10670"/>
                    <a:pt x="5647" y="9919"/>
                  </a:cubicBezTo>
                  <a:cubicBezTo>
                    <a:pt x="6063" y="9109"/>
                    <a:pt x="6091" y="8156"/>
                    <a:pt x="5970" y="7231"/>
                  </a:cubicBezTo>
                  <a:cubicBezTo>
                    <a:pt x="5676" y="5232"/>
                    <a:pt x="4357" y="3376"/>
                    <a:pt x="2781" y="2122"/>
                  </a:cubicBezTo>
                  <a:cubicBezTo>
                    <a:pt x="2659" y="2036"/>
                    <a:pt x="2537" y="1942"/>
                    <a:pt x="2386" y="1885"/>
                  </a:cubicBezTo>
                  <a:cubicBezTo>
                    <a:pt x="2566" y="1828"/>
                    <a:pt x="2716" y="1735"/>
                    <a:pt x="2838" y="1613"/>
                  </a:cubicBezTo>
                  <a:cubicBezTo>
                    <a:pt x="2867" y="1584"/>
                    <a:pt x="2867" y="1527"/>
                    <a:pt x="2809" y="1527"/>
                  </a:cubicBezTo>
                  <a:cubicBezTo>
                    <a:pt x="2349" y="1499"/>
                    <a:pt x="1889" y="1195"/>
                    <a:pt x="1435" y="1195"/>
                  </a:cubicBezTo>
                  <a:cubicBezTo>
                    <a:pt x="1415" y="1195"/>
                    <a:pt x="1396" y="1196"/>
                    <a:pt x="1376" y="1197"/>
                  </a:cubicBezTo>
                  <a:cubicBezTo>
                    <a:pt x="1104" y="1226"/>
                    <a:pt x="867" y="1348"/>
                    <a:pt x="688" y="1527"/>
                  </a:cubicBezTo>
                  <a:cubicBezTo>
                    <a:pt x="452" y="1047"/>
                    <a:pt x="452" y="481"/>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216090" y="319692"/>
              <a:ext cx="354493" cy="626232"/>
            </a:xfrm>
            <a:custGeom>
              <a:avLst/>
              <a:gdLst/>
              <a:ahLst/>
              <a:cxnLst/>
              <a:rect l="l" t="t" r="r" b="b"/>
              <a:pathLst>
                <a:path w="5376" h="9497" fill="none" extrusionOk="0">
                  <a:moveTo>
                    <a:pt x="1" y="2058"/>
                  </a:moveTo>
                  <a:cubicBezTo>
                    <a:pt x="180" y="2416"/>
                    <a:pt x="388" y="2746"/>
                    <a:pt x="567" y="3104"/>
                  </a:cubicBezTo>
                  <a:cubicBezTo>
                    <a:pt x="868" y="3763"/>
                    <a:pt x="1018" y="4480"/>
                    <a:pt x="990" y="5197"/>
                  </a:cubicBezTo>
                  <a:cubicBezTo>
                    <a:pt x="925" y="6243"/>
                    <a:pt x="510" y="7346"/>
                    <a:pt x="925" y="8300"/>
                  </a:cubicBezTo>
                  <a:cubicBezTo>
                    <a:pt x="1226" y="8930"/>
                    <a:pt x="1857" y="9375"/>
                    <a:pt x="2538" y="9439"/>
                  </a:cubicBezTo>
                  <a:cubicBezTo>
                    <a:pt x="3433" y="9496"/>
                    <a:pt x="4508" y="8866"/>
                    <a:pt x="4931" y="8034"/>
                  </a:cubicBezTo>
                  <a:cubicBezTo>
                    <a:pt x="5347" y="7225"/>
                    <a:pt x="5375" y="6271"/>
                    <a:pt x="5261" y="5376"/>
                  </a:cubicBezTo>
                  <a:cubicBezTo>
                    <a:pt x="4960" y="3376"/>
                    <a:pt x="3677" y="1492"/>
                    <a:pt x="2065" y="237"/>
                  </a:cubicBezTo>
                  <a:cubicBezTo>
                    <a:pt x="1943" y="151"/>
                    <a:pt x="1821" y="87"/>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170723" y="274391"/>
              <a:ext cx="189116" cy="208898"/>
            </a:xfrm>
            <a:custGeom>
              <a:avLst/>
              <a:gdLst/>
              <a:ahLst/>
              <a:cxnLst/>
              <a:rect l="l" t="t" r="r" b="b"/>
              <a:pathLst>
                <a:path w="2868" h="3168" fill="none" extrusionOk="0">
                  <a:moveTo>
                    <a:pt x="452" y="566"/>
                  </a:moveTo>
                  <a:cubicBezTo>
                    <a:pt x="273" y="774"/>
                    <a:pt x="180" y="1046"/>
                    <a:pt x="123" y="1311"/>
                  </a:cubicBezTo>
                  <a:cubicBezTo>
                    <a:pt x="1" y="1913"/>
                    <a:pt x="151" y="2508"/>
                    <a:pt x="244" y="3103"/>
                  </a:cubicBezTo>
                  <a:cubicBezTo>
                    <a:pt x="244" y="3168"/>
                    <a:pt x="302" y="3168"/>
                    <a:pt x="330" y="3168"/>
                  </a:cubicBezTo>
                  <a:cubicBezTo>
                    <a:pt x="631" y="2895"/>
                    <a:pt x="868" y="2537"/>
                    <a:pt x="932" y="2121"/>
                  </a:cubicBezTo>
                  <a:cubicBezTo>
                    <a:pt x="932" y="2093"/>
                    <a:pt x="990" y="2064"/>
                    <a:pt x="1018" y="2121"/>
                  </a:cubicBezTo>
                  <a:cubicBezTo>
                    <a:pt x="1198" y="2300"/>
                    <a:pt x="1319" y="2508"/>
                    <a:pt x="1434" y="2745"/>
                  </a:cubicBezTo>
                  <a:cubicBezTo>
                    <a:pt x="1470" y="2781"/>
                    <a:pt x="1527" y="2781"/>
                    <a:pt x="1527" y="2716"/>
                  </a:cubicBezTo>
                  <a:cubicBezTo>
                    <a:pt x="1585" y="2272"/>
                    <a:pt x="1556" y="1820"/>
                    <a:pt x="1405" y="1405"/>
                  </a:cubicBezTo>
                  <a:cubicBezTo>
                    <a:pt x="1405" y="1376"/>
                    <a:pt x="1434" y="1311"/>
                    <a:pt x="1470" y="1347"/>
                  </a:cubicBezTo>
                  <a:cubicBezTo>
                    <a:pt x="1857" y="1405"/>
                    <a:pt x="2244" y="1641"/>
                    <a:pt x="2602" y="1555"/>
                  </a:cubicBezTo>
                  <a:cubicBezTo>
                    <a:pt x="2659" y="1555"/>
                    <a:pt x="2659" y="1491"/>
                    <a:pt x="2631" y="1462"/>
                  </a:cubicBezTo>
                  <a:lnTo>
                    <a:pt x="2007" y="838"/>
                  </a:lnTo>
                  <a:cubicBezTo>
                    <a:pt x="1972" y="810"/>
                    <a:pt x="1972" y="745"/>
                    <a:pt x="2036" y="745"/>
                  </a:cubicBezTo>
                  <a:cubicBezTo>
                    <a:pt x="2330" y="745"/>
                    <a:pt x="2602" y="631"/>
                    <a:pt x="2810" y="416"/>
                  </a:cubicBezTo>
                  <a:cubicBezTo>
                    <a:pt x="2867" y="387"/>
                    <a:pt x="2839" y="330"/>
                    <a:pt x="2781" y="330"/>
                  </a:cubicBezTo>
                  <a:cubicBezTo>
                    <a:pt x="2301" y="301"/>
                    <a:pt x="1857" y="0"/>
                    <a:pt x="1348" y="29"/>
                  </a:cubicBezTo>
                  <a:cubicBezTo>
                    <a:pt x="1076" y="29"/>
                    <a:pt x="839" y="150"/>
                    <a:pt x="660"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168877" y="195461"/>
              <a:ext cx="51565" cy="126209"/>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286975" y="770524"/>
              <a:ext cx="78996" cy="126275"/>
            </a:xfrm>
            <a:custGeom>
              <a:avLst/>
              <a:gdLst/>
              <a:ahLst/>
              <a:cxnLst/>
              <a:rect l="l" t="t" r="r" b="b"/>
              <a:pathLst>
                <a:path w="1198" h="1915" fill="none" extrusionOk="0">
                  <a:moveTo>
                    <a:pt x="567" y="180"/>
                  </a:moveTo>
                  <a:cubicBezTo>
                    <a:pt x="538" y="94"/>
                    <a:pt x="452" y="29"/>
                    <a:pt x="359" y="1"/>
                  </a:cubicBezTo>
                  <a:cubicBezTo>
                    <a:pt x="273" y="1"/>
                    <a:pt x="180" y="58"/>
                    <a:pt x="151" y="122"/>
                  </a:cubicBezTo>
                  <a:cubicBezTo>
                    <a:pt x="94" y="208"/>
                    <a:pt x="65" y="302"/>
                    <a:pt x="65" y="388"/>
                  </a:cubicBezTo>
                  <a:cubicBezTo>
                    <a:pt x="1" y="868"/>
                    <a:pt x="180" y="1405"/>
                    <a:pt x="538" y="1735"/>
                  </a:cubicBezTo>
                  <a:cubicBezTo>
                    <a:pt x="631" y="1821"/>
                    <a:pt x="746" y="1885"/>
                    <a:pt x="868" y="1914"/>
                  </a:cubicBezTo>
                  <a:cubicBezTo>
                    <a:pt x="961" y="1914"/>
                    <a:pt x="1104" y="1885"/>
                    <a:pt x="1140" y="1764"/>
                  </a:cubicBezTo>
                  <a:cubicBezTo>
                    <a:pt x="1197" y="1642"/>
                    <a:pt x="1104" y="1491"/>
                    <a:pt x="1047" y="1377"/>
                  </a:cubicBezTo>
                  <a:cubicBezTo>
                    <a:pt x="925" y="1226"/>
                    <a:pt x="810" y="1018"/>
                    <a:pt x="746" y="810"/>
                  </a:cubicBezTo>
                  <a:cubicBezTo>
                    <a:pt x="689" y="595"/>
                    <a:pt x="689" y="359"/>
                    <a:pt x="567"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21435" y="1877261"/>
              <a:ext cx="724483" cy="1269807"/>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3"/>
            <p:cNvSpPr/>
            <p:nvPr/>
          </p:nvSpPr>
          <p:spPr>
            <a:xfrm>
              <a:off x="304977" y="1843697"/>
              <a:ext cx="413510" cy="545390"/>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3"/>
            <p:cNvSpPr/>
            <p:nvPr/>
          </p:nvSpPr>
          <p:spPr>
            <a:xfrm>
              <a:off x="342299" y="2203796"/>
              <a:ext cx="52950" cy="15364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379621" y="2225490"/>
              <a:ext cx="82755" cy="151794"/>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4084" y="2343655"/>
              <a:ext cx="425313" cy="76984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111641" y="2385197"/>
              <a:ext cx="291653" cy="734440"/>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114015" y="2780771"/>
              <a:ext cx="84667" cy="187138"/>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255786" y="2991515"/>
              <a:ext cx="373880" cy="357461"/>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232179" y="2965996"/>
              <a:ext cx="373814" cy="36629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257698" y="2997647"/>
              <a:ext cx="320930" cy="29541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316780" y="3158805"/>
              <a:ext cx="102141" cy="12429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279458" y="3154980"/>
              <a:ext cx="123835" cy="27497"/>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283217" y="3094052"/>
              <a:ext cx="118164" cy="62907"/>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334254" y="3038728"/>
              <a:ext cx="70951" cy="108339"/>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411272" y="3156893"/>
              <a:ext cx="88426" cy="100690"/>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423076" y="3156893"/>
              <a:ext cx="128121" cy="59148"/>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426834" y="3135132"/>
              <a:ext cx="138078" cy="18068"/>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428746" y="3056730"/>
              <a:ext cx="102603" cy="84667"/>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399469" y="3009451"/>
              <a:ext cx="15628" cy="127660"/>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415031" y="3015122"/>
              <a:ext cx="59148" cy="1219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395183" y="3127615"/>
              <a:ext cx="35542" cy="35476"/>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409360" y="3147002"/>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50712" y="1589433"/>
              <a:ext cx="317171" cy="203293"/>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3"/>
            <p:cNvSpPr/>
            <p:nvPr/>
          </p:nvSpPr>
          <p:spPr>
            <a:xfrm>
              <a:off x="54998" y="1654648"/>
              <a:ext cx="265606" cy="88426"/>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3"/>
            <p:cNvSpPr/>
            <p:nvPr/>
          </p:nvSpPr>
          <p:spPr>
            <a:xfrm>
              <a:off x="350278" y="1223202"/>
              <a:ext cx="378166" cy="360626"/>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444836" y="1337608"/>
              <a:ext cx="181005" cy="173488"/>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570517" y="1231247"/>
              <a:ext cx="27959" cy="88953"/>
            </a:xfrm>
            <a:custGeom>
              <a:avLst/>
              <a:gdLst/>
              <a:ahLst/>
              <a:cxnLst/>
              <a:rect l="l" t="t" r="r" b="b"/>
              <a:pathLst>
                <a:path w="424" h="1349" fill="none" extrusionOk="0">
                  <a:moveTo>
                    <a:pt x="208" y="452"/>
                  </a:moveTo>
                  <a:cubicBezTo>
                    <a:pt x="208" y="330"/>
                    <a:pt x="180" y="209"/>
                    <a:pt x="94" y="123"/>
                  </a:cubicBezTo>
                  <a:cubicBezTo>
                    <a:pt x="180" y="58"/>
                    <a:pt x="244" y="29"/>
                    <a:pt x="301" y="1"/>
                  </a:cubicBezTo>
                  <a:lnTo>
                    <a:pt x="359" y="1"/>
                  </a:lnTo>
                  <a:cubicBezTo>
                    <a:pt x="359" y="1"/>
                    <a:pt x="387" y="1"/>
                    <a:pt x="387" y="29"/>
                  </a:cubicBezTo>
                  <a:cubicBezTo>
                    <a:pt x="423" y="58"/>
                    <a:pt x="423" y="123"/>
                    <a:pt x="423" y="151"/>
                  </a:cubicBezTo>
                  <a:cubicBezTo>
                    <a:pt x="423" y="538"/>
                    <a:pt x="330" y="897"/>
                    <a:pt x="151" y="1226"/>
                  </a:cubicBezTo>
                  <a:cubicBezTo>
                    <a:pt x="122" y="1284"/>
                    <a:pt x="65" y="1348"/>
                    <a:pt x="0" y="1312"/>
                  </a:cubicBezTo>
                  <a:cubicBezTo>
                    <a:pt x="151" y="1047"/>
                    <a:pt x="244" y="746"/>
                    <a:pt x="208" y="4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497720" y="1392866"/>
              <a:ext cx="35542" cy="41213"/>
            </a:xfrm>
            <a:custGeom>
              <a:avLst/>
              <a:gdLst/>
              <a:ahLst/>
              <a:cxnLst/>
              <a:rect l="l" t="t" r="r" b="b"/>
              <a:pathLst>
                <a:path w="539" h="625" fill="none" extrusionOk="0">
                  <a:moveTo>
                    <a:pt x="30" y="388"/>
                  </a:moveTo>
                  <a:cubicBezTo>
                    <a:pt x="1" y="445"/>
                    <a:pt x="1" y="567"/>
                    <a:pt x="58" y="595"/>
                  </a:cubicBezTo>
                  <a:cubicBezTo>
                    <a:pt x="94" y="624"/>
                    <a:pt x="151" y="624"/>
                    <a:pt x="209" y="624"/>
                  </a:cubicBezTo>
                  <a:cubicBezTo>
                    <a:pt x="273" y="595"/>
                    <a:pt x="302" y="567"/>
                    <a:pt x="331" y="509"/>
                  </a:cubicBezTo>
                  <a:cubicBezTo>
                    <a:pt x="388" y="416"/>
                    <a:pt x="417" y="330"/>
                    <a:pt x="452" y="237"/>
                  </a:cubicBezTo>
                  <a:cubicBezTo>
                    <a:pt x="538" y="1"/>
                    <a:pt x="94" y="294"/>
                    <a:pt x="30" y="38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3"/>
            <p:cNvSpPr/>
            <p:nvPr/>
          </p:nvSpPr>
          <p:spPr>
            <a:xfrm>
              <a:off x="535108" y="1416472"/>
              <a:ext cx="19848" cy="35542"/>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46954" y="1414626"/>
              <a:ext cx="110120" cy="103987"/>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124622" y="4011277"/>
              <a:ext cx="85129" cy="2176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45692" y="4014904"/>
              <a:ext cx="263760" cy="461382"/>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72473" y="4099373"/>
              <a:ext cx="69039" cy="77216"/>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13390" y="4045896"/>
              <a:ext cx="69039" cy="66863"/>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123510" y="4275433"/>
              <a:ext cx="73259" cy="6165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3"/>
            <p:cNvSpPr/>
            <p:nvPr/>
          </p:nvSpPr>
          <p:spPr>
            <a:xfrm>
              <a:off x="114015" y="4190436"/>
              <a:ext cx="70951" cy="69105"/>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3"/>
            <p:cNvSpPr/>
            <p:nvPr/>
          </p:nvSpPr>
          <p:spPr>
            <a:xfrm>
              <a:off x="131489" y="4354165"/>
              <a:ext cx="61060" cy="56906"/>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3"/>
            <p:cNvSpPr/>
            <p:nvPr/>
          </p:nvSpPr>
          <p:spPr>
            <a:xfrm>
              <a:off x="166965" y="3396980"/>
              <a:ext cx="401706" cy="744594"/>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3"/>
            <p:cNvSpPr/>
            <p:nvPr/>
          </p:nvSpPr>
          <p:spPr>
            <a:xfrm>
              <a:off x="168877" y="3509408"/>
              <a:ext cx="354428" cy="62616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123510" y="3464041"/>
              <a:ext cx="189050" cy="208964"/>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121598" y="3385111"/>
              <a:ext cx="51565" cy="12627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239762" y="3960240"/>
              <a:ext cx="78930" cy="12620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3433" y="4779148"/>
              <a:ext cx="317171" cy="203227"/>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7719" y="4844363"/>
              <a:ext cx="265606" cy="88426"/>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303065" y="4412918"/>
              <a:ext cx="378100" cy="360626"/>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397557" y="4527258"/>
              <a:ext cx="181071" cy="173488"/>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
            <p:cNvSpPr/>
            <p:nvPr/>
          </p:nvSpPr>
          <p:spPr>
            <a:xfrm>
              <a:off x="523238" y="4420962"/>
              <a:ext cx="27959" cy="88887"/>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3"/>
            <p:cNvSpPr/>
            <p:nvPr/>
          </p:nvSpPr>
          <p:spPr>
            <a:xfrm>
              <a:off x="450507" y="4582581"/>
              <a:ext cx="35476" cy="41147"/>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487829" y="4606188"/>
              <a:ext cx="19914" cy="35542"/>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325" y="4604276"/>
              <a:ext cx="110186" cy="104053"/>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8909092" y="2046397"/>
              <a:ext cx="216481" cy="244374"/>
            </a:xfrm>
            <a:custGeom>
              <a:avLst/>
              <a:gdLst/>
              <a:ahLst/>
              <a:cxnLst/>
              <a:rect l="l" t="t" r="r" b="b"/>
              <a:pathLst>
                <a:path w="3283" h="3706" fill="none" extrusionOk="0">
                  <a:moveTo>
                    <a:pt x="180" y="1377"/>
                  </a:moveTo>
                  <a:cubicBezTo>
                    <a:pt x="0" y="2093"/>
                    <a:pt x="208" y="2452"/>
                    <a:pt x="538" y="2631"/>
                  </a:cubicBezTo>
                  <a:cubicBezTo>
                    <a:pt x="868" y="2839"/>
                    <a:pt x="1169" y="2423"/>
                    <a:pt x="1283" y="2566"/>
                  </a:cubicBezTo>
                  <a:cubicBezTo>
                    <a:pt x="1405" y="2745"/>
                    <a:pt x="1584" y="3706"/>
                    <a:pt x="2451" y="2867"/>
                  </a:cubicBezTo>
                  <a:cubicBezTo>
                    <a:pt x="2451" y="2867"/>
                    <a:pt x="3017" y="2151"/>
                    <a:pt x="2423" y="2000"/>
                  </a:cubicBezTo>
                  <a:cubicBezTo>
                    <a:pt x="2423" y="2000"/>
                    <a:pt x="2208" y="2029"/>
                    <a:pt x="2243" y="1850"/>
                  </a:cubicBezTo>
                  <a:cubicBezTo>
                    <a:pt x="2272" y="1670"/>
                    <a:pt x="2358" y="1706"/>
                    <a:pt x="2358" y="1706"/>
                  </a:cubicBezTo>
                  <a:cubicBezTo>
                    <a:pt x="2358" y="1706"/>
                    <a:pt x="3283" y="1706"/>
                    <a:pt x="2781" y="990"/>
                  </a:cubicBezTo>
                  <a:cubicBezTo>
                    <a:pt x="2272" y="273"/>
                    <a:pt x="1376" y="58"/>
                    <a:pt x="1376" y="58"/>
                  </a:cubicBezTo>
                  <a:cubicBezTo>
                    <a:pt x="774" y="1"/>
                    <a:pt x="1018" y="925"/>
                    <a:pt x="1018" y="925"/>
                  </a:cubicBezTo>
                  <a:cubicBezTo>
                    <a:pt x="1018" y="925"/>
                    <a:pt x="1075" y="1197"/>
                    <a:pt x="896" y="1169"/>
                  </a:cubicBezTo>
                  <a:cubicBezTo>
                    <a:pt x="717" y="1104"/>
                    <a:pt x="387" y="660"/>
                    <a:pt x="180" y="1377"/>
                  </a:cubicBezTo>
                  <a:close/>
                  <a:moveTo>
                    <a:pt x="538" y="1348"/>
                  </a:moveTo>
                  <a:lnTo>
                    <a:pt x="567" y="1348"/>
                  </a:lnTo>
                  <a:cubicBezTo>
                    <a:pt x="595" y="1377"/>
                    <a:pt x="631" y="1377"/>
                    <a:pt x="631" y="1377"/>
                  </a:cubicBezTo>
                  <a:cubicBezTo>
                    <a:pt x="688" y="1434"/>
                    <a:pt x="746" y="1463"/>
                    <a:pt x="839" y="1463"/>
                  </a:cubicBezTo>
                  <a:cubicBezTo>
                    <a:pt x="989" y="1527"/>
                    <a:pt x="1133" y="1463"/>
                    <a:pt x="1226" y="1348"/>
                  </a:cubicBezTo>
                  <a:cubicBezTo>
                    <a:pt x="1405" y="1197"/>
                    <a:pt x="1348" y="925"/>
                    <a:pt x="1312" y="839"/>
                  </a:cubicBezTo>
                  <a:cubicBezTo>
                    <a:pt x="1283" y="660"/>
                    <a:pt x="1283" y="452"/>
                    <a:pt x="1312" y="388"/>
                  </a:cubicBezTo>
                  <a:lnTo>
                    <a:pt x="1312" y="388"/>
                  </a:lnTo>
                  <a:cubicBezTo>
                    <a:pt x="1405" y="416"/>
                    <a:pt x="1642" y="481"/>
                    <a:pt x="1943" y="660"/>
                  </a:cubicBezTo>
                  <a:cubicBezTo>
                    <a:pt x="2179" y="810"/>
                    <a:pt x="2387" y="990"/>
                    <a:pt x="2509" y="1197"/>
                  </a:cubicBezTo>
                  <a:cubicBezTo>
                    <a:pt x="2566" y="1255"/>
                    <a:pt x="2602" y="1283"/>
                    <a:pt x="2602" y="1312"/>
                  </a:cubicBezTo>
                  <a:cubicBezTo>
                    <a:pt x="2537" y="1348"/>
                    <a:pt x="2451" y="1377"/>
                    <a:pt x="2358" y="1377"/>
                  </a:cubicBezTo>
                  <a:cubicBezTo>
                    <a:pt x="2179" y="1377"/>
                    <a:pt x="1971" y="1491"/>
                    <a:pt x="1914" y="1792"/>
                  </a:cubicBezTo>
                  <a:cubicBezTo>
                    <a:pt x="1885" y="2000"/>
                    <a:pt x="1971" y="2151"/>
                    <a:pt x="2122" y="2272"/>
                  </a:cubicBezTo>
                  <a:lnTo>
                    <a:pt x="2122" y="2272"/>
                  </a:lnTo>
                  <a:cubicBezTo>
                    <a:pt x="2208" y="2301"/>
                    <a:pt x="2301" y="2330"/>
                    <a:pt x="2358" y="2330"/>
                  </a:cubicBezTo>
                  <a:cubicBezTo>
                    <a:pt x="2329" y="2423"/>
                    <a:pt x="2272" y="2538"/>
                    <a:pt x="2179" y="2659"/>
                  </a:cubicBezTo>
                  <a:cubicBezTo>
                    <a:pt x="1971" y="2839"/>
                    <a:pt x="1849" y="2896"/>
                    <a:pt x="1821" y="2867"/>
                  </a:cubicBezTo>
                  <a:cubicBezTo>
                    <a:pt x="1735" y="2839"/>
                    <a:pt x="1670" y="2659"/>
                    <a:pt x="1642" y="2566"/>
                  </a:cubicBezTo>
                  <a:cubicBezTo>
                    <a:pt x="1613" y="2509"/>
                    <a:pt x="1584" y="2452"/>
                    <a:pt x="1556" y="2387"/>
                  </a:cubicBezTo>
                  <a:cubicBezTo>
                    <a:pt x="1491" y="2358"/>
                    <a:pt x="1462" y="2301"/>
                    <a:pt x="1405" y="2272"/>
                  </a:cubicBezTo>
                  <a:cubicBezTo>
                    <a:pt x="1226" y="2151"/>
                    <a:pt x="1018" y="2244"/>
                    <a:pt x="896" y="2301"/>
                  </a:cubicBezTo>
                  <a:cubicBezTo>
                    <a:pt x="774" y="2358"/>
                    <a:pt x="746" y="2358"/>
                    <a:pt x="717" y="2358"/>
                  </a:cubicBezTo>
                  <a:cubicBezTo>
                    <a:pt x="595" y="2272"/>
                    <a:pt x="330" y="2122"/>
                    <a:pt x="509" y="1463"/>
                  </a:cubicBezTo>
                  <a:cubicBezTo>
                    <a:pt x="509" y="1405"/>
                    <a:pt x="538" y="1348"/>
                    <a:pt x="538" y="134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9123595" y="841409"/>
              <a:ext cx="84667" cy="21826"/>
            </a:xfrm>
            <a:custGeom>
              <a:avLst/>
              <a:gdLst/>
              <a:ahLst/>
              <a:cxnLst/>
              <a:rect l="l" t="t" r="r" b="b"/>
              <a:pathLst>
                <a:path w="1284" h="331" extrusionOk="0">
                  <a:moveTo>
                    <a:pt x="925" y="1"/>
                  </a:moveTo>
                  <a:cubicBezTo>
                    <a:pt x="632" y="1"/>
                    <a:pt x="302" y="29"/>
                    <a:pt x="1" y="122"/>
                  </a:cubicBezTo>
                  <a:cubicBezTo>
                    <a:pt x="30" y="180"/>
                    <a:pt x="65" y="237"/>
                    <a:pt x="94" y="330"/>
                  </a:cubicBezTo>
                  <a:cubicBezTo>
                    <a:pt x="386" y="260"/>
                    <a:pt x="678" y="226"/>
                    <a:pt x="981" y="226"/>
                  </a:cubicBezTo>
                  <a:cubicBezTo>
                    <a:pt x="1081" y="226"/>
                    <a:pt x="1181" y="230"/>
                    <a:pt x="1284" y="237"/>
                  </a:cubicBezTo>
                  <a:cubicBezTo>
                    <a:pt x="1284" y="94"/>
                    <a:pt x="1076" y="1"/>
                    <a:pt x="925"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8865637" y="844575"/>
              <a:ext cx="266068" cy="461448"/>
            </a:xfrm>
            <a:custGeom>
              <a:avLst/>
              <a:gdLst/>
              <a:ahLst/>
              <a:cxnLst/>
              <a:rect l="l" t="t" r="r" b="b"/>
              <a:pathLst>
                <a:path w="4035" h="6998" extrusionOk="0">
                  <a:moveTo>
                    <a:pt x="3526" y="1"/>
                  </a:moveTo>
                  <a:cubicBezTo>
                    <a:pt x="3474" y="1"/>
                    <a:pt x="3423" y="4"/>
                    <a:pt x="3375" y="10"/>
                  </a:cubicBezTo>
                  <a:cubicBezTo>
                    <a:pt x="2243" y="189"/>
                    <a:pt x="1254" y="999"/>
                    <a:pt x="717" y="2016"/>
                  </a:cubicBezTo>
                  <a:cubicBezTo>
                    <a:pt x="151" y="2998"/>
                    <a:pt x="0" y="4195"/>
                    <a:pt x="179" y="5356"/>
                  </a:cubicBezTo>
                  <a:cubicBezTo>
                    <a:pt x="244" y="5922"/>
                    <a:pt x="423" y="6553"/>
                    <a:pt x="896" y="6911"/>
                  </a:cubicBezTo>
                  <a:cubicBezTo>
                    <a:pt x="932" y="6940"/>
                    <a:pt x="960" y="6968"/>
                    <a:pt x="1018" y="6997"/>
                  </a:cubicBezTo>
                  <a:cubicBezTo>
                    <a:pt x="1168" y="6997"/>
                    <a:pt x="1254" y="6818"/>
                    <a:pt x="1254" y="6675"/>
                  </a:cubicBezTo>
                  <a:cubicBezTo>
                    <a:pt x="1498" y="5091"/>
                    <a:pt x="1677" y="3414"/>
                    <a:pt x="2573" y="2102"/>
                  </a:cubicBezTo>
                  <a:cubicBezTo>
                    <a:pt x="2902" y="1565"/>
                    <a:pt x="3347" y="1121"/>
                    <a:pt x="3762" y="669"/>
                  </a:cubicBezTo>
                  <a:cubicBezTo>
                    <a:pt x="3884" y="583"/>
                    <a:pt x="4035" y="404"/>
                    <a:pt x="3977" y="254"/>
                  </a:cubicBezTo>
                  <a:cubicBezTo>
                    <a:pt x="3949" y="58"/>
                    <a:pt x="3735" y="1"/>
                    <a:pt x="352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3"/>
            <p:cNvSpPr/>
            <p:nvPr/>
          </p:nvSpPr>
          <p:spPr>
            <a:xfrm>
              <a:off x="8942655" y="929373"/>
              <a:ext cx="70951" cy="77150"/>
            </a:xfrm>
            <a:custGeom>
              <a:avLst/>
              <a:gdLst/>
              <a:ahLst/>
              <a:cxnLst/>
              <a:rect l="l" t="t" r="r" b="b"/>
              <a:pathLst>
                <a:path w="1076" h="1170" extrusionOk="0">
                  <a:moveTo>
                    <a:pt x="599" y="0"/>
                  </a:moveTo>
                  <a:cubicBezTo>
                    <a:pt x="569" y="0"/>
                    <a:pt x="539" y="5"/>
                    <a:pt x="509" y="14"/>
                  </a:cubicBezTo>
                  <a:cubicBezTo>
                    <a:pt x="416" y="14"/>
                    <a:pt x="330" y="71"/>
                    <a:pt x="237" y="129"/>
                  </a:cubicBezTo>
                  <a:cubicBezTo>
                    <a:pt x="122" y="250"/>
                    <a:pt x="29" y="429"/>
                    <a:pt x="29" y="609"/>
                  </a:cubicBezTo>
                  <a:cubicBezTo>
                    <a:pt x="0" y="788"/>
                    <a:pt x="86" y="967"/>
                    <a:pt x="237" y="1089"/>
                  </a:cubicBezTo>
                  <a:cubicBezTo>
                    <a:pt x="324" y="1139"/>
                    <a:pt x="431" y="1169"/>
                    <a:pt x="535" y="1169"/>
                  </a:cubicBezTo>
                  <a:cubicBezTo>
                    <a:pt x="609" y="1169"/>
                    <a:pt x="683" y="1153"/>
                    <a:pt x="746" y="1117"/>
                  </a:cubicBezTo>
                  <a:cubicBezTo>
                    <a:pt x="803" y="1089"/>
                    <a:pt x="867" y="1024"/>
                    <a:pt x="896" y="967"/>
                  </a:cubicBezTo>
                  <a:cubicBezTo>
                    <a:pt x="953" y="910"/>
                    <a:pt x="1018" y="845"/>
                    <a:pt x="1047" y="759"/>
                  </a:cubicBezTo>
                  <a:cubicBezTo>
                    <a:pt x="1075" y="666"/>
                    <a:pt x="1075" y="551"/>
                    <a:pt x="1047" y="458"/>
                  </a:cubicBezTo>
                  <a:cubicBezTo>
                    <a:pt x="1018" y="336"/>
                    <a:pt x="953" y="279"/>
                    <a:pt x="896" y="193"/>
                  </a:cubicBezTo>
                  <a:cubicBezTo>
                    <a:pt x="867" y="157"/>
                    <a:pt x="839" y="129"/>
                    <a:pt x="803" y="100"/>
                  </a:cubicBezTo>
                  <a:cubicBezTo>
                    <a:pt x="760" y="36"/>
                    <a:pt x="683" y="0"/>
                    <a:pt x="59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9003584" y="876885"/>
              <a:ext cx="67193" cy="66006"/>
            </a:xfrm>
            <a:custGeom>
              <a:avLst/>
              <a:gdLst/>
              <a:ahLst/>
              <a:cxnLst/>
              <a:rect l="l" t="t" r="r" b="b"/>
              <a:pathLst>
                <a:path w="1019" h="1001" extrusionOk="0">
                  <a:moveTo>
                    <a:pt x="660" y="0"/>
                  </a:moveTo>
                  <a:cubicBezTo>
                    <a:pt x="596" y="0"/>
                    <a:pt x="510" y="0"/>
                    <a:pt x="416" y="29"/>
                  </a:cubicBezTo>
                  <a:cubicBezTo>
                    <a:pt x="237" y="93"/>
                    <a:pt x="58" y="208"/>
                    <a:pt x="29" y="387"/>
                  </a:cubicBezTo>
                  <a:cubicBezTo>
                    <a:pt x="1" y="566"/>
                    <a:pt x="94" y="745"/>
                    <a:pt x="237" y="896"/>
                  </a:cubicBezTo>
                  <a:cubicBezTo>
                    <a:pt x="302" y="953"/>
                    <a:pt x="359" y="989"/>
                    <a:pt x="452" y="989"/>
                  </a:cubicBezTo>
                  <a:cubicBezTo>
                    <a:pt x="469" y="997"/>
                    <a:pt x="485" y="1001"/>
                    <a:pt x="501" y="1001"/>
                  </a:cubicBezTo>
                  <a:cubicBezTo>
                    <a:pt x="540" y="1001"/>
                    <a:pt x="575" y="979"/>
                    <a:pt x="596" y="953"/>
                  </a:cubicBezTo>
                  <a:cubicBezTo>
                    <a:pt x="775" y="867"/>
                    <a:pt x="954" y="745"/>
                    <a:pt x="990" y="566"/>
                  </a:cubicBezTo>
                  <a:cubicBezTo>
                    <a:pt x="1018" y="452"/>
                    <a:pt x="954" y="301"/>
                    <a:pt x="896" y="179"/>
                  </a:cubicBezTo>
                  <a:cubicBezTo>
                    <a:pt x="839" y="122"/>
                    <a:pt x="775" y="29"/>
                    <a:pt x="660"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8887332" y="1105104"/>
              <a:ext cx="72864" cy="62181"/>
            </a:xfrm>
            <a:custGeom>
              <a:avLst/>
              <a:gdLst/>
              <a:ahLst/>
              <a:cxnLst/>
              <a:rect l="l" t="t" r="r" b="b"/>
              <a:pathLst>
                <a:path w="1105" h="943" extrusionOk="0">
                  <a:moveTo>
                    <a:pt x="567" y="0"/>
                  </a:moveTo>
                  <a:cubicBezTo>
                    <a:pt x="424" y="0"/>
                    <a:pt x="273" y="65"/>
                    <a:pt x="151" y="151"/>
                  </a:cubicBezTo>
                  <a:cubicBezTo>
                    <a:pt x="123" y="215"/>
                    <a:pt x="94" y="273"/>
                    <a:pt x="65" y="301"/>
                  </a:cubicBezTo>
                  <a:cubicBezTo>
                    <a:pt x="1" y="481"/>
                    <a:pt x="29" y="660"/>
                    <a:pt x="151" y="810"/>
                  </a:cubicBezTo>
                  <a:cubicBezTo>
                    <a:pt x="267" y="904"/>
                    <a:pt x="399" y="942"/>
                    <a:pt x="535" y="942"/>
                  </a:cubicBezTo>
                  <a:cubicBezTo>
                    <a:pt x="577" y="942"/>
                    <a:pt x="618" y="939"/>
                    <a:pt x="660" y="932"/>
                  </a:cubicBezTo>
                  <a:cubicBezTo>
                    <a:pt x="811" y="896"/>
                    <a:pt x="961" y="782"/>
                    <a:pt x="1047" y="602"/>
                  </a:cubicBezTo>
                  <a:cubicBezTo>
                    <a:pt x="1104" y="452"/>
                    <a:pt x="1104" y="452"/>
                    <a:pt x="1047" y="301"/>
                  </a:cubicBezTo>
                  <a:cubicBezTo>
                    <a:pt x="1018" y="273"/>
                    <a:pt x="1018" y="215"/>
                    <a:pt x="990" y="180"/>
                  </a:cubicBezTo>
                  <a:cubicBezTo>
                    <a:pt x="868" y="65"/>
                    <a:pt x="717" y="0"/>
                    <a:pt x="56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8899135" y="1021162"/>
              <a:ext cx="72864" cy="69105"/>
            </a:xfrm>
            <a:custGeom>
              <a:avLst/>
              <a:gdLst/>
              <a:ahLst/>
              <a:cxnLst/>
              <a:rect l="l" t="t" r="r" b="b"/>
              <a:pathLst>
                <a:path w="1105" h="1048" extrusionOk="0">
                  <a:moveTo>
                    <a:pt x="620" y="1"/>
                  </a:moveTo>
                  <a:cubicBezTo>
                    <a:pt x="522" y="1"/>
                    <a:pt x="421" y="16"/>
                    <a:pt x="331" y="55"/>
                  </a:cubicBezTo>
                  <a:cubicBezTo>
                    <a:pt x="180" y="141"/>
                    <a:pt x="94" y="263"/>
                    <a:pt x="30" y="442"/>
                  </a:cubicBezTo>
                  <a:cubicBezTo>
                    <a:pt x="30" y="499"/>
                    <a:pt x="1" y="557"/>
                    <a:pt x="30" y="621"/>
                  </a:cubicBezTo>
                  <a:cubicBezTo>
                    <a:pt x="30" y="800"/>
                    <a:pt x="180" y="980"/>
                    <a:pt x="359" y="1037"/>
                  </a:cubicBezTo>
                  <a:cubicBezTo>
                    <a:pt x="401" y="1044"/>
                    <a:pt x="444" y="1047"/>
                    <a:pt x="488" y="1047"/>
                  </a:cubicBezTo>
                  <a:cubicBezTo>
                    <a:pt x="631" y="1047"/>
                    <a:pt x="775" y="1009"/>
                    <a:pt x="868" y="915"/>
                  </a:cubicBezTo>
                  <a:cubicBezTo>
                    <a:pt x="1019" y="772"/>
                    <a:pt x="1105" y="593"/>
                    <a:pt x="1076" y="413"/>
                  </a:cubicBezTo>
                  <a:cubicBezTo>
                    <a:pt x="1076" y="234"/>
                    <a:pt x="1076" y="234"/>
                    <a:pt x="925" y="112"/>
                  </a:cubicBezTo>
                  <a:cubicBezTo>
                    <a:pt x="897" y="84"/>
                    <a:pt x="868" y="55"/>
                    <a:pt x="811" y="19"/>
                  </a:cubicBezTo>
                  <a:cubicBezTo>
                    <a:pt x="751" y="8"/>
                    <a:pt x="686" y="1"/>
                    <a:pt x="620"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8891618" y="1184232"/>
              <a:ext cx="60995" cy="57038"/>
            </a:xfrm>
            <a:custGeom>
              <a:avLst/>
              <a:gdLst/>
              <a:ahLst/>
              <a:cxnLst/>
              <a:rect l="l" t="t" r="r" b="b"/>
              <a:pathLst>
                <a:path w="925" h="865" extrusionOk="0">
                  <a:moveTo>
                    <a:pt x="506" y="1"/>
                  </a:moveTo>
                  <a:cubicBezTo>
                    <a:pt x="440" y="1"/>
                    <a:pt x="376" y="13"/>
                    <a:pt x="323" y="26"/>
                  </a:cubicBezTo>
                  <a:cubicBezTo>
                    <a:pt x="237" y="54"/>
                    <a:pt x="179" y="90"/>
                    <a:pt x="115" y="148"/>
                  </a:cubicBezTo>
                  <a:cubicBezTo>
                    <a:pt x="58" y="205"/>
                    <a:pt x="29" y="269"/>
                    <a:pt x="29" y="355"/>
                  </a:cubicBezTo>
                  <a:cubicBezTo>
                    <a:pt x="0" y="477"/>
                    <a:pt x="29" y="592"/>
                    <a:pt x="86" y="685"/>
                  </a:cubicBezTo>
                  <a:cubicBezTo>
                    <a:pt x="144" y="771"/>
                    <a:pt x="265" y="864"/>
                    <a:pt x="387" y="864"/>
                  </a:cubicBezTo>
                  <a:cubicBezTo>
                    <a:pt x="473" y="864"/>
                    <a:pt x="538" y="836"/>
                    <a:pt x="595" y="807"/>
                  </a:cubicBezTo>
                  <a:cubicBezTo>
                    <a:pt x="803" y="685"/>
                    <a:pt x="925" y="413"/>
                    <a:pt x="832" y="205"/>
                  </a:cubicBezTo>
                  <a:cubicBezTo>
                    <a:pt x="803" y="148"/>
                    <a:pt x="774" y="119"/>
                    <a:pt x="746" y="90"/>
                  </a:cubicBezTo>
                  <a:cubicBezTo>
                    <a:pt x="677" y="22"/>
                    <a:pt x="590" y="1"/>
                    <a:pt x="50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8515430" y="227112"/>
              <a:ext cx="401772" cy="744924"/>
            </a:xfrm>
            <a:custGeom>
              <a:avLst/>
              <a:gdLst/>
              <a:ahLst/>
              <a:cxnLst/>
              <a:rect l="l" t="t" r="r" b="b"/>
              <a:pathLst>
                <a:path w="6093" h="11297" extrusionOk="0">
                  <a:moveTo>
                    <a:pt x="5490" y="0"/>
                  </a:moveTo>
                  <a:cubicBezTo>
                    <a:pt x="5669" y="481"/>
                    <a:pt x="5669" y="1047"/>
                    <a:pt x="5433" y="1527"/>
                  </a:cubicBezTo>
                  <a:cubicBezTo>
                    <a:pt x="5225" y="1348"/>
                    <a:pt x="4989" y="1226"/>
                    <a:pt x="4716" y="1197"/>
                  </a:cubicBezTo>
                  <a:cubicBezTo>
                    <a:pt x="4696" y="1196"/>
                    <a:pt x="4676" y="1195"/>
                    <a:pt x="4655" y="1195"/>
                  </a:cubicBezTo>
                  <a:cubicBezTo>
                    <a:pt x="4196" y="1195"/>
                    <a:pt x="3743" y="1492"/>
                    <a:pt x="3283" y="1527"/>
                  </a:cubicBezTo>
                  <a:cubicBezTo>
                    <a:pt x="3254" y="1527"/>
                    <a:pt x="3226" y="1584"/>
                    <a:pt x="3254" y="1613"/>
                  </a:cubicBezTo>
                  <a:cubicBezTo>
                    <a:pt x="3376" y="1735"/>
                    <a:pt x="3520" y="1821"/>
                    <a:pt x="3699" y="1885"/>
                  </a:cubicBezTo>
                  <a:cubicBezTo>
                    <a:pt x="3555" y="1942"/>
                    <a:pt x="3434" y="2028"/>
                    <a:pt x="3312" y="2122"/>
                  </a:cubicBezTo>
                  <a:cubicBezTo>
                    <a:pt x="1728" y="3376"/>
                    <a:pt x="445" y="5225"/>
                    <a:pt x="151" y="7224"/>
                  </a:cubicBezTo>
                  <a:cubicBezTo>
                    <a:pt x="1" y="8156"/>
                    <a:pt x="30" y="9109"/>
                    <a:pt x="445" y="9911"/>
                  </a:cubicBezTo>
                  <a:cubicBezTo>
                    <a:pt x="841" y="10670"/>
                    <a:pt x="1809" y="11296"/>
                    <a:pt x="2690" y="11296"/>
                  </a:cubicBezTo>
                  <a:cubicBezTo>
                    <a:pt x="2749" y="11296"/>
                    <a:pt x="2809" y="11293"/>
                    <a:pt x="2867" y="11287"/>
                  </a:cubicBezTo>
                  <a:cubicBezTo>
                    <a:pt x="3520" y="11259"/>
                    <a:pt x="4179" y="10807"/>
                    <a:pt x="4451" y="10184"/>
                  </a:cubicBezTo>
                  <a:cubicBezTo>
                    <a:pt x="4867" y="9195"/>
                    <a:pt x="4451" y="8120"/>
                    <a:pt x="4387" y="7045"/>
                  </a:cubicBezTo>
                  <a:cubicBezTo>
                    <a:pt x="4358" y="6364"/>
                    <a:pt x="4509" y="5612"/>
                    <a:pt x="4809" y="4988"/>
                  </a:cubicBezTo>
                  <a:cubicBezTo>
                    <a:pt x="4989" y="4630"/>
                    <a:pt x="5196" y="4271"/>
                    <a:pt x="5376" y="3942"/>
                  </a:cubicBezTo>
                  <a:cubicBezTo>
                    <a:pt x="5490" y="4092"/>
                    <a:pt x="5612" y="4214"/>
                    <a:pt x="5763" y="4329"/>
                  </a:cubicBezTo>
                  <a:cubicBezTo>
                    <a:pt x="5774" y="4341"/>
                    <a:pt x="5786" y="4348"/>
                    <a:pt x="5798" y="4348"/>
                  </a:cubicBezTo>
                  <a:cubicBezTo>
                    <a:pt x="5815" y="4348"/>
                    <a:pt x="5832" y="4334"/>
                    <a:pt x="5849" y="4300"/>
                  </a:cubicBezTo>
                  <a:cubicBezTo>
                    <a:pt x="5942" y="3705"/>
                    <a:pt x="6064" y="3103"/>
                    <a:pt x="5942" y="2480"/>
                  </a:cubicBezTo>
                  <a:cubicBezTo>
                    <a:pt x="5913" y="2243"/>
                    <a:pt x="5791" y="1971"/>
                    <a:pt x="5641" y="1763"/>
                  </a:cubicBezTo>
                  <a:cubicBezTo>
                    <a:pt x="5970" y="1254"/>
                    <a:pt x="6092" y="660"/>
                    <a:pt x="5970" y="58"/>
                  </a:cubicBezTo>
                  <a:cubicBezTo>
                    <a:pt x="5970" y="58"/>
                    <a:pt x="5970" y="29"/>
                    <a:pt x="5942"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8560797" y="339540"/>
              <a:ext cx="354493" cy="626232"/>
            </a:xfrm>
            <a:custGeom>
              <a:avLst/>
              <a:gdLst/>
              <a:ahLst/>
              <a:cxnLst/>
              <a:rect l="l" t="t" r="r" b="b"/>
              <a:pathLst>
                <a:path w="5376" h="9497" fill="none" extrusionOk="0">
                  <a:moveTo>
                    <a:pt x="5376" y="2058"/>
                  </a:moveTo>
                  <a:cubicBezTo>
                    <a:pt x="5196" y="2416"/>
                    <a:pt x="4981" y="2746"/>
                    <a:pt x="4802" y="3104"/>
                  </a:cubicBezTo>
                  <a:cubicBezTo>
                    <a:pt x="4508" y="3763"/>
                    <a:pt x="4358" y="4480"/>
                    <a:pt x="4387" y="5197"/>
                  </a:cubicBezTo>
                  <a:cubicBezTo>
                    <a:pt x="4444" y="6236"/>
                    <a:pt x="4867" y="7346"/>
                    <a:pt x="4444" y="8300"/>
                  </a:cubicBezTo>
                  <a:cubicBezTo>
                    <a:pt x="4179" y="8923"/>
                    <a:pt x="3520" y="9374"/>
                    <a:pt x="2832" y="9432"/>
                  </a:cubicBezTo>
                  <a:cubicBezTo>
                    <a:pt x="1936" y="9496"/>
                    <a:pt x="861" y="8866"/>
                    <a:pt x="445" y="8027"/>
                  </a:cubicBezTo>
                  <a:cubicBezTo>
                    <a:pt x="30" y="7225"/>
                    <a:pt x="1" y="6271"/>
                    <a:pt x="144" y="5376"/>
                  </a:cubicBezTo>
                  <a:cubicBezTo>
                    <a:pt x="417" y="3369"/>
                    <a:pt x="1728" y="1492"/>
                    <a:pt x="3312" y="237"/>
                  </a:cubicBezTo>
                  <a:cubicBezTo>
                    <a:pt x="3434" y="144"/>
                    <a:pt x="3548" y="87"/>
                    <a:pt x="3699"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8773453" y="294173"/>
              <a:ext cx="186742" cy="208502"/>
            </a:xfrm>
            <a:custGeom>
              <a:avLst/>
              <a:gdLst/>
              <a:ahLst/>
              <a:cxnLst/>
              <a:rect l="l" t="t" r="r" b="b"/>
              <a:pathLst>
                <a:path w="2832" h="3162" fill="none" extrusionOk="0">
                  <a:moveTo>
                    <a:pt x="2387" y="567"/>
                  </a:moveTo>
                  <a:cubicBezTo>
                    <a:pt x="2566" y="775"/>
                    <a:pt x="2688" y="1047"/>
                    <a:pt x="2717" y="1312"/>
                  </a:cubicBezTo>
                  <a:cubicBezTo>
                    <a:pt x="2831" y="1907"/>
                    <a:pt x="2717" y="2509"/>
                    <a:pt x="2595" y="3104"/>
                  </a:cubicBezTo>
                  <a:cubicBezTo>
                    <a:pt x="2595" y="3161"/>
                    <a:pt x="2566" y="3161"/>
                    <a:pt x="2538" y="3161"/>
                  </a:cubicBezTo>
                  <a:cubicBezTo>
                    <a:pt x="2208" y="2896"/>
                    <a:pt x="2000" y="2538"/>
                    <a:pt x="1907" y="2122"/>
                  </a:cubicBezTo>
                  <a:cubicBezTo>
                    <a:pt x="1907" y="2086"/>
                    <a:pt x="1850" y="2058"/>
                    <a:pt x="1821" y="2122"/>
                  </a:cubicBezTo>
                  <a:cubicBezTo>
                    <a:pt x="1670" y="2301"/>
                    <a:pt x="1520" y="2509"/>
                    <a:pt x="1398" y="2746"/>
                  </a:cubicBezTo>
                  <a:cubicBezTo>
                    <a:pt x="1369" y="2774"/>
                    <a:pt x="1312" y="2774"/>
                    <a:pt x="1312" y="2717"/>
                  </a:cubicBezTo>
                  <a:cubicBezTo>
                    <a:pt x="1255" y="2266"/>
                    <a:pt x="1312" y="1821"/>
                    <a:pt x="1434" y="1406"/>
                  </a:cubicBezTo>
                  <a:cubicBezTo>
                    <a:pt x="1463" y="1370"/>
                    <a:pt x="1398" y="1312"/>
                    <a:pt x="1369" y="1341"/>
                  </a:cubicBezTo>
                  <a:cubicBezTo>
                    <a:pt x="982" y="1406"/>
                    <a:pt x="596" y="1642"/>
                    <a:pt x="237" y="1549"/>
                  </a:cubicBezTo>
                  <a:cubicBezTo>
                    <a:pt x="209" y="1549"/>
                    <a:pt x="180" y="1492"/>
                    <a:pt x="209" y="1463"/>
                  </a:cubicBezTo>
                  <a:lnTo>
                    <a:pt x="861" y="832"/>
                  </a:lnTo>
                  <a:cubicBezTo>
                    <a:pt x="896" y="804"/>
                    <a:pt x="861" y="746"/>
                    <a:pt x="803" y="746"/>
                  </a:cubicBezTo>
                  <a:cubicBezTo>
                    <a:pt x="538" y="746"/>
                    <a:pt x="237" y="624"/>
                    <a:pt x="29" y="417"/>
                  </a:cubicBezTo>
                  <a:cubicBezTo>
                    <a:pt x="1" y="388"/>
                    <a:pt x="1" y="331"/>
                    <a:pt x="58" y="331"/>
                  </a:cubicBezTo>
                  <a:cubicBezTo>
                    <a:pt x="538" y="295"/>
                    <a:pt x="1011" y="1"/>
                    <a:pt x="1491" y="30"/>
                  </a:cubicBezTo>
                  <a:cubicBezTo>
                    <a:pt x="1756" y="30"/>
                    <a:pt x="2000" y="151"/>
                    <a:pt x="2179" y="33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3"/>
            <p:cNvSpPr/>
            <p:nvPr/>
          </p:nvSpPr>
          <p:spPr>
            <a:xfrm>
              <a:off x="8912851" y="215309"/>
              <a:ext cx="49719" cy="126209"/>
            </a:xfrm>
            <a:custGeom>
              <a:avLst/>
              <a:gdLst/>
              <a:ahLst/>
              <a:cxnLst/>
              <a:rect l="l" t="t" r="r" b="b"/>
              <a:pathLst>
                <a:path w="754" h="1914" fill="none" extrusionOk="0">
                  <a:moveTo>
                    <a:pt x="603" y="29"/>
                  </a:moveTo>
                  <a:cubicBezTo>
                    <a:pt x="574" y="0"/>
                    <a:pt x="574" y="0"/>
                    <a:pt x="538" y="0"/>
                  </a:cubicBezTo>
                  <a:lnTo>
                    <a:pt x="151" y="0"/>
                  </a:lnTo>
                  <a:cubicBezTo>
                    <a:pt x="330" y="538"/>
                    <a:pt x="330" y="1197"/>
                    <a:pt x="1" y="1670"/>
                  </a:cubicBezTo>
                  <a:cubicBezTo>
                    <a:pt x="94" y="1706"/>
                    <a:pt x="123" y="1820"/>
                    <a:pt x="180" y="1914"/>
                  </a:cubicBezTo>
                  <a:cubicBezTo>
                    <a:pt x="603" y="1405"/>
                    <a:pt x="753" y="717"/>
                    <a:pt x="631" y="93"/>
                  </a:cubicBezTo>
                  <a:cubicBezTo>
                    <a:pt x="631" y="58"/>
                    <a:pt x="631" y="29"/>
                    <a:pt x="603"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3"/>
            <p:cNvSpPr/>
            <p:nvPr/>
          </p:nvSpPr>
          <p:spPr>
            <a:xfrm>
              <a:off x="8765409" y="790372"/>
              <a:ext cx="78996" cy="125748"/>
            </a:xfrm>
            <a:custGeom>
              <a:avLst/>
              <a:gdLst/>
              <a:ahLst/>
              <a:cxnLst/>
              <a:rect l="l" t="t" r="r" b="b"/>
              <a:pathLst>
                <a:path w="1198" h="1907" fill="none" extrusionOk="0">
                  <a:moveTo>
                    <a:pt x="624" y="180"/>
                  </a:moveTo>
                  <a:cubicBezTo>
                    <a:pt x="689" y="87"/>
                    <a:pt x="746" y="29"/>
                    <a:pt x="868" y="1"/>
                  </a:cubicBezTo>
                  <a:cubicBezTo>
                    <a:pt x="925" y="1"/>
                    <a:pt x="1018" y="58"/>
                    <a:pt x="1076" y="115"/>
                  </a:cubicBezTo>
                  <a:cubicBezTo>
                    <a:pt x="1104" y="208"/>
                    <a:pt x="1133" y="294"/>
                    <a:pt x="1133" y="388"/>
                  </a:cubicBezTo>
                  <a:cubicBezTo>
                    <a:pt x="1198" y="868"/>
                    <a:pt x="1018" y="1405"/>
                    <a:pt x="660" y="1728"/>
                  </a:cubicBezTo>
                  <a:cubicBezTo>
                    <a:pt x="567" y="1821"/>
                    <a:pt x="481" y="1878"/>
                    <a:pt x="359" y="1907"/>
                  </a:cubicBezTo>
                  <a:cubicBezTo>
                    <a:pt x="237" y="1907"/>
                    <a:pt x="87" y="1878"/>
                    <a:pt x="58" y="1764"/>
                  </a:cubicBezTo>
                  <a:cubicBezTo>
                    <a:pt x="1" y="1642"/>
                    <a:pt x="87" y="1491"/>
                    <a:pt x="180" y="1369"/>
                  </a:cubicBezTo>
                  <a:cubicBezTo>
                    <a:pt x="302" y="1226"/>
                    <a:pt x="417" y="1011"/>
                    <a:pt x="481" y="803"/>
                  </a:cubicBezTo>
                  <a:cubicBezTo>
                    <a:pt x="538" y="595"/>
                    <a:pt x="510" y="359"/>
                    <a:pt x="624"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3"/>
            <p:cNvSpPr/>
            <p:nvPr/>
          </p:nvSpPr>
          <p:spPr>
            <a:xfrm>
              <a:off x="8387375" y="1896581"/>
              <a:ext cx="722636" cy="1270334"/>
            </a:xfrm>
            <a:custGeom>
              <a:avLst/>
              <a:gdLst/>
              <a:ahLst/>
              <a:cxnLst/>
              <a:rect l="l" t="t" r="r" b="b"/>
              <a:pathLst>
                <a:path w="10959" h="19265" extrusionOk="0">
                  <a:moveTo>
                    <a:pt x="2595" y="1"/>
                  </a:moveTo>
                  <a:cubicBezTo>
                    <a:pt x="2179" y="151"/>
                    <a:pt x="1792" y="395"/>
                    <a:pt x="1434" y="689"/>
                  </a:cubicBezTo>
                  <a:cubicBezTo>
                    <a:pt x="2273" y="2660"/>
                    <a:pt x="3018" y="4036"/>
                    <a:pt x="3849" y="5799"/>
                  </a:cubicBezTo>
                  <a:lnTo>
                    <a:pt x="4121" y="6336"/>
                  </a:lnTo>
                  <a:cubicBezTo>
                    <a:pt x="2989" y="5498"/>
                    <a:pt x="2058" y="4874"/>
                    <a:pt x="803" y="4215"/>
                  </a:cubicBezTo>
                  <a:cubicBezTo>
                    <a:pt x="741" y="4173"/>
                    <a:pt x="660" y="4143"/>
                    <a:pt x="588" y="4143"/>
                  </a:cubicBezTo>
                  <a:cubicBezTo>
                    <a:pt x="560" y="4143"/>
                    <a:pt x="533" y="4148"/>
                    <a:pt x="510" y="4157"/>
                  </a:cubicBezTo>
                  <a:cubicBezTo>
                    <a:pt x="445" y="4186"/>
                    <a:pt x="416" y="4272"/>
                    <a:pt x="359" y="4337"/>
                  </a:cubicBezTo>
                  <a:cubicBezTo>
                    <a:pt x="180" y="4752"/>
                    <a:pt x="1" y="5232"/>
                    <a:pt x="180" y="5648"/>
                  </a:cubicBezTo>
                  <a:cubicBezTo>
                    <a:pt x="1914" y="5913"/>
                    <a:pt x="3555" y="6902"/>
                    <a:pt x="4630" y="8278"/>
                  </a:cubicBezTo>
                  <a:lnTo>
                    <a:pt x="5103" y="8063"/>
                  </a:lnTo>
                  <a:lnTo>
                    <a:pt x="5913" y="7705"/>
                  </a:lnTo>
                  <a:cubicBezTo>
                    <a:pt x="5999" y="5734"/>
                    <a:pt x="6121" y="3799"/>
                    <a:pt x="6243" y="1828"/>
                  </a:cubicBezTo>
                  <a:cubicBezTo>
                    <a:pt x="5705" y="1649"/>
                    <a:pt x="5103" y="1527"/>
                    <a:pt x="4537" y="1470"/>
                  </a:cubicBezTo>
                  <a:lnTo>
                    <a:pt x="4537" y="1470"/>
                  </a:lnTo>
                  <a:cubicBezTo>
                    <a:pt x="4630" y="2867"/>
                    <a:pt x="4745" y="4365"/>
                    <a:pt x="4989" y="5705"/>
                  </a:cubicBezTo>
                  <a:lnTo>
                    <a:pt x="4895" y="5469"/>
                  </a:lnTo>
                  <a:lnTo>
                    <a:pt x="4895" y="5469"/>
                  </a:lnTo>
                  <a:cubicBezTo>
                    <a:pt x="4924" y="5591"/>
                    <a:pt x="4960" y="5677"/>
                    <a:pt x="4989" y="5799"/>
                  </a:cubicBezTo>
                  <a:cubicBezTo>
                    <a:pt x="4989" y="5815"/>
                    <a:pt x="4989" y="5831"/>
                    <a:pt x="4994" y="5852"/>
                  </a:cubicBezTo>
                  <a:lnTo>
                    <a:pt x="4994" y="5852"/>
                  </a:lnTo>
                  <a:cubicBezTo>
                    <a:pt x="4256" y="3934"/>
                    <a:pt x="3517" y="1837"/>
                    <a:pt x="2595" y="1"/>
                  </a:cubicBezTo>
                  <a:close/>
                  <a:moveTo>
                    <a:pt x="6121" y="7590"/>
                  </a:moveTo>
                  <a:cubicBezTo>
                    <a:pt x="5791" y="7798"/>
                    <a:pt x="5462" y="7977"/>
                    <a:pt x="5103" y="8099"/>
                  </a:cubicBezTo>
                  <a:cubicBezTo>
                    <a:pt x="4960" y="8156"/>
                    <a:pt x="4809" y="8214"/>
                    <a:pt x="4630" y="8278"/>
                  </a:cubicBezTo>
                  <a:cubicBezTo>
                    <a:pt x="4566" y="8307"/>
                    <a:pt x="4537" y="8307"/>
                    <a:pt x="4508" y="8335"/>
                  </a:cubicBezTo>
                  <a:cubicBezTo>
                    <a:pt x="5196" y="9855"/>
                    <a:pt x="5884" y="11381"/>
                    <a:pt x="6572" y="12936"/>
                  </a:cubicBezTo>
                  <a:cubicBezTo>
                    <a:pt x="7432" y="14814"/>
                    <a:pt x="8299" y="16756"/>
                    <a:pt x="8572" y="18813"/>
                  </a:cubicBezTo>
                  <a:cubicBezTo>
                    <a:pt x="8572" y="18934"/>
                    <a:pt x="8600" y="19085"/>
                    <a:pt x="8686" y="19171"/>
                  </a:cubicBezTo>
                  <a:cubicBezTo>
                    <a:pt x="8780" y="19264"/>
                    <a:pt x="8930" y="19264"/>
                    <a:pt x="9081" y="19264"/>
                  </a:cubicBezTo>
                  <a:cubicBezTo>
                    <a:pt x="9496" y="19264"/>
                    <a:pt x="9912" y="19264"/>
                    <a:pt x="10270" y="19114"/>
                  </a:cubicBezTo>
                  <a:cubicBezTo>
                    <a:pt x="10628" y="18963"/>
                    <a:pt x="10958" y="18605"/>
                    <a:pt x="10958" y="18218"/>
                  </a:cubicBezTo>
                  <a:cubicBezTo>
                    <a:pt x="10958" y="17981"/>
                    <a:pt x="10836" y="17773"/>
                    <a:pt x="10750" y="17558"/>
                  </a:cubicBezTo>
                  <a:cubicBezTo>
                    <a:pt x="9081" y="14305"/>
                    <a:pt x="7525" y="10994"/>
                    <a:pt x="6121" y="759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3"/>
            <p:cNvSpPr/>
            <p:nvPr/>
          </p:nvSpPr>
          <p:spPr>
            <a:xfrm>
              <a:off x="8412893" y="1863545"/>
              <a:ext cx="413576" cy="545390"/>
            </a:xfrm>
            <a:custGeom>
              <a:avLst/>
              <a:gdLst/>
              <a:ahLst/>
              <a:cxnLst/>
              <a:rect l="l" t="t" r="r" b="b"/>
              <a:pathLst>
                <a:path w="6272" h="8271" fill="none" extrusionOk="0">
                  <a:moveTo>
                    <a:pt x="4630" y="8270"/>
                  </a:moveTo>
                  <a:cubicBezTo>
                    <a:pt x="3555" y="6866"/>
                    <a:pt x="1943" y="5913"/>
                    <a:pt x="180" y="5640"/>
                  </a:cubicBezTo>
                  <a:cubicBezTo>
                    <a:pt x="1" y="5225"/>
                    <a:pt x="209" y="4744"/>
                    <a:pt x="388" y="4329"/>
                  </a:cubicBezTo>
                  <a:cubicBezTo>
                    <a:pt x="416" y="4264"/>
                    <a:pt x="452" y="4178"/>
                    <a:pt x="538" y="4150"/>
                  </a:cubicBezTo>
                  <a:cubicBezTo>
                    <a:pt x="631" y="4121"/>
                    <a:pt x="717" y="4150"/>
                    <a:pt x="811" y="4207"/>
                  </a:cubicBezTo>
                  <a:cubicBezTo>
                    <a:pt x="2065" y="4866"/>
                    <a:pt x="3018" y="5490"/>
                    <a:pt x="4150" y="6328"/>
                  </a:cubicBezTo>
                  <a:cubicBezTo>
                    <a:pt x="3168" y="4300"/>
                    <a:pt x="2359" y="2867"/>
                    <a:pt x="1463" y="681"/>
                  </a:cubicBezTo>
                  <a:cubicBezTo>
                    <a:pt x="1792" y="387"/>
                    <a:pt x="2179" y="144"/>
                    <a:pt x="2602" y="0"/>
                  </a:cubicBezTo>
                  <a:cubicBezTo>
                    <a:pt x="3527" y="1849"/>
                    <a:pt x="4272" y="3970"/>
                    <a:pt x="5017" y="5913"/>
                  </a:cubicBezTo>
                  <a:cubicBezTo>
                    <a:pt x="4781" y="4508"/>
                    <a:pt x="4659" y="2924"/>
                    <a:pt x="4537" y="1462"/>
                  </a:cubicBezTo>
                  <a:cubicBezTo>
                    <a:pt x="5139" y="1520"/>
                    <a:pt x="5705" y="1641"/>
                    <a:pt x="6271" y="1821"/>
                  </a:cubicBezTo>
                  <a:cubicBezTo>
                    <a:pt x="6121" y="3763"/>
                    <a:pt x="6035" y="5733"/>
                    <a:pt x="5942" y="766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3"/>
            <p:cNvSpPr/>
            <p:nvPr/>
          </p:nvSpPr>
          <p:spPr>
            <a:xfrm>
              <a:off x="8735670" y="2223644"/>
              <a:ext cx="53477" cy="153640"/>
            </a:xfrm>
            <a:custGeom>
              <a:avLst/>
              <a:gdLst/>
              <a:ahLst/>
              <a:cxnLst/>
              <a:rect l="l" t="t" r="r" b="b"/>
              <a:pathLst>
                <a:path w="811" h="2330" fill="none" extrusionOk="0">
                  <a:moveTo>
                    <a:pt x="0" y="0"/>
                  </a:moveTo>
                  <a:cubicBezTo>
                    <a:pt x="244" y="774"/>
                    <a:pt x="509" y="1555"/>
                    <a:pt x="81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3"/>
            <p:cNvSpPr/>
            <p:nvPr/>
          </p:nvSpPr>
          <p:spPr>
            <a:xfrm>
              <a:off x="8669004" y="2245338"/>
              <a:ext cx="82821" cy="151794"/>
            </a:xfrm>
            <a:custGeom>
              <a:avLst/>
              <a:gdLst/>
              <a:ahLst/>
              <a:cxnLst/>
              <a:rect l="l" t="t" r="r" b="b"/>
              <a:pathLst>
                <a:path w="1256" h="2302" fill="none" extrusionOk="0">
                  <a:moveTo>
                    <a:pt x="1" y="1"/>
                  </a:moveTo>
                  <a:cubicBezTo>
                    <a:pt x="331" y="717"/>
                    <a:pt x="832" y="1613"/>
                    <a:pt x="1255"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3"/>
            <p:cNvSpPr/>
            <p:nvPr/>
          </p:nvSpPr>
          <p:spPr>
            <a:xfrm>
              <a:off x="8710151" y="2363503"/>
              <a:ext cx="427225" cy="769849"/>
            </a:xfrm>
            <a:custGeom>
              <a:avLst/>
              <a:gdLst/>
              <a:ahLst/>
              <a:cxnLst/>
              <a:rect l="l" t="t" r="r" b="b"/>
              <a:pathLst>
                <a:path w="6479" h="11675" fill="none" extrusionOk="0">
                  <a:moveTo>
                    <a:pt x="4186" y="11552"/>
                  </a:moveTo>
                  <a:cubicBezTo>
                    <a:pt x="4300" y="11674"/>
                    <a:pt x="4451" y="11674"/>
                    <a:pt x="4601" y="11674"/>
                  </a:cubicBezTo>
                  <a:cubicBezTo>
                    <a:pt x="4988" y="11674"/>
                    <a:pt x="5404" y="11674"/>
                    <a:pt x="5798" y="11524"/>
                  </a:cubicBezTo>
                  <a:cubicBezTo>
                    <a:pt x="6156" y="11373"/>
                    <a:pt x="6479" y="11015"/>
                    <a:pt x="6450" y="10628"/>
                  </a:cubicBezTo>
                  <a:cubicBezTo>
                    <a:pt x="6450" y="10391"/>
                    <a:pt x="6364" y="10184"/>
                    <a:pt x="6242" y="9976"/>
                  </a:cubicBezTo>
                  <a:cubicBezTo>
                    <a:pt x="4601" y="6715"/>
                    <a:pt x="3046" y="3376"/>
                    <a:pt x="1642" y="0"/>
                  </a:cubicBezTo>
                  <a:cubicBezTo>
                    <a:pt x="1140" y="330"/>
                    <a:pt x="567" y="566"/>
                    <a:pt x="0" y="717"/>
                  </a:cubicBezTo>
                  <a:cubicBezTo>
                    <a:pt x="688" y="2272"/>
                    <a:pt x="1405" y="3791"/>
                    <a:pt x="2093" y="5318"/>
                  </a:cubicBezTo>
                  <a:cubicBezTo>
                    <a:pt x="2960" y="7224"/>
                    <a:pt x="3827" y="9166"/>
                    <a:pt x="4064" y="11230"/>
                  </a:cubicBezTo>
                  <a:cubicBezTo>
                    <a:pt x="4092" y="11345"/>
                    <a:pt x="4092" y="11466"/>
                    <a:pt x="4186" y="115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3"/>
            <p:cNvSpPr/>
            <p:nvPr/>
          </p:nvSpPr>
          <p:spPr>
            <a:xfrm>
              <a:off x="8728087" y="2404583"/>
              <a:ext cx="291191" cy="734901"/>
            </a:xfrm>
            <a:custGeom>
              <a:avLst/>
              <a:gdLst/>
              <a:ahLst/>
              <a:cxnLst/>
              <a:rect l="l" t="t" r="r" b="b"/>
              <a:pathLst>
                <a:path w="4416" h="11145" fill="none" extrusionOk="0">
                  <a:moveTo>
                    <a:pt x="1" y="1"/>
                  </a:moveTo>
                  <a:cubicBezTo>
                    <a:pt x="1133" y="2452"/>
                    <a:pt x="2179" y="4809"/>
                    <a:pt x="3283" y="7260"/>
                  </a:cubicBezTo>
                  <a:cubicBezTo>
                    <a:pt x="3849" y="8486"/>
                    <a:pt x="4415" y="9797"/>
                    <a:pt x="4387" y="11144"/>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3"/>
            <p:cNvSpPr/>
            <p:nvPr/>
          </p:nvSpPr>
          <p:spPr>
            <a:xfrm>
              <a:off x="8932698" y="2800619"/>
              <a:ext cx="84667" cy="187138"/>
            </a:xfrm>
            <a:custGeom>
              <a:avLst/>
              <a:gdLst/>
              <a:ahLst/>
              <a:cxnLst/>
              <a:rect l="l" t="t" r="r" b="b"/>
              <a:pathLst>
                <a:path w="1284" h="2838" fill="none" extrusionOk="0">
                  <a:moveTo>
                    <a:pt x="1" y="0"/>
                  </a:moveTo>
                  <a:cubicBezTo>
                    <a:pt x="481" y="925"/>
                    <a:pt x="897" y="1878"/>
                    <a:pt x="1284"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3"/>
            <p:cNvSpPr/>
            <p:nvPr/>
          </p:nvSpPr>
          <p:spPr>
            <a:xfrm>
              <a:off x="8501781" y="3011363"/>
              <a:ext cx="373814" cy="357263"/>
            </a:xfrm>
            <a:custGeom>
              <a:avLst/>
              <a:gdLst/>
              <a:ahLst/>
              <a:cxnLst/>
              <a:rect l="l" t="t" r="r" b="b"/>
              <a:pathLst>
                <a:path w="5669" h="5418" extrusionOk="0">
                  <a:moveTo>
                    <a:pt x="2652" y="0"/>
                  </a:moveTo>
                  <a:cubicBezTo>
                    <a:pt x="1971" y="29"/>
                    <a:pt x="1491" y="265"/>
                    <a:pt x="1011" y="717"/>
                  </a:cubicBezTo>
                  <a:cubicBezTo>
                    <a:pt x="444" y="1254"/>
                    <a:pt x="86" y="1971"/>
                    <a:pt x="29" y="2745"/>
                  </a:cubicBezTo>
                  <a:cubicBezTo>
                    <a:pt x="0" y="3519"/>
                    <a:pt x="387" y="4451"/>
                    <a:pt x="1011" y="4924"/>
                  </a:cubicBezTo>
                  <a:cubicBezTo>
                    <a:pt x="1190" y="5045"/>
                    <a:pt x="1369" y="5131"/>
                    <a:pt x="1548" y="5225"/>
                  </a:cubicBezTo>
                  <a:cubicBezTo>
                    <a:pt x="1898" y="5353"/>
                    <a:pt x="2267" y="5418"/>
                    <a:pt x="2633" y="5418"/>
                  </a:cubicBezTo>
                  <a:cubicBezTo>
                    <a:pt x="3203" y="5418"/>
                    <a:pt x="3764" y="5262"/>
                    <a:pt x="4235" y="4952"/>
                  </a:cubicBezTo>
                  <a:cubicBezTo>
                    <a:pt x="4479" y="4809"/>
                    <a:pt x="4687" y="4630"/>
                    <a:pt x="4866" y="4415"/>
                  </a:cubicBezTo>
                  <a:cubicBezTo>
                    <a:pt x="5160" y="4092"/>
                    <a:pt x="5375" y="3669"/>
                    <a:pt x="5489" y="3225"/>
                  </a:cubicBezTo>
                  <a:cubicBezTo>
                    <a:pt x="5583" y="2774"/>
                    <a:pt x="5669" y="2358"/>
                    <a:pt x="5489" y="1849"/>
                  </a:cubicBezTo>
                  <a:cubicBezTo>
                    <a:pt x="5375" y="1520"/>
                    <a:pt x="5253" y="1312"/>
                    <a:pt x="5074" y="1104"/>
                  </a:cubicBezTo>
                  <a:cubicBezTo>
                    <a:pt x="4923" y="925"/>
                    <a:pt x="4773" y="746"/>
                    <a:pt x="4594" y="624"/>
                  </a:cubicBezTo>
                  <a:cubicBezTo>
                    <a:pt x="4264" y="387"/>
                    <a:pt x="4028" y="265"/>
                    <a:pt x="3641" y="151"/>
                  </a:cubicBezTo>
                  <a:cubicBezTo>
                    <a:pt x="3461" y="86"/>
                    <a:pt x="3010" y="0"/>
                    <a:pt x="2652"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3"/>
            <p:cNvSpPr/>
            <p:nvPr/>
          </p:nvSpPr>
          <p:spPr>
            <a:xfrm>
              <a:off x="8527299" y="2985844"/>
              <a:ext cx="373814" cy="366297"/>
            </a:xfrm>
            <a:custGeom>
              <a:avLst/>
              <a:gdLst/>
              <a:ahLst/>
              <a:cxnLst/>
              <a:rect l="l" t="t" r="r" b="b"/>
              <a:pathLst>
                <a:path w="5669" h="5555" fill="none" extrusionOk="0">
                  <a:moveTo>
                    <a:pt x="4235" y="4952"/>
                  </a:moveTo>
                  <a:cubicBezTo>
                    <a:pt x="3461" y="5461"/>
                    <a:pt x="2415" y="5554"/>
                    <a:pt x="1548" y="5225"/>
                  </a:cubicBezTo>
                  <a:cubicBezTo>
                    <a:pt x="1369" y="5131"/>
                    <a:pt x="1190" y="5045"/>
                    <a:pt x="1011" y="4924"/>
                  </a:cubicBezTo>
                  <a:cubicBezTo>
                    <a:pt x="358" y="4443"/>
                    <a:pt x="0" y="3519"/>
                    <a:pt x="29" y="2745"/>
                  </a:cubicBezTo>
                  <a:cubicBezTo>
                    <a:pt x="57" y="1971"/>
                    <a:pt x="444" y="1254"/>
                    <a:pt x="1011" y="717"/>
                  </a:cubicBezTo>
                  <a:cubicBezTo>
                    <a:pt x="1491" y="265"/>
                    <a:pt x="1971" y="29"/>
                    <a:pt x="2659" y="29"/>
                  </a:cubicBezTo>
                  <a:cubicBezTo>
                    <a:pt x="2981" y="0"/>
                    <a:pt x="3461" y="86"/>
                    <a:pt x="3641" y="144"/>
                  </a:cubicBezTo>
                  <a:cubicBezTo>
                    <a:pt x="4028" y="265"/>
                    <a:pt x="4271" y="387"/>
                    <a:pt x="4594" y="624"/>
                  </a:cubicBezTo>
                  <a:cubicBezTo>
                    <a:pt x="4773" y="774"/>
                    <a:pt x="4923" y="925"/>
                    <a:pt x="5074" y="1104"/>
                  </a:cubicBezTo>
                  <a:cubicBezTo>
                    <a:pt x="5253" y="1312"/>
                    <a:pt x="5375" y="1520"/>
                    <a:pt x="5489" y="1849"/>
                  </a:cubicBezTo>
                  <a:cubicBezTo>
                    <a:pt x="5669" y="2358"/>
                    <a:pt x="5583" y="2774"/>
                    <a:pt x="5489" y="3225"/>
                  </a:cubicBezTo>
                  <a:cubicBezTo>
                    <a:pt x="5375" y="3669"/>
                    <a:pt x="5167" y="4085"/>
                    <a:pt x="4837" y="4443"/>
                  </a:cubicBezTo>
                  <a:cubicBezTo>
                    <a:pt x="4687" y="4623"/>
                    <a:pt x="4479" y="4802"/>
                    <a:pt x="4235" y="49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3"/>
            <p:cNvSpPr/>
            <p:nvPr/>
          </p:nvSpPr>
          <p:spPr>
            <a:xfrm>
              <a:off x="8552818" y="3017034"/>
              <a:ext cx="320864" cy="295411"/>
            </a:xfrm>
            <a:custGeom>
              <a:avLst/>
              <a:gdLst/>
              <a:ahLst/>
              <a:cxnLst/>
              <a:rect l="l" t="t" r="r" b="b"/>
              <a:pathLst>
                <a:path w="4866" h="4480" fill="none" extrusionOk="0">
                  <a:moveTo>
                    <a:pt x="2716" y="179"/>
                  </a:moveTo>
                  <a:cubicBezTo>
                    <a:pt x="2687" y="65"/>
                    <a:pt x="2537" y="29"/>
                    <a:pt x="2415" y="0"/>
                  </a:cubicBezTo>
                  <a:cubicBezTo>
                    <a:pt x="2150" y="0"/>
                    <a:pt x="1913" y="65"/>
                    <a:pt x="1698" y="208"/>
                  </a:cubicBezTo>
                  <a:cubicBezTo>
                    <a:pt x="1670" y="244"/>
                    <a:pt x="1641" y="273"/>
                    <a:pt x="1641" y="273"/>
                  </a:cubicBezTo>
                  <a:lnTo>
                    <a:pt x="1555" y="273"/>
                  </a:lnTo>
                  <a:cubicBezTo>
                    <a:pt x="1197" y="330"/>
                    <a:pt x="867" y="566"/>
                    <a:pt x="717" y="896"/>
                  </a:cubicBezTo>
                  <a:cubicBezTo>
                    <a:pt x="330" y="1140"/>
                    <a:pt x="86" y="1641"/>
                    <a:pt x="208" y="2093"/>
                  </a:cubicBezTo>
                  <a:cubicBezTo>
                    <a:pt x="57" y="2243"/>
                    <a:pt x="0" y="2480"/>
                    <a:pt x="29" y="2688"/>
                  </a:cubicBezTo>
                  <a:cubicBezTo>
                    <a:pt x="29" y="2895"/>
                    <a:pt x="151" y="3110"/>
                    <a:pt x="330" y="3225"/>
                  </a:cubicBezTo>
                  <a:cubicBezTo>
                    <a:pt x="358" y="3254"/>
                    <a:pt x="387" y="3254"/>
                    <a:pt x="387" y="3290"/>
                  </a:cubicBezTo>
                  <a:cubicBezTo>
                    <a:pt x="416" y="3318"/>
                    <a:pt x="416" y="3347"/>
                    <a:pt x="444" y="3376"/>
                  </a:cubicBezTo>
                  <a:cubicBezTo>
                    <a:pt x="566" y="3677"/>
                    <a:pt x="867" y="3884"/>
                    <a:pt x="1197" y="3913"/>
                  </a:cubicBezTo>
                  <a:cubicBezTo>
                    <a:pt x="1225" y="4092"/>
                    <a:pt x="1376" y="4243"/>
                    <a:pt x="1555" y="4329"/>
                  </a:cubicBezTo>
                  <a:cubicBezTo>
                    <a:pt x="1734" y="4393"/>
                    <a:pt x="1913" y="4422"/>
                    <a:pt x="2093" y="4451"/>
                  </a:cubicBezTo>
                  <a:cubicBezTo>
                    <a:pt x="2300" y="4479"/>
                    <a:pt x="2537" y="4479"/>
                    <a:pt x="2659" y="4329"/>
                  </a:cubicBezTo>
                  <a:cubicBezTo>
                    <a:pt x="2716" y="4422"/>
                    <a:pt x="2895" y="4422"/>
                    <a:pt x="3017" y="4393"/>
                  </a:cubicBezTo>
                  <a:cubicBezTo>
                    <a:pt x="3347" y="4329"/>
                    <a:pt x="3641" y="4121"/>
                    <a:pt x="3848" y="3856"/>
                  </a:cubicBezTo>
                  <a:lnTo>
                    <a:pt x="3913" y="3791"/>
                  </a:lnTo>
                  <a:cubicBezTo>
                    <a:pt x="3942" y="3763"/>
                    <a:pt x="3999" y="3734"/>
                    <a:pt x="4028" y="3734"/>
                  </a:cubicBezTo>
                  <a:cubicBezTo>
                    <a:pt x="4357" y="3555"/>
                    <a:pt x="4565" y="3196"/>
                    <a:pt x="4565" y="2809"/>
                  </a:cubicBezTo>
                  <a:cubicBezTo>
                    <a:pt x="4687" y="2716"/>
                    <a:pt x="4744" y="2602"/>
                    <a:pt x="4780" y="2451"/>
                  </a:cubicBezTo>
                  <a:cubicBezTo>
                    <a:pt x="4837" y="2272"/>
                    <a:pt x="4866" y="2093"/>
                    <a:pt x="4837" y="1942"/>
                  </a:cubicBezTo>
                  <a:cubicBezTo>
                    <a:pt x="4809" y="1763"/>
                    <a:pt x="4687" y="1584"/>
                    <a:pt x="4536" y="1527"/>
                  </a:cubicBezTo>
                  <a:cubicBezTo>
                    <a:pt x="4450" y="1462"/>
                    <a:pt x="4508" y="1376"/>
                    <a:pt x="4508" y="1283"/>
                  </a:cubicBezTo>
                  <a:cubicBezTo>
                    <a:pt x="4536" y="1140"/>
                    <a:pt x="4450" y="1018"/>
                    <a:pt x="4357" y="925"/>
                  </a:cubicBezTo>
                  <a:cubicBezTo>
                    <a:pt x="4271" y="839"/>
                    <a:pt x="4178" y="746"/>
                    <a:pt x="4092" y="688"/>
                  </a:cubicBezTo>
                  <a:cubicBezTo>
                    <a:pt x="3999" y="631"/>
                    <a:pt x="3884" y="602"/>
                    <a:pt x="3762" y="602"/>
                  </a:cubicBezTo>
                  <a:cubicBezTo>
                    <a:pt x="3734" y="631"/>
                    <a:pt x="3669" y="631"/>
                    <a:pt x="3641" y="602"/>
                  </a:cubicBezTo>
                  <a:cubicBezTo>
                    <a:pt x="3612" y="566"/>
                    <a:pt x="3612" y="509"/>
                    <a:pt x="3612" y="480"/>
                  </a:cubicBezTo>
                  <a:cubicBezTo>
                    <a:pt x="3612" y="359"/>
                    <a:pt x="3461" y="244"/>
                    <a:pt x="3347" y="208"/>
                  </a:cubicBezTo>
                  <a:cubicBezTo>
                    <a:pt x="3168" y="122"/>
                    <a:pt x="2895" y="65"/>
                    <a:pt x="271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3"/>
            <p:cNvSpPr/>
            <p:nvPr/>
          </p:nvSpPr>
          <p:spPr>
            <a:xfrm>
              <a:off x="8712063" y="3178653"/>
              <a:ext cx="102603" cy="123835"/>
            </a:xfrm>
            <a:custGeom>
              <a:avLst/>
              <a:gdLst/>
              <a:ahLst/>
              <a:cxnLst/>
              <a:rect l="l" t="t" r="r" b="b"/>
              <a:pathLst>
                <a:path w="1556" h="1878" fill="none" extrusionOk="0">
                  <a:moveTo>
                    <a:pt x="272" y="1878"/>
                  </a:moveTo>
                  <a:cubicBezTo>
                    <a:pt x="151" y="1462"/>
                    <a:pt x="36" y="925"/>
                    <a:pt x="65" y="509"/>
                  </a:cubicBezTo>
                  <a:cubicBezTo>
                    <a:pt x="65" y="301"/>
                    <a:pt x="0" y="151"/>
                    <a:pt x="93" y="29"/>
                  </a:cubicBezTo>
                  <a:cubicBezTo>
                    <a:pt x="122" y="0"/>
                    <a:pt x="179" y="0"/>
                    <a:pt x="244" y="0"/>
                  </a:cubicBezTo>
                  <a:cubicBezTo>
                    <a:pt x="301" y="29"/>
                    <a:pt x="423" y="151"/>
                    <a:pt x="452" y="208"/>
                  </a:cubicBezTo>
                  <a:cubicBezTo>
                    <a:pt x="717" y="659"/>
                    <a:pt x="1140" y="1018"/>
                    <a:pt x="1555"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3"/>
            <p:cNvSpPr/>
            <p:nvPr/>
          </p:nvSpPr>
          <p:spPr>
            <a:xfrm>
              <a:off x="8728087" y="3174828"/>
              <a:ext cx="125748" cy="27497"/>
            </a:xfrm>
            <a:custGeom>
              <a:avLst/>
              <a:gdLst/>
              <a:ahLst/>
              <a:cxnLst/>
              <a:rect l="l" t="t" r="r" b="b"/>
              <a:pathLst>
                <a:path w="1907" h="417" fill="none" extrusionOk="0">
                  <a:moveTo>
                    <a:pt x="29" y="115"/>
                  </a:moveTo>
                  <a:cubicBezTo>
                    <a:pt x="1" y="87"/>
                    <a:pt x="1" y="58"/>
                    <a:pt x="1" y="58"/>
                  </a:cubicBezTo>
                  <a:cubicBezTo>
                    <a:pt x="1" y="30"/>
                    <a:pt x="29" y="30"/>
                    <a:pt x="29" y="30"/>
                  </a:cubicBezTo>
                  <a:cubicBezTo>
                    <a:pt x="87" y="1"/>
                    <a:pt x="180" y="1"/>
                    <a:pt x="237" y="1"/>
                  </a:cubicBezTo>
                  <a:cubicBezTo>
                    <a:pt x="567" y="1"/>
                    <a:pt x="1011" y="115"/>
                    <a:pt x="1312" y="237"/>
                  </a:cubicBezTo>
                  <a:cubicBezTo>
                    <a:pt x="1520" y="295"/>
                    <a:pt x="1699" y="359"/>
                    <a:pt x="1907"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3"/>
            <p:cNvSpPr/>
            <p:nvPr/>
          </p:nvSpPr>
          <p:spPr>
            <a:xfrm>
              <a:off x="8729999" y="3113438"/>
              <a:ext cx="120077" cy="63368"/>
            </a:xfrm>
            <a:custGeom>
              <a:avLst/>
              <a:gdLst/>
              <a:ahLst/>
              <a:cxnLst/>
              <a:rect l="l" t="t" r="r" b="b"/>
              <a:pathLst>
                <a:path w="1821" h="961" fill="none" extrusionOk="0">
                  <a:moveTo>
                    <a:pt x="0" y="961"/>
                  </a:moveTo>
                  <a:lnTo>
                    <a:pt x="0" y="867"/>
                  </a:lnTo>
                  <a:cubicBezTo>
                    <a:pt x="29" y="839"/>
                    <a:pt x="58" y="810"/>
                    <a:pt x="58" y="781"/>
                  </a:cubicBezTo>
                  <a:cubicBezTo>
                    <a:pt x="660" y="480"/>
                    <a:pt x="1226" y="244"/>
                    <a:pt x="182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3"/>
            <p:cNvSpPr/>
            <p:nvPr/>
          </p:nvSpPr>
          <p:spPr>
            <a:xfrm>
              <a:off x="8728087" y="3058576"/>
              <a:ext cx="69039" cy="108339"/>
            </a:xfrm>
            <a:custGeom>
              <a:avLst/>
              <a:gdLst/>
              <a:ahLst/>
              <a:cxnLst/>
              <a:rect l="l" t="t" r="r" b="b"/>
              <a:pathLst>
                <a:path w="1047" h="1643" fill="none" extrusionOk="0">
                  <a:moveTo>
                    <a:pt x="1" y="1642"/>
                  </a:moveTo>
                  <a:cubicBezTo>
                    <a:pt x="1" y="1585"/>
                    <a:pt x="1" y="1549"/>
                    <a:pt x="29" y="1520"/>
                  </a:cubicBezTo>
                  <a:cubicBezTo>
                    <a:pt x="180" y="1105"/>
                    <a:pt x="474" y="653"/>
                    <a:pt x="746" y="295"/>
                  </a:cubicBezTo>
                  <a:cubicBezTo>
                    <a:pt x="803" y="180"/>
                    <a:pt x="897" y="58"/>
                    <a:pt x="104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3"/>
            <p:cNvSpPr/>
            <p:nvPr/>
          </p:nvSpPr>
          <p:spPr>
            <a:xfrm>
              <a:off x="8631682" y="3176741"/>
              <a:ext cx="88426" cy="100229"/>
            </a:xfrm>
            <a:custGeom>
              <a:avLst/>
              <a:gdLst/>
              <a:ahLst/>
              <a:cxnLst/>
              <a:rect l="l" t="t" r="r" b="b"/>
              <a:pathLst>
                <a:path w="1341" h="1520" fill="none" extrusionOk="0">
                  <a:moveTo>
                    <a:pt x="1" y="1520"/>
                  </a:moveTo>
                  <a:cubicBezTo>
                    <a:pt x="58" y="1405"/>
                    <a:pt x="144" y="1283"/>
                    <a:pt x="209" y="1161"/>
                  </a:cubicBezTo>
                  <a:cubicBezTo>
                    <a:pt x="266" y="1075"/>
                    <a:pt x="323" y="1011"/>
                    <a:pt x="416" y="925"/>
                  </a:cubicBezTo>
                  <a:cubicBezTo>
                    <a:pt x="567" y="746"/>
                    <a:pt x="861" y="416"/>
                    <a:pt x="1040" y="237"/>
                  </a:cubicBezTo>
                  <a:cubicBezTo>
                    <a:pt x="1133" y="151"/>
                    <a:pt x="1219" y="58"/>
                    <a:pt x="134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3"/>
            <p:cNvSpPr/>
            <p:nvPr/>
          </p:nvSpPr>
          <p:spPr>
            <a:xfrm>
              <a:off x="8580183" y="3176741"/>
              <a:ext cx="128121" cy="59148"/>
            </a:xfrm>
            <a:custGeom>
              <a:avLst/>
              <a:gdLst/>
              <a:ahLst/>
              <a:cxnLst/>
              <a:rect l="l" t="t" r="r" b="b"/>
              <a:pathLst>
                <a:path w="1943" h="897" fill="none" extrusionOk="0">
                  <a:moveTo>
                    <a:pt x="1943" y="58"/>
                  </a:moveTo>
                  <a:cubicBezTo>
                    <a:pt x="1914" y="29"/>
                    <a:pt x="1885" y="1"/>
                    <a:pt x="1821" y="1"/>
                  </a:cubicBezTo>
                  <a:cubicBezTo>
                    <a:pt x="1792" y="1"/>
                    <a:pt x="1735" y="29"/>
                    <a:pt x="1678" y="29"/>
                  </a:cubicBezTo>
                  <a:cubicBezTo>
                    <a:pt x="1047" y="294"/>
                    <a:pt x="603" y="595"/>
                    <a:pt x="1"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3"/>
            <p:cNvSpPr/>
            <p:nvPr/>
          </p:nvSpPr>
          <p:spPr>
            <a:xfrm>
              <a:off x="8566468" y="3154980"/>
              <a:ext cx="138078" cy="17540"/>
            </a:xfrm>
            <a:custGeom>
              <a:avLst/>
              <a:gdLst/>
              <a:ahLst/>
              <a:cxnLst/>
              <a:rect l="l" t="t" r="r" b="b"/>
              <a:pathLst>
                <a:path w="2094" h="266" fill="none" extrusionOk="0">
                  <a:moveTo>
                    <a:pt x="2093" y="266"/>
                  </a:moveTo>
                  <a:cubicBezTo>
                    <a:pt x="1972" y="237"/>
                    <a:pt x="1886" y="209"/>
                    <a:pt x="1764" y="209"/>
                  </a:cubicBezTo>
                  <a:cubicBezTo>
                    <a:pt x="1255" y="151"/>
                    <a:pt x="510" y="30"/>
                    <a:pt x="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3"/>
            <p:cNvSpPr/>
            <p:nvPr/>
          </p:nvSpPr>
          <p:spPr>
            <a:xfrm>
              <a:off x="8600031" y="3076116"/>
              <a:ext cx="104515" cy="84601"/>
            </a:xfrm>
            <a:custGeom>
              <a:avLst/>
              <a:gdLst/>
              <a:ahLst/>
              <a:cxnLst/>
              <a:rect l="l" t="t" r="r" b="b"/>
              <a:pathLst>
                <a:path w="1585" h="1283" fill="none" extrusionOk="0">
                  <a:moveTo>
                    <a:pt x="1584" y="1283"/>
                  </a:moveTo>
                  <a:cubicBezTo>
                    <a:pt x="1162" y="925"/>
                    <a:pt x="302" y="244"/>
                    <a:pt x="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3"/>
            <p:cNvSpPr/>
            <p:nvPr/>
          </p:nvSpPr>
          <p:spPr>
            <a:xfrm>
              <a:off x="8716283" y="3028837"/>
              <a:ext cx="17540" cy="128121"/>
            </a:xfrm>
            <a:custGeom>
              <a:avLst/>
              <a:gdLst/>
              <a:ahLst/>
              <a:cxnLst/>
              <a:rect l="l" t="t" r="r" b="b"/>
              <a:pathLst>
                <a:path w="266" h="1943" fill="none" extrusionOk="0">
                  <a:moveTo>
                    <a:pt x="87" y="1943"/>
                  </a:moveTo>
                  <a:cubicBezTo>
                    <a:pt x="29" y="1885"/>
                    <a:pt x="29" y="1792"/>
                    <a:pt x="29" y="1706"/>
                  </a:cubicBezTo>
                  <a:cubicBezTo>
                    <a:pt x="1" y="1498"/>
                    <a:pt x="1" y="1075"/>
                    <a:pt x="29" y="868"/>
                  </a:cubicBezTo>
                  <a:cubicBezTo>
                    <a:pt x="87" y="481"/>
                    <a:pt x="115" y="244"/>
                    <a:pt x="26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3"/>
            <p:cNvSpPr/>
            <p:nvPr/>
          </p:nvSpPr>
          <p:spPr>
            <a:xfrm>
              <a:off x="8659113" y="3034970"/>
              <a:ext cx="57236" cy="121989"/>
            </a:xfrm>
            <a:custGeom>
              <a:avLst/>
              <a:gdLst/>
              <a:ahLst/>
              <a:cxnLst/>
              <a:rect l="l" t="t" r="r" b="b"/>
              <a:pathLst>
                <a:path w="868" h="1850" fill="none" extrusionOk="0">
                  <a:moveTo>
                    <a:pt x="868" y="1850"/>
                  </a:moveTo>
                  <a:cubicBezTo>
                    <a:pt x="839" y="1850"/>
                    <a:pt x="774" y="1850"/>
                    <a:pt x="746" y="1821"/>
                  </a:cubicBezTo>
                  <a:cubicBezTo>
                    <a:pt x="717" y="1792"/>
                    <a:pt x="717" y="1764"/>
                    <a:pt x="688" y="1699"/>
                  </a:cubicBezTo>
                  <a:cubicBezTo>
                    <a:pt x="624" y="1549"/>
                    <a:pt x="86" y="266"/>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3"/>
            <p:cNvSpPr/>
            <p:nvPr/>
          </p:nvSpPr>
          <p:spPr>
            <a:xfrm>
              <a:off x="8700194" y="3147002"/>
              <a:ext cx="35542" cy="35476"/>
            </a:xfrm>
            <a:custGeom>
              <a:avLst/>
              <a:gdLst/>
              <a:ahLst/>
              <a:cxnLst/>
              <a:rect l="l" t="t" r="r" b="b"/>
              <a:pathLst>
                <a:path w="539" h="538" fill="none" extrusionOk="0">
                  <a:moveTo>
                    <a:pt x="452" y="509"/>
                  </a:moveTo>
                  <a:lnTo>
                    <a:pt x="331" y="509"/>
                  </a:lnTo>
                  <a:cubicBezTo>
                    <a:pt x="331" y="509"/>
                    <a:pt x="302" y="509"/>
                    <a:pt x="302" y="537"/>
                  </a:cubicBezTo>
                  <a:lnTo>
                    <a:pt x="216" y="537"/>
                  </a:lnTo>
                  <a:cubicBezTo>
                    <a:pt x="151" y="537"/>
                    <a:pt x="94" y="509"/>
                    <a:pt x="65" y="452"/>
                  </a:cubicBezTo>
                  <a:cubicBezTo>
                    <a:pt x="37" y="387"/>
                    <a:pt x="1" y="330"/>
                    <a:pt x="1" y="272"/>
                  </a:cubicBezTo>
                  <a:lnTo>
                    <a:pt x="1" y="208"/>
                  </a:lnTo>
                  <a:cubicBezTo>
                    <a:pt x="37" y="179"/>
                    <a:pt x="37" y="179"/>
                    <a:pt x="65" y="179"/>
                  </a:cubicBezTo>
                  <a:cubicBezTo>
                    <a:pt x="94" y="151"/>
                    <a:pt x="123" y="122"/>
                    <a:pt x="151" y="65"/>
                  </a:cubicBezTo>
                  <a:cubicBezTo>
                    <a:pt x="180" y="29"/>
                    <a:pt x="180" y="0"/>
                    <a:pt x="216" y="0"/>
                  </a:cubicBezTo>
                  <a:cubicBezTo>
                    <a:pt x="245" y="0"/>
                    <a:pt x="245" y="29"/>
                    <a:pt x="245" y="29"/>
                  </a:cubicBezTo>
                  <a:cubicBezTo>
                    <a:pt x="273" y="65"/>
                    <a:pt x="273" y="65"/>
                    <a:pt x="273" y="93"/>
                  </a:cubicBezTo>
                  <a:cubicBezTo>
                    <a:pt x="302" y="122"/>
                    <a:pt x="395" y="122"/>
                    <a:pt x="424" y="151"/>
                  </a:cubicBezTo>
                  <a:lnTo>
                    <a:pt x="452" y="151"/>
                  </a:lnTo>
                  <a:lnTo>
                    <a:pt x="452" y="179"/>
                  </a:lnTo>
                  <a:cubicBezTo>
                    <a:pt x="395" y="272"/>
                    <a:pt x="510" y="272"/>
                    <a:pt x="510" y="330"/>
                  </a:cubicBezTo>
                  <a:cubicBezTo>
                    <a:pt x="538" y="387"/>
                    <a:pt x="510" y="480"/>
                    <a:pt x="452" y="50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3"/>
            <p:cNvSpPr/>
            <p:nvPr/>
          </p:nvSpPr>
          <p:spPr>
            <a:xfrm>
              <a:off x="8721954" y="3166850"/>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3"/>
            <p:cNvSpPr/>
            <p:nvPr/>
          </p:nvSpPr>
          <p:spPr>
            <a:xfrm>
              <a:off x="8763562" y="1609281"/>
              <a:ext cx="317105" cy="202831"/>
            </a:xfrm>
            <a:custGeom>
              <a:avLst/>
              <a:gdLst/>
              <a:ahLst/>
              <a:cxnLst/>
              <a:rect l="l" t="t" r="r" b="b"/>
              <a:pathLst>
                <a:path w="4809" h="3076" fill="none" extrusionOk="0">
                  <a:moveTo>
                    <a:pt x="2838" y="388"/>
                  </a:moveTo>
                  <a:cubicBezTo>
                    <a:pt x="2566" y="330"/>
                    <a:pt x="2387" y="1"/>
                    <a:pt x="2121" y="1"/>
                  </a:cubicBezTo>
                  <a:cubicBezTo>
                    <a:pt x="1792" y="1"/>
                    <a:pt x="1641" y="359"/>
                    <a:pt x="1369" y="481"/>
                  </a:cubicBezTo>
                  <a:cubicBezTo>
                    <a:pt x="1161" y="567"/>
                    <a:pt x="896" y="510"/>
                    <a:pt x="652" y="510"/>
                  </a:cubicBezTo>
                  <a:cubicBezTo>
                    <a:pt x="445" y="481"/>
                    <a:pt x="151" y="538"/>
                    <a:pt x="58" y="746"/>
                  </a:cubicBezTo>
                  <a:cubicBezTo>
                    <a:pt x="0" y="925"/>
                    <a:pt x="86" y="1104"/>
                    <a:pt x="179" y="1226"/>
                  </a:cubicBezTo>
                  <a:cubicBezTo>
                    <a:pt x="265" y="1377"/>
                    <a:pt x="387" y="1491"/>
                    <a:pt x="473" y="1642"/>
                  </a:cubicBezTo>
                  <a:cubicBezTo>
                    <a:pt x="538" y="1792"/>
                    <a:pt x="566" y="1943"/>
                    <a:pt x="624" y="2065"/>
                  </a:cubicBezTo>
                  <a:cubicBezTo>
                    <a:pt x="746" y="2244"/>
                    <a:pt x="953" y="2301"/>
                    <a:pt x="1161" y="2330"/>
                  </a:cubicBezTo>
                  <a:cubicBezTo>
                    <a:pt x="1340" y="2359"/>
                    <a:pt x="1548" y="2330"/>
                    <a:pt x="1763" y="2301"/>
                  </a:cubicBezTo>
                  <a:cubicBezTo>
                    <a:pt x="1820" y="2301"/>
                    <a:pt x="1906" y="2301"/>
                    <a:pt x="1971" y="2359"/>
                  </a:cubicBezTo>
                  <a:cubicBezTo>
                    <a:pt x="2086" y="2423"/>
                    <a:pt x="2121" y="2538"/>
                    <a:pt x="2179" y="2660"/>
                  </a:cubicBezTo>
                  <a:cubicBezTo>
                    <a:pt x="2387" y="2925"/>
                    <a:pt x="2802" y="2839"/>
                    <a:pt x="3132" y="2896"/>
                  </a:cubicBezTo>
                  <a:cubicBezTo>
                    <a:pt x="3311" y="2925"/>
                    <a:pt x="3462" y="3018"/>
                    <a:pt x="3612" y="3047"/>
                  </a:cubicBezTo>
                  <a:cubicBezTo>
                    <a:pt x="3999" y="3075"/>
                    <a:pt x="4329" y="2781"/>
                    <a:pt x="4536" y="2452"/>
                  </a:cubicBezTo>
                  <a:cubicBezTo>
                    <a:pt x="4687" y="2208"/>
                    <a:pt x="4809" y="1943"/>
                    <a:pt x="4809" y="1642"/>
                  </a:cubicBezTo>
                  <a:cubicBezTo>
                    <a:pt x="4809" y="1348"/>
                    <a:pt x="4630" y="1047"/>
                    <a:pt x="4357" y="954"/>
                  </a:cubicBezTo>
                  <a:cubicBezTo>
                    <a:pt x="4271" y="925"/>
                    <a:pt x="4178" y="925"/>
                    <a:pt x="4121" y="868"/>
                  </a:cubicBezTo>
                  <a:cubicBezTo>
                    <a:pt x="3970" y="775"/>
                    <a:pt x="3942" y="538"/>
                    <a:pt x="3791" y="416"/>
                  </a:cubicBezTo>
                  <a:cubicBezTo>
                    <a:pt x="3519" y="209"/>
                    <a:pt x="3161" y="481"/>
                    <a:pt x="2838" y="388"/>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3"/>
            <p:cNvSpPr/>
            <p:nvPr/>
          </p:nvSpPr>
          <p:spPr>
            <a:xfrm>
              <a:off x="8810775" y="1674495"/>
              <a:ext cx="265672" cy="88426"/>
            </a:xfrm>
            <a:custGeom>
              <a:avLst/>
              <a:gdLst/>
              <a:ahLst/>
              <a:cxnLst/>
              <a:rect l="l" t="t" r="r" b="b"/>
              <a:pathLst>
                <a:path w="4029" h="1341" fill="none" extrusionOk="0">
                  <a:moveTo>
                    <a:pt x="1" y="1"/>
                  </a:moveTo>
                  <a:cubicBezTo>
                    <a:pt x="717" y="58"/>
                    <a:pt x="1463" y="144"/>
                    <a:pt x="2151" y="323"/>
                  </a:cubicBezTo>
                  <a:cubicBezTo>
                    <a:pt x="2839" y="538"/>
                    <a:pt x="3520"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3"/>
            <p:cNvSpPr/>
            <p:nvPr/>
          </p:nvSpPr>
          <p:spPr>
            <a:xfrm>
              <a:off x="8403002" y="1243050"/>
              <a:ext cx="378100" cy="360626"/>
            </a:xfrm>
            <a:custGeom>
              <a:avLst/>
              <a:gdLst/>
              <a:ahLst/>
              <a:cxnLst/>
              <a:rect l="l" t="t" r="r" b="b"/>
              <a:pathLst>
                <a:path w="5734" h="5469" fill="none" extrusionOk="0">
                  <a:moveTo>
                    <a:pt x="2838" y="5404"/>
                  </a:moveTo>
                  <a:cubicBezTo>
                    <a:pt x="1971" y="5254"/>
                    <a:pt x="1168" y="4810"/>
                    <a:pt x="631" y="4122"/>
                  </a:cubicBezTo>
                  <a:cubicBezTo>
                    <a:pt x="273" y="3706"/>
                    <a:pt x="0" y="3197"/>
                    <a:pt x="0" y="2660"/>
                  </a:cubicBezTo>
                  <a:cubicBezTo>
                    <a:pt x="29" y="2094"/>
                    <a:pt x="330" y="1556"/>
                    <a:pt x="839" y="1377"/>
                  </a:cubicBezTo>
                  <a:cubicBezTo>
                    <a:pt x="1197" y="1255"/>
                    <a:pt x="1555" y="1312"/>
                    <a:pt x="1885" y="1406"/>
                  </a:cubicBezTo>
                  <a:cubicBezTo>
                    <a:pt x="2000" y="1463"/>
                    <a:pt x="2122" y="1492"/>
                    <a:pt x="2243" y="1492"/>
                  </a:cubicBezTo>
                  <a:cubicBezTo>
                    <a:pt x="2537" y="1463"/>
                    <a:pt x="2537" y="1255"/>
                    <a:pt x="2602" y="1019"/>
                  </a:cubicBezTo>
                  <a:cubicBezTo>
                    <a:pt x="2630" y="746"/>
                    <a:pt x="2716" y="481"/>
                    <a:pt x="2931" y="302"/>
                  </a:cubicBezTo>
                  <a:cubicBezTo>
                    <a:pt x="3168" y="58"/>
                    <a:pt x="3555" y="1"/>
                    <a:pt x="3884" y="94"/>
                  </a:cubicBezTo>
                  <a:cubicBezTo>
                    <a:pt x="4214" y="180"/>
                    <a:pt x="4508" y="417"/>
                    <a:pt x="4752" y="660"/>
                  </a:cubicBezTo>
                  <a:cubicBezTo>
                    <a:pt x="5440" y="1377"/>
                    <a:pt x="5733" y="2452"/>
                    <a:pt x="5554" y="3405"/>
                  </a:cubicBezTo>
                  <a:cubicBezTo>
                    <a:pt x="5468" y="3821"/>
                    <a:pt x="5289" y="4272"/>
                    <a:pt x="4902" y="4451"/>
                  </a:cubicBezTo>
                  <a:cubicBezTo>
                    <a:pt x="4601" y="4630"/>
                    <a:pt x="4214" y="4602"/>
                    <a:pt x="3942" y="4810"/>
                  </a:cubicBezTo>
                  <a:cubicBezTo>
                    <a:pt x="3705" y="4989"/>
                    <a:pt x="3555" y="5318"/>
                    <a:pt x="3254" y="5404"/>
                  </a:cubicBezTo>
                  <a:cubicBezTo>
                    <a:pt x="3139" y="5469"/>
                    <a:pt x="2989" y="5433"/>
                    <a:pt x="2838"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3"/>
            <p:cNvSpPr/>
            <p:nvPr/>
          </p:nvSpPr>
          <p:spPr>
            <a:xfrm>
              <a:off x="8505539" y="1357456"/>
              <a:ext cx="181071" cy="173027"/>
            </a:xfrm>
            <a:custGeom>
              <a:avLst/>
              <a:gdLst/>
              <a:ahLst/>
              <a:cxnLst/>
              <a:rect l="l" t="t" r="r" b="b"/>
              <a:pathLst>
                <a:path w="2746" h="2624" fill="none" extrusionOk="0">
                  <a:moveTo>
                    <a:pt x="1735" y="58"/>
                  </a:moveTo>
                  <a:cubicBezTo>
                    <a:pt x="2028" y="0"/>
                    <a:pt x="2329" y="86"/>
                    <a:pt x="2509" y="330"/>
                  </a:cubicBezTo>
                  <a:cubicBezTo>
                    <a:pt x="2688" y="509"/>
                    <a:pt x="2745" y="803"/>
                    <a:pt x="2716" y="1046"/>
                  </a:cubicBezTo>
                  <a:cubicBezTo>
                    <a:pt x="2716" y="1312"/>
                    <a:pt x="2630" y="1584"/>
                    <a:pt x="2537" y="1820"/>
                  </a:cubicBezTo>
                  <a:cubicBezTo>
                    <a:pt x="2451" y="2028"/>
                    <a:pt x="2358" y="2236"/>
                    <a:pt x="2272" y="2480"/>
                  </a:cubicBezTo>
                  <a:cubicBezTo>
                    <a:pt x="2272" y="2508"/>
                    <a:pt x="2236" y="2508"/>
                    <a:pt x="2236" y="2537"/>
                  </a:cubicBezTo>
                  <a:cubicBezTo>
                    <a:pt x="2208" y="2566"/>
                    <a:pt x="2179" y="2566"/>
                    <a:pt x="2150" y="2566"/>
                  </a:cubicBezTo>
                  <a:cubicBezTo>
                    <a:pt x="2000" y="2623"/>
                    <a:pt x="1849" y="2594"/>
                    <a:pt x="1699" y="2537"/>
                  </a:cubicBezTo>
                  <a:cubicBezTo>
                    <a:pt x="1376" y="2444"/>
                    <a:pt x="1047" y="2329"/>
                    <a:pt x="746" y="2207"/>
                  </a:cubicBezTo>
                  <a:cubicBezTo>
                    <a:pt x="595" y="2121"/>
                    <a:pt x="445" y="2057"/>
                    <a:pt x="330" y="1942"/>
                  </a:cubicBezTo>
                  <a:cubicBezTo>
                    <a:pt x="180" y="1792"/>
                    <a:pt x="58" y="1613"/>
                    <a:pt x="29" y="1405"/>
                  </a:cubicBezTo>
                  <a:cubicBezTo>
                    <a:pt x="0" y="1226"/>
                    <a:pt x="86" y="982"/>
                    <a:pt x="208" y="867"/>
                  </a:cubicBezTo>
                  <a:cubicBezTo>
                    <a:pt x="330" y="745"/>
                    <a:pt x="509" y="688"/>
                    <a:pt x="688" y="652"/>
                  </a:cubicBezTo>
                  <a:cubicBezTo>
                    <a:pt x="839" y="652"/>
                    <a:pt x="1018" y="688"/>
                    <a:pt x="1161" y="717"/>
                  </a:cubicBezTo>
                  <a:lnTo>
                    <a:pt x="1226" y="717"/>
                  </a:lnTo>
                  <a:cubicBezTo>
                    <a:pt x="1255" y="717"/>
                    <a:pt x="1255" y="566"/>
                    <a:pt x="1255" y="538"/>
                  </a:cubicBezTo>
                  <a:cubicBezTo>
                    <a:pt x="1283" y="445"/>
                    <a:pt x="1312" y="387"/>
                    <a:pt x="1376" y="330"/>
                  </a:cubicBezTo>
                  <a:cubicBezTo>
                    <a:pt x="1462" y="208"/>
                    <a:pt x="1584" y="115"/>
                    <a:pt x="1735"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3"/>
            <p:cNvSpPr/>
            <p:nvPr/>
          </p:nvSpPr>
          <p:spPr>
            <a:xfrm>
              <a:off x="8532970" y="1251095"/>
              <a:ext cx="27893" cy="88426"/>
            </a:xfrm>
            <a:custGeom>
              <a:avLst/>
              <a:gdLst/>
              <a:ahLst/>
              <a:cxnLst/>
              <a:rect l="l" t="t" r="r" b="b"/>
              <a:pathLst>
                <a:path w="423" h="1341" fill="none" extrusionOk="0">
                  <a:moveTo>
                    <a:pt x="208" y="445"/>
                  </a:moveTo>
                  <a:cubicBezTo>
                    <a:pt x="208" y="330"/>
                    <a:pt x="244" y="209"/>
                    <a:pt x="330" y="115"/>
                  </a:cubicBezTo>
                  <a:cubicBezTo>
                    <a:pt x="272" y="58"/>
                    <a:pt x="179" y="29"/>
                    <a:pt x="122" y="1"/>
                  </a:cubicBezTo>
                  <a:lnTo>
                    <a:pt x="65" y="1"/>
                  </a:lnTo>
                  <a:lnTo>
                    <a:pt x="29" y="29"/>
                  </a:lnTo>
                  <a:cubicBezTo>
                    <a:pt x="0" y="58"/>
                    <a:pt x="0" y="115"/>
                    <a:pt x="0" y="151"/>
                  </a:cubicBezTo>
                  <a:cubicBezTo>
                    <a:pt x="0" y="538"/>
                    <a:pt x="122" y="897"/>
                    <a:pt x="272" y="1226"/>
                  </a:cubicBezTo>
                  <a:cubicBezTo>
                    <a:pt x="301" y="1284"/>
                    <a:pt x="358" y="1341"/>
                    <a:pt x="423" y="1312"/>
                  </a:cubicBezTo>
                  <a:cubicBezTo>
                    <a:pt x="272" y="1047"/>
                    <a:pt x="179" y="746"/>
                    <a:pt x="208" y="44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3"/>
            <p:cNvSpPr/>
            <p:nvPr/>
          </p:nvSpPr>
          <p:spPr>
            <a:xfrm>
              <a:off x="8598119" y="1412252"/>
              <a:ext cx="35542" cy="41674"/>
            </a:xfrm>
            <a:custGeom>
              <a:avLst/>
              <a:gdLst/>
              <a:ahLst/>
              <a:cxnLst/>
              <a:rect l="l" t="t" r="r" b="b"/>
              <a:pathLst>
                <a:path w="539" h="632" fill="none" extrusionOk="0">
                  <a:moveTo>
                    <a:pt x="510" y="395"/>
                  </a:moveTo>
                  <a:cubicBezTo>
                    <a:pt x="538" y="452"/>
                    <a:pt x="538" y="574"/>
                    <a:pt x="474" y="602"/>
                  </a:cubicBezTo>
                  <a:cubicBezTo>
                    <a:pt x="445" y="631"/>
                    <a:pt x="388" y="631"/>
                    <a:pt x="331" y="631"/>
                  </a:cubicBezTo>
                  <a:cubicBezTo>
                    <a:pt x="295" y="602"/>
                    <a:pt x="237" y="574"/>
                    <a:pt x="209" y="509"/>
                  </a:cubicBezTo>
                  <a:cubicBezTo>
                    <a:pt x="151" y="423"/>
                    <a:pt x="116" y="330"/>
                    <a:pt x="87" y="244"/>
                  </a:cubicBezTo>
                  <a:cubicBezTo>
                    <a:pt x="1" y="0"/>
                    <a:pt x="445" y="301"/>
                    <a:pt x="510" y="39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3"/>
            <p:cNvSpPr/>
            <p:nvPr/>
          </p:nvSpPr>
          <p:spPr>
            <a:xfrm>
              <a:off x="8576425" y="1435859"/>
              <a:ext cx="21760" cy="35542"/>
            </a:xfrm>
            <a:custGeom>
              <a:avLst/>
              <a:gdLst/>
              <a:ahLst/>
              <a:cxnLst/>
              <a:rect l="l" t="t" r="r" b="b"/>
              <a:pathLst>
                <a:path w="330" h="539" fill="none" extrusionOk="0">
                  <a:moveTo>
                    <a:pt x="330" y="330"/>
                  </a:moveTo>
                  <a:cubicBezTo>
                    <a:pt x="330" y="424"/>
                    <a:pt x="301" y="481"/>
                    <a:pt x="237" y="510"/>
                  </a:cubicBezTo>
                  <a:cubicBezTo>
                    <a:pt x="180" y="538"/>
                    <a:pt x="122" y="538"/>
                    <a:pt x="58" y="481"/>
                  </a:cubicBezTo>
                  <a:cubicBezTo>
                    <a:pt x="29" y="424"/>
                    <a:pt x="0" y="359"/>
                    <a:pt x="0" y="302"/>
                  </a:cubicBezTo>
                  <a:cubicBezTo>
                    <a:pt x="0" y="216"/>
                    <a:pt x="0" y="123"/>
                    <a:pt x="58" y="37"/>
                  </a:cubicBezTo>
                  <a:cubicBezTo>
                    <a:pt x="58" y="1"/>
                    <a:pt x="86" y="1"/>
                    <a:pt x="122" y="1"/>
                  </a:cubicBezTo>
                  <a:cubicBezTo>
                    <a:pt x="237" y="65"/>
                    <a:pt x="301" y="216"/>
                    <a:pt x="33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3"/>
            <p:cNvSpPr/>
            <p:nvPr/>
          </p:nvSpPr>
          <p:spPr>
            <a:xfrm>
              <a:off x="8974307" y="1434012"/>
              <a:ext cx="112032" cy="104449"/>
            </a:xfrm>
            <a:custGeom>
              <a:avLst/>
              <a:gdLst/>
              <a:ahLst/>
              <a:cxnLst/>
              <a:rect l="l" t="t" r="r" b="b"/>
              <a:pathLst>
                <a:path w="1699" h="1584" fill="none" extrusionOk="0">
                  <a:moveTo>
                    <a:pt x="1369" y="272"/>
                  </a:moveTo>
                  <a:cubicBezTo>
                    <a:pt x="1577" y="423"/>
                    <a:pt x="1699" y="688"/>
                    <a:pt x="1699" y="960"/>
                  </a:cubicBezTo>
                  <a:cubicBezTo>
                    <a:pt x="1699" y="1018"/>
                    <a:pt x="1670" y="1104"/>
                    <a:pt x="1641" y="1168"/>
                  </a:cubicBezTo>
                  <a:cubicBezTo>
                    <a:pt x="1613" y="1254"/>
                    <a:pt x="1548" y="1319"/>
                    <a:pt x="1462" y="1347"/>
                  </a:cubicBezTo>
                  <a:cubicBezTo>
                    <a:pt x="1283" y="1527"/>
                    <a:pt x="1011" y="1584"/>
                    <a:pt x="746" y="1584"/>
                  </a:cubicBezTo>
                  <a:cubicBezTo>
                    <a:pt x="681" y="1584"/>
                    <a:pt x="595" y="1584"/>
                    <a:pt x="538" y="1555"/>
                  </a:cubicBezTo>
                  <a:cubicBezTo>
                    <a:pt x="237" y="1462"/>
                    <a:pt x="0" y="1168"/>
                    <a:pt x="0" y="867"/>
                  </a:cubicBezTo>
                  <a:cubicBezTo>
                    <a:pt x="0" y="538"/>
                    <a:pt x="208" y="244"/>
                    <a:pt x="473" y="122"/>
                  </a:cubicBezTo>
                  <a:cubicBezTo>
                    <a:pt x="774" y="0"/>
                    <a:pt x="1133" y="65"/>
                    <a:pt x="1369" y="27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3"/>
            <p:cNvSpPr/>
            <p:nvPr/>
          </p:nvSpPr>
          <p:spPr>
            <a:xfrm>
              <a:off x="9170874" y="4031125"/>
              <a:ext cx="84667" cy="21760"/>
            </a:xfrm>
            <a:custGeom>
              <a:avLst/>
              <a:gdLst/>
              <a:ahLst/>
              <a:cxnLst/>
              <a:rect l="l" t="t" r="r" b="b"/>
              <a:pathLst>
                <a:path w="1284" h="330" extrusionOk="0">
                  <a:moveTo>
                    <a:pt x="925" y="0"/>
                  </a:moveTo>
                  <a:cubicBezTo>
                    <a:pt x="631" y="0"/>
                    <a:pt x="302" y="29"/>
                    <a:pt x="1" y="122"/>
                  </a:cubicBezTo>
                  <a:cubicBezTo>
                    <a:pt x="29" y="179"/>
                    <a:pt x="65" y="237"/>
                    <a:pt x="94" y="330"/>
                  </a:cubicBezTo>
                  <a:cubicBezTo>
                    <a:pt x="385" y="260"/>
                    <a:pt x="677" y="226"/>
                    <a:pt x="981" y="226"/>
                  </a:cubicBezTo>
                  <a:cubicBezTo>
                    <a:pt x="1080" y="226"/>
                    <a:pt x="1181" y="230"/>
                    <a:pt x="1283" y="237"/>
                  </a:cubicBezTo>
                  <a:cubicBezTo>
                    <a:pt x="1283" y="58"/>
                    <a:pt x="1076" y="0"/>
                    <a:pt x="925"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3"/>
            <p:cNvSpPr/>
            <p:nvPr/>
          </p:nvSpPr>
          <p:spPr>
            <a:xfrm>
              <a:off x="8912851" y="4034290"/>
              <a:ext cx="266134" cy="461382"/>
            </a:xfrm>
            <a:custGeom>
              <a:avLst/>
              <a:gdLst/>
              <a:ahLst/>
              <a:cxnLst/>
              <a:rect l="l" t="t" r="r" b="b"/>
              <a:pathLst>
                <a:path w="4036" h="6997" extrusionOk="0">
                  <a:moveTo>
                    <a:pt x="3526" y="0"/>
                  </a:moveTo>
                  <a:cubicBezTo>
                    <a:pt x="3475" y="0"/>
                    <a:pt x="3424" y="4"/>
                    <a:pt x="3376" y="10"/>
                  </a:cubicBezTo>
                  <a:cubicBezTo>
                    <a:pt x="2244" y="189"/>
                    <a:pt x="1255" y="998"/>
                    <a:pt x="717" y="1980"/>
                  </a:cubicBezTo>
                  <a:cubicBezTo>
                    <a:pt x="151" y="2998"/>
                    <a:pt x="1" y="4195"/>
                    <a:pt x="180" y="5327"/>
                  </a:cubicBezTo>
                  <a:cubicBezTo>
                    <a:pt x="244" y="5922"/>
                    <a:pt x="424" y="6552"/>
                    <a:pt x="897" y="6911"/>
                  </a:cubicBezTo>
                  <a:cubicBezTo>
                    <a:pt x="932" y="6939"/>
                    <a:pt x="961" y="6968"/>
                    <a:pt x="1018" y="6997"/>
                  </a:cubicBezTo>
                  <a:cubicBezTo>
                    <a:pt x="1169" y="6997"/>
                    <a:pt x="1255" y="6818"/>
                    <a:pt x="1255" y="6674"/>
                  </a:cubicBezTo>
                  <a:cubicBezTo>
                    <a:pt x="1499" y="5090"/>
                    <a:pt x="1678" y="3414"/>
                    <a:pt x="2573" y="2102"/>
                  </a:cubicBezTo>
                  <a:cubicBezTo>
                    <a:pt x="2903" y="1565"/>
                    <a:pt x="3347" y="1120"/>
                    <a:pt x="3763" y="669"/>
                  </a:cubicBezTo>
                  <a:cubicBezTo>
                    <a:pt x="3885" y="547"/>
                    <a:pt x="4035" y="404"/>
                    <a:pt x="3978" y="253"/>
                  </a:cubicBezTo>
                  <a:cubicBezTo>
                    <a:pt x="3949" y="57"/>
                    <a:pt x="3736" y="0"/>
                    <a:pt x="3526"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3"/>
            <p:cNvSpPr/>
            <p:nvPr/>
          </p:nvSpPr>
          <p:spPr>
            <a:xfrm>
              <a:off x="8989868" y="4119023"/>
              <a:ext cx="70951" cy="77150"/>
            </a:xfrm>
            <a:custGeom>
              <a:avLst/>
              <a:gdLst/>
              <a:ahLst/>
              <a:cxnLst/>
              <a:rect l="l" t="t" r="r" b="b"/>
              <a:pathLst>
                <a:path w="1076" h="1170" extrusionOk="0">
                  <a:moveTo>
                    <a:pt x="599" y="1"/>
                  </a:moveTo>
                  <a:cubicBezTo>
                    <a:pt x="570" y="1"/>
                    <a:pt x="540" y="5"/>
                    <a:pt x="510" y="14"/>
                  </a:cubicBezTo>
                  <a:cubicBezTo>
                    <a:pt x="417" y="14"/>
                    <a:pt x="331" y="72"/>
                    <a:pt x="237" y="129"/>
                  </a:cubicBezTo>
                  <a:cubicBezTo>
                    <a:pt x="123" y="251"/>
                    <a:pt x="30" y="430"/>
                    <a:pt x="30" y="609"/>
                  </a:cubicBezTo>
                  <a:cubicBezTo>
                    <a:pt x="1" y="788"/>
                    <a:pt x="87" y="968"/>
                    <a:pt x="237" y="1089"/>
                  </a:cubicBezTo>
                  <a:cubicBezTo>
                    <a:pt x="325" y="1139"/>
                    <a:pt x="432" y="1170"/>
                    <a:pt x="535" y="1170"/>
                  </a:cubicBezTo>
                  <a:cubicBezTo>
                    <a:pt x="610" y="1170"/>
                    <a:pt x="683" y="1154"/>
                    <a:pt x="746" y="1118"/>
                  </a:cubicBezTo>
                  <a:cubicBezTo>
                    <a:pt x="804" y="1089"/>
                    <a:pt x="868" y="1025"/>
                    <a:pt x="897" y="968"/>
                  </a:cubicBezTo>
                  <a:cubicBezTo>
                    <a:pt x="954" y="910"/>
                    <a:pt x="1018" y="846"/>
                    <a:pt x="1047" y="760"/>
                  </a:cubicBezTo>
                  <a:cubicBezTo>
                    <a:pt x="1076" y="667"/>
                    <a:pt x="1076" y="552"/>
                    <a:pt x="1047" y="430"/>
                  </a:cubicBezTo>
                  <a:cubicBezTo>
                    <a:pt x="1018" y="337"/>
                    <a:pt x="954" y="280"/>
                    <a:pt x="897" y="194"/>
                  </a:cubicBezTo>
                  <a:cubicBezTo>
                    <a:pt x="868" y="158"/>
                    <a:pt x="839" y="129"/>
                    <a:pt x="804" y="100"/>
                  </a:cubicBezTo>
                  <a:cubicBezTo>
                    <a:pt x="761" y="37"/>
                    <a:pt x="683" y="1"/>
                    <a:pt x="59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3"/>
            <p:cNvSpPr/>
            <p:nvPr/>
          </p:nvSpPr>
          <p:spPr>
            <a:xfrm>
              <a:off x="9050863" y="4065744"/>
              <a:ext cx="67127" cy="66863"/>
            </a:xfrm>
            <a:custGeom>
              <a:avLst/>
              <a:gdLst/>
              <a:ahLst/>
              <a:cxnLst/>
              <a:rect l="l" t="t" r="r" b="b"/>
              <a:pathLst>
                <a:path w="1018" h="1014" extrusionOk="0">
                  <a:moveTo>
                    <a:pt x="598" y="1"/>
                  </a:moveTo>
                  <a:cubicBezTo>
                    <a:pt x="544" y="1"/>
                    <a:pt x="482" y="21"/>
                    <a:pt x="416" y="41"/>
                  </a:cubicBezTo>
                  <a:cubicBezTo>
                    <a:pt x="237" y="106"/>
                    <a:pt x="58" y="220"/>
                    <a:pt x="29" y="400"/>
                  </a:cubicBezTo>
                  <a:cubicBezTo>
                    <a:pt x="0" y="579"/>
                    <a:pt x="93" y="758"/>
                    <a:pt x="237" y="908"/>
                  </a:cubicBezTo>
                  <a:cubicBezTo>
                    <a:pt x="301" y="966"/>
                    <a:pt x="359" y="1002"/>
                    <a:pt x="452" y="1002"/>
                  </a:cubicBezTo>
                  <a:cubicBezTo>
                    <a:pt x="468" y="1010"/>
                    <a:pt x="485" y="1013"/>
                    <a:pt x="500" y="1013"/>
                  </a:cubicBezTo>
                  <a:cubicBezTo>
                    <a:pt x="540" y="1013"/>
                    <a:pt x="575" y="991"/>
                    <a:pt x="595" y="966"/>
                  </a:cubicBezTo>
                  <a:cubicBezTo>
                    <a:pt x="774" y="880"/>
                    <a:pt x="953" y="758"/>
                    <a:pt x="989" y="579"/>
                  </a:cubicBezTo>
                  <a:cubicBezTo>
                    <a:pt x="1018" y="428"/>
                    <a:pt x="953" y="314"/>
                    <a:pt x="896" y="192"/>
                  </a:cubicBezTo>
                  <a:cubicBezTo>
                    <a:pt x="839" y="135"/>
                    <a:pt x="746" y="41"/>
                    <a:pt x="660" y="13"/>
                  </a:cubicBezTo>
                  <a:cubicBezTo>
                    <a:pt x="641" y="4"/>
                    <a:pt x="620" y="1"/>
                    <a:pt x="59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3"/>
            <p:cNvSpPr/>
            <p:nvPr/>
          </p:nvSpPr>
          <p:spPr>
            <a:xfrm>
              <a:off x="8934611" y="4294819"/>
              <a:ext cx="72864" cy="62115"/>
            </a:xfrm>
            <a:custGeom>
              <a:avLst/>
              <a:gdLst/>
              <a:ahLst/>
              <a:cxnLst/>
              <a:rect l="l" t="t" r="r" b="b"/>
              <a:pathLst>
                <a:path w="1105" h="942" extrusionOk="0">
                  <a:moveTo>
                    <a:pt x="567" y="0"/>
                  </a:moveTo>
                  <a:cubicBezTo>
                    <a:pt x="423" y="0"/>
                    <a:pt x="273" y="65"/>
                    <a:pt x="151" y="150"/>
                  </a:cubicBezTo>
                  <a:cubicBezTo>
                    <a:pt x="122" y="215"/>
                    <a:pt x="94" y="244"/>
                    <a:pt x="65" y="301"/>
                  </a:cubicBezTo>
                  <a:cubicBezTo>
                    <a:pt x="0" y="480"/>
                    <a:pt x="29" y="659"/>
                    <a:pt x="151" y="810"/>
                  </a:cubicBezTo>
                  <a:cubicBezTo>
                    <a:pt x="266" y="903"/>
                    <a:pt x="399" y="942"/>
                    <a:pt x="535" y="942"/>
                  </a:cubicBezTo>
                  <a:cubicBezTo>
                    <a:pt x="576" y="942"/>
                    <a:pt x="618" y="938"/>
                    <a:pt x="660" y="932"/>
                  </a:cubicBezTo>
                  <a:cubicBezTo>
                    <a:pt x="810" y="896"/>
                    <a:pt x="961" y="781"/>
                    <a:pt x="1047" y="602"/>
                  </a:cubicBezTo>
                  <a:cubicBezTo>
                    <a:pt x="1104" y="451"/>
                    <a:pt x="1104" y="451"/>
                    <a:pt x="1047" y="301"/>
                  </a:cubicBezTo>
                  <a:cubicBezTo>
                    <a:pt x="1018" y="272"/>
                    <a:pt x="1018" y="215"/>
                    <a:pt x="989" y="179"/>
                  </a:cubicBezTo>
                  <a:cubicBezTo>
                    <a:pt x="868" y="65"/>
                    <a:pt x="717" y="0"/>
                    <a:pt x="56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3"/>
            <p:cNvSpPr/>
            <p:nvPr/>
          </p:nvSpPr>
          <p:spPr>
            <a:xfrm>
              <a:off x="8946414" y="4210086"/>
              <a:ext cx="72864" cy="69105"/>
            </a:xfrm>
            <a:custGeom>
              <a:avLst/>
              <a:gdLst/>
              <a:ahLst/>
              <a:cxnLst/>
              <a:rect l="l" t="t" r="r" b="b"/>
              <a:pathLst>
                <a:path w="1105" h="1048" extrusionOk="0">
                  <a:moveTo>
                    <a:pt x="632" y="0"/>
                  </a:moveTo>
                  <a:cubicBezTo>
                    <a:pt x="530" y="0"/>
                    <a:pt x="424" y="26"/>
                    <a:pt x="330" y="67"/>
                  </a:cubicBezTo>
                  <a:cubicBezTo>
                    <a:pt x="180" y="153"/>
                    <a:pt x="94" y="275"/>
                    <a:pt x="29" y="454"/>
                  </a:cubicBezTo>
                  <a:cubicBezTo>
                    <a:pt x="29" y="511"/>
                    <a:pt x="1" y="568"/>
                    <a:pt x="29" y="633"/>
                  </a:cubicBezTo>
                  <a:cubicBezTo>
                    <a:pt x="29" y="812"/>
                    <a:pt x="180" y="991"/>
                    <a:pt x="359" y="1020"/>
                  </a:cubicBezTo>
                  <a:cubicBezTo>
                    <a:pt x="415" y="1038"/>
                    <a:pt x="474" y="1047"/>
                    <a:pt x="532" y="1047"/>
                  </a:cubicBezTo>
                  <a:cubicBezTo>
                    <a:pt x="660" y="1047"/>
                    <a:pt x="784" y="1001"/>
                    <a:pt x="868" y="898"/>
                  </a:cubicBezTo>
                  <a:cubicBezTo>
                    <a:pt x="1018" y="783"/>
                    <a:pt x="1104" y="604"/>
                    <a:pt x="1076" y="425"/>
                  </a:cubicBezTo>
                  <a:cubicBezTo>
                    <a:pt x="1076" y="246"/>
                    <a:pt x="1076" y="246"/>
                    <a:pt x="925" y="124"/>
                  </a:cubicBezTo>
                  <a:cubicBezTo>
                    <a:pt x="896" y="95"/>
                    <a:pt x="868" y="67"/>
                    <a:pt x="810" y="31"/>
                  </a:cubicBezTo>
                  <a:cubicBezTo>
                    <a:pt x="754" y="9"/>
                    <a:pt x="694" y="0"/>
                    <a:pt x="632"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3"/>
            <p:cNvSpPr/>
            <p:nvPr/>
          </p:nvSpPr>
          <p:spPr>
            <a:xfrm>
              <a:off x="8938831" y="4373947"/>
              <a:ext cx="61060" cy="56972"/>
            </a:xfrm>
            <a:custGeom>
              <a:avLst/>
              <a:gdLst/>
              <a:ahLst/>
              <a:cxnLst/>
              <a:rect l="l" t="t" r="r" b="b"/>
              <a:pathLst>
                <a:path w="926" h="864" extrusionOk="0">
                  <a:moveTo>
                    <a:pt x="506" y="0"/>
                  </a:moveTo>
                  <a:cubicBezTo>
                    <a:pt x="441" y="0"/>
                    <a:pt x="377" y="13"/>
                    <a:pt x="323" y="25"/>
                  </a:cubicBezTo>
                  <a:cubicBezTo>
                    <a:pt x="237" y="54"/>
                    <a:pt x="180" y="90"/>
                    <a:pt x="116" y="147"/>
                  </a:cubicBezTo>
                  <a:cubicBezTo>
                    <a:pt x="58" y="205"/>
                    <a:pt x="30" y="269"/>
                    <a:pt x="30" y="355"/>
                  </a:cubicBezTo>
                  <a:cubicBezTo>
                    <a:pt x="1" y="477"/>
                    <a:pt x="30" y="592"/>
                    <a:pt x="87" y="685"/>
                  </a:cubicBezTo>
                  <a:cubicBezTo>
                    <a:pt x="144" y="771"/>
                    <a:pt x="266" y="864"/>
                    <a:pt x="388" y="864"/>
                  </a:cubicBezTo>
                  <a:cubicBezTo>
                    <a:pt x="474" y="864"/>
                    <a:pt x="538" y="835"/>
                    <a:pt x="596" y="807"/>
                  </a:cubicBezTo>
                  <a:cubicBezTo>
                    <a:pt x="804" y="685"/>
                    <a:pt x="925" y="412"/>
                    <a:pt x="832" y="176"/>
                  </a:cubicBezTo>
                  <a:cubicBezTo>
                    <a:pt x="804" y="147"/>
                    <a:pt x="775" y="119"/>
                    <a:pt x="746" y="90"/>
                  </a:cubicBezTo>
                  <a:cubicBezTo>
                    <a:pt x="678" y="21"/>
                    <a:pt x="591" y="0"/>
                    <a:pt x="506"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3"/>
            <p:cNvSpPr/>
            <p:nvPr/>
          </p:nvSpPr>
          <p:spPr>
            <a:xfrm>
              <a:off x="8562709" y="3416762"/>
              <a:ext cx="401706" cy="744594"/>
            </a:xfrm>
            <a:custGeom>
              <a:avLst/>
              <a:gdLst/>
              <a:ahLst/>
              <a:cxnLst/>
              <a:rect l="l" t="t" r="r" b="b"/>
              <a:pathLst>
                <a:path w="6092" h="11292" extrusionOk="0">
                  <a:moveTo>
                    <a:pt x="5490" y="1"/>
                  </a:moveTo>
                  <a:cubicBezTo>
                    <a:pt x="5669" y="481"/>
                    <a:pt x="5669" y="1047"/>
                    <a:pt x="5433" y="1527"/>
                  </a:cubicBezTo>
                  <a:cubicBezTo>
                    <a:pt x="5225" y="1348"/>
                    <a:pt x="4988" y="1226"/>
                    <a:pt x="4716" y="1198"/>
                  </a:cubicBezTo>
                  <a:cubicBezTo>
                    <a:pt x="4696" y="1197"/>
                    <a:pt x="4675" y="1196"/>
                    <a:pt x="4655" y="1196"/>
                  </a:cubicBezTo>
                  <a:cubicBezTo>
                    <a:pt x="4196" y="1196"/>
                    <a:pt x="3742" y="1493"/>
                    <a:pt x="3283" y="1527"/>
                  </a:cubicBezTo>
                  <a:cubicBezTo>
                    <a:pt x="3254" y="1527"/>
                    <a:pt x="3225" y="1585"/>
                    <a:pt x="3254" y="1613"/>
                  </a:cubicBezTo>
                  <a:cubicBezTo>
                    <a:pt x="3376" y="1735"/>
                    <a:pt x="3519" y="1821"/>
                    <a:pt x="3698" y="1886"/>
                  </a:cubicBezTo>
                  <a:cubicBezTo>
                    <a:pt x="3555" y="1943"/>
                    <a:pt x="3433" y="2029"/>
                    <a:pt x="3311" y="2122"/>
                  </a:cubicBezTo>
                  <a:cubicBezTo>
                    <a:pt x="1728" y="3376"/>
                    <a:pt x="445" y="5225"/>
                    <a:pt x="151" y="7225"/>
                  </a:cubicBezTo>
                  <a:cubicBezTo>
                    <a:pt x="1" y="8156"/>
                    <a:pt x="29" y="9109"/>
                    <a:pt x="445" y="9912"/>
                  </a:cubicBezTo>
                  <a:cubicBezTo>
                    <a:pt x="850" y="10687"/>
                    <a:pt x="1852" y="11292"/>
                    <a:pt x="2748" y="11292"/>
                  </a:cubicBezTo>
                  <a:cubicBezTo>
                    <a:pt x="2788" y="11292"/>
                    <a:pt x="2828" y="11290"/>
                    <a:pt x="2867" y="11288"/>
                  </a:cubicBezTo>
                  <a:cubicBezTo>
                    <a:pt x="3519" y="11259"/>
                    <a:pt x="4178" y="10808"/>
                    <a:pt x="4451" y="10184"/>
                  </a:cubicBezTo>
                  <a:cubicBezTo>
                    <a:pt x="4866" y="9195"/>
                    <a:pt x="4451" y="8092"/>
                    <a:pt x="4386" y="7045"/>
                  </a:cubicBezTo>
                  <a:cubicBezTo>
                    <a:pt x="4358" y="6329"/>
                    <a:pt x="4508" y="5612"/>
                    <a:pt x="4809" y="4989"/>
                  </a:cubicBezTo>
                  <a:cubicBezTo>
                    <a:pt x="4988" y="4630"/>
                    <a:pt x="5196" y="4272"/>
                    <a:pt x="5375" y="3914"/>
                  </a:cubicBezTo>
                  <a:cubicBezTo>
                    <a:pt x="5490" y="4093"/>
                    <a:pt x="5612" y="4215"/>
                    <a:pt x="5762" y="4329"/>
                  </a:cubicBezTo>
                  <a:cubicBezTo>
                    <a:pt x="5771" y="4338"/>
                    <a:pt x="5779" y="4341"/>
                    <a:pt x="5787" y="4341"/>
                  </a:cubicBezTo>
                  <a:cubicBezTo>
                    <a:pt x="5808" y="4341"/>
                    <a:pt x="5828" y="4321"/>
                    <a:pt x="5848" y="4301"/>
                  </a:cubicBezTo>
                  <a:cubicBezTo>
                    <a:pt x="5941" y="3706"/>
                    <a:pt x="6063" y="3075"/>
                    <a:pt x="5941" y="2481"/>
                  </a:cubicBezTo>
                  <a:cubicBezTo>
                    <a:pt x="5913" y="2244"/>
                    <a:pt x="5791" y="1972"/>
                    <a:pt x="5640" y="1764"/>
                  </a:cubicBezTo>
                  <a:cubicBezTo>
                    <a:pt x="5970" y="1255"/>
                    <a:pt x="6092" y="632"/>
                    <a:pt x="5970" y="58"/>
                  </a:cubicBezTo>
                  <a:cubicBezTo>
                    <a:pt x="5970" y="30"/>
                    <a:pt x="5970" y="30"/>
                    <a:pt x="5941"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3"/>
            <p:cNvSpPr/>
            <p:nvPr/>
          </p:nvSpPr>
          <p:spPr>
            <a:xfrm>
              <a:off x="8608076" y="3529256"/>
              <a:ext cx="354493" cy="626166"/>
            </a:xfrm>
            <a:custGeom>
              <a:avLst/>
              <a:gdLst/>
              <a:ahLst/>
              <a:cxnLst/>
              <a:rect l="l" t="t" r="r" b="b"/>
              <a:pathLst>
                <a:path w="5376" h="9496" fill="none" extrusionOk="0">
                  <a:moveTo>
                    <a:pt x="5375" y="2057"/>
                  </a:moveTo>
                  <a:cubicBezTo>
                    <a:pt x="5196" y="2416"/>
                    <a:pt x="4981" y="2745"/>
                    <a:pt x="4802" y="3104"/>
                  </a:cubicBezTo>
                  <a:cubicBezTo>
                    <a:pt x="4508" y="3763"/>
                    <a:pt x="4358" y="4480"/>
                    <a:pt x="4386" y="5196"/>
                  </a:cubicBezTo>
                  <a:cubicBezTo>
                    <a:pt x="4444" y="6235"/>
                    <a:pt x="4866" y="7346"/>
                    <a:pt x="4444" y="8299"/>
                  </a:cubicBezTo>
                  <a:cubicBezTo>
                    <a:pt x="4178" y="8923"/>
                    <a:pt x="3519" y="9374"/>
                    <a:pt x="2831" y="9431"/>
                  </a:cubicBezTo>
                  <a:cubicBezTo>
                    <a:pt x="1935" y="9496"/>
                    <a:pt x="860" y="8865"/>
                    <a:pt x="445" y="8027"/>
                  </a:cubicBezTo>
                  <a:cubicBezTo>
                    <a:pt x="29" y="7224"/>
                    <a:pt x="0" y="6271"/>
                    <a:pt x="144" y="5375"/>
                  </a:cubicBezTo>
                  <a:cubicBezTo>
                    <a:pt x="416" y="3340"/>
                    <a:pt x="1728" y="1491"/>
                    <a:pt x="3311" y="237"/>
                  </a:cubicBezTo>
                  <a:cubicBezTo>
                    <a:pt x="3433" y="144"/>
                    <a:pt x="3548" y="58"/>
                    <a:pt x="3698"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3"/>
            <p:cNvSpPr/>
            <p:nvPr/>
          </p:nvSpPr>
          <p:spPr>
            <a:xfrm>
              <a:off x="8820732" y="3483889"/>
              <a:ext cx="186742" cy="208436"/>
            </a:xfrm>
            <a:custGeom>
              <a:avLst/>
              <a:gdLst/>
              <a:ahLst/>
              <a:cxnLst/>
              <a:rect l="l" t="t" r="r" b="b"/>
              <a:pathLst>
                <a:path w="2832" h="3161" fill="none" extrusionOk="0">
                  <a:moveTo>
                    <a:pt x="2387" y="567"/>
                  </a:moveTo>
                  <a:cubicBezTo>
                    <a:pt x="2566" y="775"/>
                    <a:pt x="2688" y="1047"/>
                    <a:pt x="2716" y="1312"/>
                  </a:cubicBezTo>
                  <a:cubicBezTo>
                    <a:pt x="2831" y="1907"/>
                    <a:pt x="2716" y="2509"/>
                    <a:pt x="2595" y="3104"/>
                  </a:cubicBezTo>
                  <a:cubicBezTo>
                    <a:pt x="2595" y="3161"/>
                    <a:pt x="2566" y="3161"/>
                    <a:pt x="2537" y="3161"/>
                  </a:cubicBezTo>
                  <a:cubicBezTo>
                    <a:pt x="2208" y="2896"/>
                    <a:pt x="2000" y="2537"/>
                    <a:pt x="1907" y="2122"/>
                  </a:cubicBezTo>
                  <a:cubicBezTo>
                    <a:pt x="1907" y="2086"/>
                    <a:pt x="1849" y="2057"/>
                    <a:pt x="1821" y="2086"/>
                  </a:cubicBezTo>
                  <a:cubicBezTo>
                    <a:pt x="1670" y="2301"/>
                    <a:pt x="1520" y="2509"/>
                    <a:pt x="1398" y="2745"/>
                  </a:cubicBezTo>
                  <a:cubicBezTo>
                    <a:pt x="1369" y="2774"/>
                    <a:pt x="1312" y="2774"/>
                    <a:pt x="1312" y="2717"/>
                  </a:cubicBezTo>
                  <a:cubicBezTo>
                    <a:pt x="1254" y="2265"/>
                    <a:pt x="1312" y="1821"/>
                    <a:pt x="1434" y="1405"/>
                  </a:cubicBezTo>
                  <a:cubicBezTo>
                    <a:pt x="1462" y="1369"/>
                    <a:pt x="1398" y="1312"/>
                    <a:pt x="1369" y="1341"/>
                  </a:cubicBezTo>
                  <a:cubicBezTo>
                    <a:pt x="982" y="1405"/>
                    <a:pt x="595" y="1642"/>
                    <a:pt x="237" y="1549"/>
                  </a:cubicBezTo>
                  <a:cubicBezTo>
                    <a:pt x="208" y="1549"/>
                    <a:pt x="179" y="1491"/>
                    <a:pt x="208" y="1463"/>
                  </a:cubicBezTo>
                  <a:lnTo>
                    <a:pt x="860" y="832"/>
                  </a:lnTo>
                  <a:cubicBezTo>
                    <a:pt x="896" y="803"/>
                    <a:pt x="860" y="746"/>
                    <a:pt x="803" y="746"/>
                  </a:cubicBezTo>
                  <a:cubicBezTo>
                    <a:pt x="538" y="746"/>
                    <a:pt x="237" y="624"/>
                    <a:pt x="29" y="416"/>
                  </a:cubicBezTo>
                  <a:cubicBezTo>
                    <a:pt x="0" y="388"/>
                    <a:pt x="0" y="330"/>
                    <a:pt x="58" y="330"/>
                  </a:cubicBezTo>
                  <a:cubicBezTo>
                    <a:pt x="538" y="294"/>
                    <a:pt x="1011" y="1"/>
                    <a:pt x="1491" y="29"/>
                  </a:cubicBezTo>
                  <a:cubicBezTo>
                    <a:pt x="1756" y="29"/>
                    <a:pt x="2000" y="151"/>
                    <a:pt x="217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3"/>
            <p:cNvSpPr/>
            <p:nvPr/>
          </p:nvSpPr>
          <p:spPr>
            <a:xfrm>
              <a:off x="8960129" y="3404959"/>
              <a:ext cx="49653" cy="126275"/>
            </a:xfrm>
            <a:custGeom>
              <a:avLst/>
              <a:gdLst/>
              <a:ahLst/>
              <a:cxnLst/>
              <a:rect l="l" t="t" r="r" b="b"/>
              <a:pathLst>
                <a:path w="753" h="1915" fill="none" extrusionOk="0">
                  <a:moveTo>
                    <a:pt x="602" y="29"/>
                  </a:moveTo>
                  <a:cubicBezTo>
                    <a:pt x="574" y="1"/>
                    <a:pt x="574" y="1"/>
                    <a:pt x="538" y="1"/>
                  </a:cubicBezTo>
                  <a:lnTo>
                    <a:pt x="151" y="1"/>
                  </a:lnTo>
                  <a:cubicBezTo>
                    <a:pt x="330" y="538"/>
                    <a:pt x="330" y="1198"/>
                    <a:pt x="0" y="1642"/>
                  </a:cubicBezTo>
                  <a:cubicBezTo>
                    <a:pt x="94" y="1706"/>
                    <a:pt x="122" y="1821"/>
                    <a:pt x="180" y="1914"/>
                  </a:cubicBezTo>
                  <a:cubicBezTo>
                    <a:pt x="602" y="1405"/>
                    <a:pt x="753" y="717"/>
                    <a:pt x="631" y="58"/>
                  </a:cubicBezTo>
                  <a:cubicBezTo>
                    <a:pt x="631" y="58"/>
                    <a:pt x="631" y="29"/>
                    <a:pt x="602"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3"/>
            <p:cNvSpPr/>
            <p:nvPr/>
          </p:nvSpPr>
          <p:spPr>
            <a:xfrm>
              <a:off x="8812688" y="3980088"/>
              <a:ext cx="78996" cy="125748"/>
            </a:xfrm>
            <a:custGeom>
              <a:avLst/>
              <a:gdLst/>
              <a:ahLst/>
              <a:cxnLst/>
              <a:rect l="l" t="t" r="r" b="b"/>
              <a:pathLst>
                <a:path w="1198" h="1907" fill="none" extrusionOk="0">
                  <a:moveTo>
                    <a:pt x="624" y="179"/>
                  </a:moveTo>
                  <a:cubicBezTo>
                    <a:pt x="688" y="86"/>
                    <a:pt x="746" y="0"/>
                    <a:pt x="868" y="0"/>
                  </a:cubicBezTo>
                  <a:cubicBezTo>
                    <a:pt x="925" y="0"/>
                    <a:pt x="1018" y="58"/>
                    <a:pt x="1075" y="115"/>
                  </a:cubicBezTo>
                  <a:cubicBezTo>
                    <a:pt x="1104" y="208"/>
                    <a:pt x="1133" y="294"/>
                    <a:pt x="1133" y="359"/>
                  </a:cubicBezTo>
                  <a:cubicBezTo>
                    <a:pt x="1197" y="867"/>
                    <a:pt x="1018" y="1369"/>
                    <a:pt x="660" y="1727"/>
                  </a:cubicBezTo>
                  <a:cubicBezTo>
                    <a:pt x="567" y="1820"/>
                    <a:pt x="481" y="1878"/>
                    <a:pt x="359" y="1906"/>
                  </a:cubicBezTo>
                  <a:cubicBezTo>
                    <a:pt x="237" y="1906"/>
                    <a:pt x="87" y="1849"/>
                    <a:pt x="58" y="1763"/>
                  </a:cubicBezTo>
                  <a:cubicBezTo>
                    <a:pt x="1" y="1641"/>
                    <a:pt x="87" y="1491"/>
                    <a:pt x="180" y="1369"/>
                  </a:cubicBezTo>
                  <a:cubicBezTo>
                    <a:pt x="301" y="1190"/>
                    <a:pt x="416" y="1011"/>
                    <a:pt x="481" y="803"/>
                  </a:cubicBezTo>
                  <a:cubicBezTo>
                    <a:pt x="538" y="595"/>
                    <a:pt x="509" y="359"/>
                    <a:pt x="624"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3"/>
            <p:cNvSpPr/>
            <p:nvPr/>
          </p:nvSpPr>
          <p:spPr>
            <a:xfrm>
              <a:off x="8810775" y="4798996"/>
              <a:ext cx="317171" cy="202765"/>
            </a:xfrm>
            <a:custGeom>
              <a:avLst/>
              <a:gdLst/>
              <a:ahLst/>
              <a:cxnLst/>
              <a:rect l="l" t="t" r="r" b="b"/>
              <a:pathLst>
                <a:path w="4810" h="3075" fill="none" extrusionOk="0">
                  <a:moveTo>
                    <a:pt x="2839" y="387"/>
                  </a:moveTo>
                  <a:cubicBezTo>
                    <a:pt x="2566" y="330"/>
                    <a:pt x="2387" y="0"/>
                    <a:pt x="2122" y="0"/>
                  </a:cubicBezTo>
                  <a:cubicBezTo>
                    <a:pt x="1792" y="0"/>
                    <a:pt x="1642" y="359"/>
                    <a:pt x="1370" y="481"/>
                  </a:cubicBezTo>
                  <a:cubicBezTo>
                    <a:pt x="1162" y="567"/>
                    <a:pt x="897" y="509"/>
                    <a:pt x="653" y="509"/>
                  </a:cubicBezTo>
                  <a:cubicBezTo>
                    <a:pt x="445" y="481"/>
                    <a:pt x="151" y="538"/>
                    <a:pt x="58" y="746"/>
                  </a:cubicBezTo>
                  <a:cubicBezTo>
                    <a:pt x="1" y="925"/>
                    <a:pt x="87" y="1104"/>
                    <a:pt x="180" y="1226"/>
                  </a:cubicBezTo>
                  <a:cubicBezTo>
                    <a:pt x="266" y="1376"/>
                    <a:pt x="388" y="1491"/>
                    <a:pt x="474" y="1642"/>
                  </a:cubicBezTo>
                  <a:cubicBezTo>
                    <a:pt x="538" y="1763"/>
                    <a:pt x="567" y="1943"/>
                    <a:pt x="624" y="2064"/>
                  </a:cubicBezTo>
                  <a:cubicBezTo>
                    <a:pt x="746" y="2208"/>
                    <a:pt x="954" y="2301"/>
                    <a:pt x="1162" y="2330"/>
                  </a:cubicBezTo>
                  <a:cubicBezTo>
                    <a:pt x="1341" y="2358"/>
                    <a:pt x="1549" y="2330"/>
                    <a:pt x="1764" y="2301"/>
                  </a:cubicBezTo>
                  <a:cubicBezTo>
                    <a:pt x="1821" y="2301"/>
                    <a:pt x="1907" y="2301"/>
                    <a:pt x="1972" y="2358"/>
                  </a:cubicBezTo>
                  <a:cubicBezTo>
                    <a:pt x="2086" y="2423"/>
                    <a:pt x="2122" y="2537"/>
                    <a:pt x="2179" y="2659"/>
                  </a:cubicBezTo>
                  <a:cubicBezTo>
                    <a:pt x="2387" y="2924"/>
                    <a:pt x="2803" y="2838"/>
                    <a:pt x="3133" y="2896"/>
                  </a:cubicBezTo>
                  <a:cubicBezTo>
                    <a:pt x="3312" y="2924"/>
                    <a:pt x="3462" y="3017"/>
                    <a:pt x="3613" y="3046"/>
                  </a:cubicBezTo>
                  <a:cubicBezTo>
                    <a:pt x="4000" y="3075"/>
                    <a:pt x="4329" y="2781"/>
                    <a:pt x="4537" y="2451"/>
                  </a:cubicBezTo>
                  <a:cubicBezTo>
                    <a:pt x="4688" y="2208"/>
                    <a:pt x="4809" y="1943"/>
                    <a:pt x="4809" y="1642"/>
                  </a:cubicBezTo>
                  <a:cubicBezTo>
                    <a:pt x="4809" y="1348"/>
                    <a:pt x="4630" y="1047"/>
                    <a:pt x="4358" y="954"/>
                  </a:cubicBezTo>
                  <a:cubicBezTo>
                    <a:pt x="4272" y="925"/>
                    <a:pt x="4179" y="925"/>
                    <a:pt x="4121" y="868"/>
                  </a:cubicBezTo>
                  <a:cubicBezTo>
                    <a:pt x="3971" y="774"/>
                    <a:pt x="3942" y="538"/>
                    <a:pt x="3792" y="416"/>
                  </a:cubicBezTo>
                  <a:cubicBezTo>
                    <a:pt x="3520" y="208"/>
                    <a:pt x="3161" y="481"/>
                    <a:pt x="2839" y="387"/>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3"/>
            <p:cNvSpPr/>
            <p:nvPr/>
          </p:nvSpPr>
          <p:spPr>
            <a:xfrm>
              <a:off x="8858054" y="4864211"/>
              <a:ext cx="265606" cy="88426"/>
            </a:xfrm>
            <a:custGeom>
              <a:avLst/>
              <a:gdLst/>
              <a:ahLst/>
              <a:cxnLst/>
              <a:rect l="l" t="t" r="r" b="b"/>
              <a:pathLst>
                <a:path w="4028" h="1341" fill="none" extrusionOk="0">
                  <a:moveTo>
                    <a:pt x="0" y="0"/>
                  </a:moveTo>
                  <a:cubicBezTo>
                    <a:pt x="717" y="58"/>
                    <a:pt x="1462" y="144"/>
                    <a:pt x="2150" y="323"/>
                  </a:cubicBezTo>
                  <a:cubicBezTo>
                    <a:pt x="2838" y="538"/>
                    <a:pt x="3519"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3"/>
            <p:cNvSpPr/>
            <p:nvPr/>
          </p:nvSpPr>
          <p:spPr>
            <a:xfrm>
              <a:off x="8450215" y="4432766"/>
              <a:ext cx="378100" cy="360626"/>
            </a:xfrm>
            <a:custGeom>
              <a:avLst/>
              <a:gdLst/>
              <a:ahLst/>
              <a:cxnLst/>
              <a:rect l="l" t="t" r="r" b="b"/>
              <a:pathLst>
                <a:path w="5734" h="5469" fill="none" extrusionOk="0">
                  <a:moveTo>
                    <a:pt x="2839" y="5404"/>
                  </a:moveTo>
                  <a:cubicBezTo>
                    <a:pt x="1972" y="5253"/>
                    <a:pt x="1169" y="4781"/>
                    <a:pt x="632" y="4121"/>
                  </a:cubicBezTo>
                  <a:cubicBezTo>
                    <a:pt x="273" y="3706"/>
                    <a:pt x="1" y="3197"/>
                    <a:pt x="1" y="2659"/>
                  </a:cubicBezTo>
                  <a:cubicBezTo>
                    <a:pt x="30" y="2093"/>
                    <a:pt x="331" y="1556"/>
                    <a:pt x="839" y="1377"/>
                  </a:cubicBezTo>
                  <a:cubicBezTo>
                    <a:pt x="1198" y="1255"/>
                    <a:pt x="1556" y="1312"/>
                    <a:pt x="1886" y="1405"/>
                  </a:cubicBezTo>
                  <a:cubicBezTo>
                    <a:pt x="2000" y="1434"/>
                    <a:pt x="2122" y="1491"/>
                    <a:pt x="2244" y="1491"/>
                  </a:cubicBezTo>
                  <a:cubicBezTo>
                    <a:pt x="2538" y="1462"/>
                    <a:pt x="2538" y="1226"/>
                    <a:pt x="2602" y="1018"/>
                  </a:cubicBezTo>
                  <a:cubicBezTo>
                    <a:pt x="2631" y="746"/>
                    <a:pt x="2717" y="481"/>
                    <a:pt x="2932" y="302"/>
                  </a:cubicBezTo>
                  <a:cubicBezTo>
                    <a:pt x="3168" y="58"/>
                    <a:pt x="3555" y="1"/>
                    <a:pt x="3885" y="94"/>
                  </a:cubicBezTo>
                  <a:cubicBezTo>
                    <a:pt x="4215" y="180"/>
                    <a:pt x="4509" y="416"/>
                    <a:pt x="4752" y="660"/>
                  </a:cubicBezTo>
                  <a:cubicBezTo>
                    <a:pt x="5440" y="1377"/>
                    <a:pt x="5734" y="2451"/>
                    <a:pt x="5555" y="3405"/>
                  </a:cubicBezTo>
                  <a:cubicBezTo>
                    <a:pt x="5469" y="3820"/>
                    <a:pt x="5290" y="4272"/>
                    <a:pt x="4903" y="4451"/>
                  </a:cubicBezTo>
                  <a:cubicBezTo>
                    <a:pt x="4602" y="4630"/>
                    <a:pt x="4215" y="4601"/>
                    <a:pt x="3942" y="4809"/>
                  </a:cubicBezTo>
                  <a:cubicBezTo>
                    <a:pt x="3706" y="4988"/>
                    <a:pt x="3555" y="5318"/>
                    <a:pt x="3254" y="5404"/>
                  </a:cubicBezTo>
                  <a:cubicBezTo>
                    <a:pt x="3140" y="5468"/>
                    <a:pt x="2989" y="5433"/>
                    <a:pt x="2839"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3"/>
            <p:cNvSpPr/>
            <p:nvPr/>
          </p:nvSpPr>
          <p:spPr>
            <a:xfrm>
              <a:off x="8552818" y="4547106"/>
              <a:ext cx="181005" cy="173027"/>
            </a:xfrm>
            <a:custGeom>
              <a:avLst/>
              <a:gdLst/>
              <a:ahLst/>
              <a:cxnLst/>
              <a:rect l="l" t="t" r="r" b="b"/>
              <a:pathLst>
                <a:path w="2745" h="2624" fill="none" extrusionOk="0">
                  <a:moveTo>
                    <a:pt x="1734" y="58"/>
                  </a:moveTo>
                  <a:cubicBezTo>
                    <a:pt x="2028" y="1"/>
                    <a:pt x="2329" y="87"/>
                    <a:pt x="2508" y="330"/>
                  </a:cubicBezTo>
                  <a:cubicBezTo>
                    <a:pt x="2687" y="510"/>
                    <a:pt x="2745" y="803"/>
                    <a:pt x="2716" y="1047"/>
                  </a:cubicBezTo>
                  <a:cubicBezTo>
                    <a:pt x="2716" y="1312"/>
                    <a:pt x="2630" y="1585"/>
                    <a:pt x="2537" y="1821"/>
                  </a:cubicBezTo>
                  <a:cubicBezTo>
                    <a:pt x="2451" y="2029"/>
                    <a:pt x="2358" y="2237"/>
                    <a:pt x="2272" y="2445"/>
                  </a:cubicBezTo>
                  <a:cubicBezTo>
                    <a:pt x="2272" y="2480"/>
                    <a:pt x="2236" y="2509"/>
                    <a:pt x="2236" y="2538"/>
                  </a:cubicBezTo>
                  <a:cubicBezTo>
                    <a:pt x="2207" y="2566"/>
                    <a:pt x="2179" y="2566"/>
                    <a:pt x="2150" y="2566"/>
                  </a:cubicBezTo>
                  <a:cubicBezTo>
                    <a:pt x="1999" y="2624"/>
                    <a:pt x="1849" y="2595"/>
                    <a:pt x="1698" y="2538"/>
                  </a:cubicBezTo>
                  <a:cubicBezTo>
                    <a:pt x="1376" y="2445"/>
                    <a:pt x="1046" y="2330"/>
                    <a:pt x="745" y="2179"/>
                  </a:cubicBezTo>
                  <a:cubicBezTo>
                    <a:pt x="595" y="2122"/>
                    <a:pt x="444" y="2058"/>
                    <a:pt x="330" y="1943"/>
                  </a:cubicBezTo>
                  <a:cubicBezTo>
                    <a:pt x="179" y="1792"/>
                    <a:pt x="57" y="1613"/>
                    <a:pt x="29" y="1405"/>
                  </a:cubicBezTo>
                  <a:cubicBezTo>
                    <a:pt x="0" y="1226"/>
                    <a:pt x="86" y="983"/>
                    <a:pt x="208" y="868"/>
                  </a:cubicBezTo>
                  <a:cubicBezTo>
                    <a:pt x="330" y="746"/>
                    <a:pt x="509" y="689"/>
                    <a:pt x="688" y="653"/>
                  </a:cubicBezTo>
                  <a:cubicBezTo>
                    <a:pt x="838" y="653"/>
                    <a:pt x="1018" y="689"/>
                    <a:pt x="1161" y="717"/>
                  </a:cubicBezTo>
                  <a:lnTo>
                    <a:pt x="1225" y="717"/>
                  </a:lnTo>
                  <a:cubicBezTo>
                    <a:pt x="1254" y="717"/>
                    <a:pt x="1254" y="567"/>
                    <a:pt x="1254" y="538"/>
                  </a:cubicBezTo>
                  <a:cubicBezTo>
                    <a:pt x="1283" y="445"/>
                    <a:pt x="1311" y="388"/>
                    <a:pt x="1376" y="330"/>
                  </a:cubicBezTo>
                  <a:cubicBezTo>
                    <a:pt x="1462" y="209"/>
                    <a:pt x="1584" y="115"/>
                    <a:pt x="1734"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3"/>
            <p:cNvSpPr/>
            <p:nvPr/>
          </p:nvSpPr>
          <p:spPr>
            <a:xfrm>
              <a:off x="8580183" y="4440810"/>
              <a:ext cx="27959" cy="88426"/>
            </a:xfrm>
            <a:custGeom>
              <a:avLst/>
              <a:gdLst/>
              <a:ahLst/>
              <a:cxnLst/>
              <a:rect l="l" t="t" r="r" b="b"/>
              <a:pathLst>
                <a:path w="424" h="1341" fill="none" extrusionOk="0">
                  <a:moveTo>
                    <a:pt x="209" y="416"/>
                  </a:moveTo>
                  <a:cubicBezTo>
                    <a:pt x="209" y="330"/>
                    <a:pt x="244" y="208"/>
                    <a:pt x="330" y="115"/>
                  </a:cubicBezTo>
                  <a:cubicBezTo>
                    <a:pt x="273" y="58"/>
                    <a:pt x="180" y="29"/>
                    <a:pt x="123" y="0"/>
                  </a:cubicBezTo>
                  <a:lnTo>
                    <a:pt x="65" y="0"/>
                  </a:lnTo>
                  <a:lnTo>
                    <a:pt x="29" y="0"/>
                  </a:lnTo>
                  <a:cubicBezTo>
                    <a:pt x="1" y="58"/>
                    <a:pt x="1" y="86"/>
                    <a:pt x="1" y="151"/>
                  </a:cubicBezTo>
                  <a:cubicBezTo>
                    <a:pt x="1" y="538"/>
                    <a:pt x="123" y="896"/>
                    <a:pt x="273" y="1226"/>
                  </a:cubicBezTo>
                  <a:cubicBezTo>
                    <a:pt x="302" y="1283"/>
                    <a:pt x="359" y="1340"/>
                    <a:pt x="423" y="1312"/>
                  </a:cubicBezTo>
                  <a:cubicBezTo>
                    <a:pt x="273" y="1047"/>
                    <a:pt x="180"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3"/>
            <p:cNvSpPr/>
            <p:nvPr/>
          </p:nvSpPr>
          <p:spPr>
            <a:xfrm>
              <a:off x="8645398" y="4601968"/>
              <a:ext cx="35542" cy="41608"/>
            </a:xfrm>
            <a:custGeom>
              <a:avLst/>
              <a:gdLst/>
              <a:ahLst/>
              <a:cxnLst/>
              <a:rect l="l" t="t" r="r" b="b"/>
              <a:pathLst>
                <a:path w="539" h="631" fill="none" extrusionOk="0">
                  <a:moveTo>
                    <a:pt x="509" y="394"/>
                  </a:moveTo>
                  <a:cubicBezTo>
                    <a:pt x="538" y="452"/>
                    <a:pt x="538" y="538"/>
                    <a:pt x="474" y="602"/>
                  </a:cubicBezTo>
                  <a:cubicBezTo>
                    <a:pt x="445" y="631"/>
                    <a:pt x="388" y="631"/>
                    <a:pt x="330" y="631"/>
                  </a:cubicBezTo>
                  <a:cubicBezTo>
                    <a:pt x="294" y="602"/>
                    <a:pt x="237" y="573"/>
                    <a:pt x="208" y="509"/>
                  </a:cubicBezTo>
                  <a:cubicBezTo>
                    <a:pt x="151" y="423"/>
                    <a:pt x="115" y="330"/>
                    <a:pt x="87" y="244"/>
                  </a:cubicBezTo>
                  <a:cubicBezTo>
                    <a:pt x="1" y="0"/>
                    <a:pt x="445" y="301"/>
                    <a:pt x="509" y="39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3"/>
            <p:cNvSpPr/>
            <p:nvPr/>
          </p:nvSpPr>
          <p:spPr>
            <a:xfrm>
              <a:off x="8623638" y="4625574"/>
              <a:ext cx="21826" cy="35476"/>
            </a:xfrm>
            <a:custGeom>
              <a:avLst/>
              <a:gdLst/>
              <a:ahLst/>
              <a:cxnLst/>
              <a:rect l="l" t="t" r="r" b="b"/>
              <a:pathLst>
                <a:path w="331" h="538" fill="none" extrusionOk="0">
                  <a:moveTo>
                    <a:pt x="331" y="330"/>
                  </a:moveTo>
                  <a:cubicBezTo>
                    <a:pt x="331" y="395"/>
                    <a:pt x="302" y="481"/>
                    <a:pt x="237" y="509"/>
                  </a:cubicBezTo>
                  <a:cubicBezTo>
                    <a:pt x="180" y="538"/>
                    <a:pt x="123" y="509"/>
                    <a:pt x="58" y="481"/>
                  </a:cubicBezTo>
                  <a:cubicBezTo>
                    <a:pt x="30" y="423"/>
                    <a:pt x="1" y="359"/>
                    <a:pt x="1" y="273"/>
                  </a:cubicBezTo>
                  <a:cubicBezTo>
                    <a:pt x="1" y="215"/>
                    <a:pt x="1" y="122"/>
                    <a:pt x="58" y="36"/>
                  </a:cubicBezTo>
                  <a:cubicBezTo>
                    <a:pt x="58" y="0"/>
                    <a:pt x="87" y="0"/>
                    <a:pt x="123" y="0"/>
                  </a:cubicBezTo>
                  <a:cubicBezTo>
                    <a:pt x="237" y="65"/>
                    <a:pt x="302" y="180"/>
                    <a:pt x="331"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3"/>
            <p:cNvSpPr/>
            <p:nvPr/>
          </p:nvSpPr>
          <p:spPr>
            <a:xfrm>
              <a:off x="9021586" y="4623662"/>
              <a:ext cx="112032" cy="104515"/>
            </a:xfrm>
            <a:custGeom>
              <a:avLst/>
              <a:gdLst/>
              <a:ahLst/>
              <a:cxnLst/>
              <a:rect l="l" t="t" r="r" b="b"/>
              <a:pathLst>
                <a:path w="1699" h="1585" fill="none" extrusionOk="0">
                  <a:moveTo>
                    <a:pt x="1369" y="244"/>
                  </a:moveTo>
                  <a:cubicBezTo>
                    <a:pt x="1577" y="424"/>
                    <a:pt x="1698" y="689"/>
                    <a:pt x="1698" y="961"/>
                  </a:cubicBezTo>
                  <a:cubicBezTo>
                    <a:pt x="1698" y="1018"/>
                    <a:pt x="1670" y="1104"/>
                    <a:pt x="1641" y="1169"/>
                  </a:cubicBezTo>
                  <a:cubicBezTo>
                    <a:pt x="1612" y="1255"/>
                    <a:pt x="1548" y="1319"/>
                    <a:pt x="1462" y="1348"/>
                  </a:cubicBezTo>
                  <a:cubicBezTo>
                    <a:pt x="1283" y="1527"/>
                    <a:pt x="1010" y="1585"/>
                    <a:pt x="745" y="1585"/>
                  </a:cubicBezTo>
                  <a:cubicBezTo>
                    <a:pt x="681" y="1585"/>
                    <a:pt x="595" y="1585"/>
                    <a:pt x="537" y="1556"/>
                  </a:cubicBezTo>
                  <a:cubicBezTo>
                    <a:pt x="237" y="1463"/>
                    <a:pt x="0" y="1169"/>
                    <a:pt x="0" y="868"/>
                  </a:cubicBezTo>
                  <a:cubicBezTo>
                    <a:pt x="0" y="538"/>
                    <a:pt x="208" y="244"/>
                    <a:pt x="473" y="123"/>
                  </a:cubicBezTo>
                  <a:cubicBezTo>
                    <a:pt x="774" y="1"/>
                    <a:pt x="1132" y="65"/>
                    <a:pt x="1369" y="24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2" name="Google Shape;1652;p13"/>
          <p:cNvSpPr txBox="1">
            <a:spLocks noGrp="1"/>
          </p:cNvSpPr>
          <p:nvPr>
            <p:ph type="title"/>
          </p:nvPr>
        </p:nvSpPr>
        <p:spPr>
          <a:xfrm>
            <a:off x="727550" y="368825"/>
            <a:ext cx="7691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3" name="Google Shape;1653;p13"/>
          <p:cNvSpPr txBox="1">
            <a:spLocks noGrp="1"/>
          </p:cNvSpPr>
          <p:nvPr>
            <p:ph type="title" idx="16" hasCustomPrompt="1"/>
          </p:nvPr>
        </p:nvSpPr>
        <p:spPr>
          <a:xfrm>
            <a:off x="1531692"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654" name="Google Shape;1654;p13"/>
          <p:cNvSpPr txBox="1">
            <a:spLocks noGrp="1"/>
          </p:cNvSpPr>
          <p:nvPr>
            <p:ph type="title" idx="17" hasCustomPrompt="1"/>
          </p:nvPr>
        </p:nvSpPr>
        <p:spPr>
          <a:xfrm>
            <a:off x="3999300"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655" name="Google Shape;1655;p13"/>
          <p:cNvSpPr txBox="1">
            <a:spLocks noGrp="1"/>
          </p:cNvSpPr>
          <p:nvPr>
            <p:ph type="title" idx="18" hasCustomPrompt="1"/>
          </p:nvPr>
        </p:nvSpPr>
        <p:spPr>
          <a:xfrm>
            <a:off x="6497200"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656" name="Google Shape;1656;p13"/>
          <p:cNvSpPr txBox="1">
            <a:spLocks noGrp="1"/>
          </p:cNvSpPr>
          <p:nvPr>
            <p:ph type="title" idx="19" hasCustomPrompt="1"/>
          </p:nvPr>
        </p:nvSpPr>
        <p:spPr>
          <a:xfrm>
            <a:off x="1531692"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657" name="Google Shape;1657;p13"/>
          <p:cNvSpPr txBox="1">
            <a:spLocks noGrp="1"/>
          </p:cNvSpPr>
          <p:nvPr>
            <p:ph type="title" idx="20" hasCustomPrompt="1"/>
          </p:nvPr>
        </p:nvSpPr>
        <p:spPr>
          <a:xfrm>
            <a:off x="3999300"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658" name="Google Shape;1658;p13"/>
          <p:cNvSpPr txBox="1">
            <a:spLocks noGrp="1"/>
          </p:cNvSpPr>
          <p:nvPr>
            <p:ph type="title" idx="21" hasCustomPrompt="1"/>
          </p:nvPr>
        </p:nvSpPr>
        <p:spPr>
          <a:xfrm>
            <a:off x="6497200"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000"/>
              <a:buNone/>
              <a:defRPr sz="2000">
                <a:solidFill>
                  <a:schemeClr val="accent4"/>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659"/>
        <p:cNvGrpSpPr/>
        <p:nvPr/>
      </p:nvGrpSpPr>
      <p:grpSpPr>
        <a:xfrm>
          <a:off x="0" y="0"/>
          <a:ext cx="0" cy="0"/>
          <a:chOff x="0" y="0"/>
          <a:chExt cx="0" cy="0"/>
        </a:xfrm>
      </p:grpSpPr>
      <p:grpSp>
        <p:nvGrpSpPr>
          <p:cNvPr id="1660" name="Google Shape;1660;p14"/>
          <p:cNvGrpSpPr/>
          <p:nvPr/>
        </p:nvGrpSpPr>
        <p:grpSpPr>
          <a:xfrm>
            <a:off x="-267497" y="195461"/>
            <a:ext cx="870540" cy="4786914"/>
            <a:chOff x="-124622" y="195461"/>
            <a:chExt cx="870540" cy="4786914"/>
          </a:xfrm>
        </p:grpSpPr>
        <p:sp>
          <p:nvSpPr>
            <p:cNvPr id="1661" name="Google Shape;1661;p14"/>
            <p:cNvSpPr/>
            <p:nvPr/>
          </p:nvSpPr>
          <p:spPr>
            <a:xfrm>
              <a:off x="5346" y="2026549"/>
              <a:ext cx="216943" cy="244374"/>
            </a:xfrm>
            <a:custGeom>
              <a:avLst/>
              <a:gdLst/>
              <a:ahLst/>
              <a:cxnLst/>
              <a:rect l="l" t="t" r="r" b="b"/>
              <a:pathLst>
                <a:path w="3290" h="3706" fill="none" extrusionOk="0">
                  <a:moveTo>
                    <a:pt x="2394" y="1169"/>
                  </a:moveTo>
                  <a:cubicBezTo>
                    <a:pt x="2215" y="1197"/>
                    <a:pt x="2301" y="932"/>
                    <a:pt x="2301" y="932"/>
                  </a:cubicBezTo>
                  <a:cubicBezTo>
                    <a:pt x="2301" y="932"/>
                    <a:pt x="2509" y="1"/>
                    <a:pt x="1943" y="65"/>
                  </a:cubicBezTo>
                  <a:cubicBezTo>
                    <a:pt x="1943" y="65"/>
                    <a:pt x="1018" y="273"/>
                    <a:pt x="509" y="990"/>
                  </a:cubicBezTo>
                  <a:cubicBezTo>
                    <a:pt x="1" y="1706"/>
                    <a:pt x="961" y="1706"/>
                    <a:pt x="961" y="1706"/>
                  </a:cubicBezTo>
                  <a:cubicBezTo>
                    <a:pt x="961" y="1706"/>
                    <a:pt x="1018" y="1678"/>
                    <a:pt x="1047" y="1857"/>
                  </a:cubicBezTo>
                  <a:cubicBezTo>
                    <a:pt x="1076" y="2036"/>
                    <a:pt x="896" y="2007"/>
                    <a:pt x="896" y="2007"/>
                  </a:cubicBezTo>
                  <a:cubicBezTo>
                    <a:pt x="273" y="2151"/>
                    <a:pt x="868" y="2867"/>
                    <a:pt x="868" y="2867"/>
                  </a:cubicBezTo>
                  <a:cubicBezTo>
                    <a:pt x="1706" y="3706"/>
                    <a:pt x="1914" y="2753"/>
                    <a:pt x="2036" y="2573"/>
                  </a:cubicBezTo>
                  <a:cubicBezTo>
                    <a:pt x="2150" y="2423"/>
                    <a:pt x="2423" y="2839"/>
                    <a:pt x="2752" y="2631"/>
                  </a:cubicBezTo>
                  <a:cubicBezTo>
                    <a:pt x="3082" y="2452"/>
                    <a:pt x="3290" y="2093"/>
                    <a:pt x="3111" y="1377"/>
                  </a:cubicBezTo>
                  <a:cubicBezTo>
                    <a:pt x="2932" y="660"/>
                    <a:pt x="2573" y="1111"/>
                    <a:pt x="2394" y="1169"/>
                  </a:cubicBezTo>
                  <a:close/>
                  <a:moveTo>
                    <a:pt x="2781" y="1470"/>
                  </a:moveTo>
                  <a:cubicBezTo>
                    <a:pt x="2960" y="2122"/>
                    <a:pt x="2724" y="2272"/>
                    <a:pt x="2573" y="2366"/>
                  </a:cubicBezTo>
                  <a:cubicBezTo>
                    <a:pt x="2573" y="2366"/>
                    <a:pt x="2509" y="2366"/>
                    <a:pt x="2423" y="2301"/>
                  </a:cubicBezTo>
                  <a:cubicBezTo>
                    <a:pt x="2272" y="2244"/>
                    <a:pt x="2093" y="2151"/>
                    <a:pt x="1885" y="2272"/>
                  </a:cubicBezTo>
                  <a:cubicBezTo>
                    <a:pt x="1828" y="2301"/>
                    <a:pt x="1792" y="2366"/>
                    <a:pt x="1763" y="2394"/>
                  </a:cubicBezTo>
                  <a:cubicBezTo>
                    <a:pt x="1706" y="2452"/>
                    <a:pt x="1706" y="2509"/>
                    <a:pt x="1677" y="2573"/>
                  </a:cubicBezTo>
                  <a:cubicBezTo>
                    <a:pt x="1613" y="2659"/>
                    <a:pt x="1556" y="2839"/>
                    <a:pt x="1470" y="2867"/>
                  </a:cubicBezTo>
                  <a:cubicBezTo>
                    <a:pt x="1434" y="2903"/>
                    <a:pt x="1319" y="2839"/>
                    <a:pt x="1111" y="2659"/>
                  </a:cubicBezTo>
                  <a:cubicBezTo>
                    <a:pt x="1018" y="2545"/>
                    <a:pt x="961" y="2423"/>
                    <a:pt x="932" y="2330"/>
                  </a:cubicBezTo>
                  <a:cubicBezTo>
                    <a:pt x="990" y="2330"/>
                    <a:pt x="1076" y="2301"/>
                    <a:pt x="1169" y="2272"/>
                  </a:cubicBezTo>
                  <a:lnTo>
                    <a:pt x="1169" y="2272"/>
                  </a:lnTo>
                  <a:cubicBezTo>
                    <a:pt x="1348" y="2151"/>
                    <a:pt x="1405" y="2007"/>
                    <a:pt x="1376" y="1792"/>
                  </a:cubicBezTo>
                  <a:cubicBezTo>
                    <a:pt x="1319" y="1498"/>
                    <a:pt x="1111" y="1377"/>
                    <a:pt x="932" y="1377"/>
                  </a:cubicBezTo>
                  <a:cubicBezTo>
                    <a:pt x="868" y="1377"/>
                    <a:pt x="753" y="1348"/>
                    <a:pt x="689" y="1319"/>
                  </a:cubicBezTo>
                  <a:cubicBezTo>
                    <a:pt x="717" y="1291"/>
                    <a:pt x="717" y="1255"/>
                    <a:pt x="782" y="1197"/>
                  </a:cubicBezTo>
                  <a:cubicBezTo>
                    <a:pt x="932" y="990"/>
                    <a:pt x="1111" y="810"/>
                    <a:pt x="1348" y="660"/>
                  </a:cubicBezTo>
                  <a:cubicBezTo>
                    <a:pt x="1649" y="481"/>
                    <a:pt x="1914" y="424"/>
                    <a:pt x="1971" y="395"/>
                  </a:cubicBezTo>
                  <a:lnTo>
                    <a:pt x="1971" y="395"/>
                  </a:lnTo>
                  <a:cubicBezTo>
                    <a:pt x="2036" y="452"/>
                    <a:pt x="2007" y="660"/>
                    <a:pt x="1971" y="839"/>
                  </a:cubicBezTo>
                  <a:cubicBezTo>
                    <a:pt x="1943" y="932"/>
                    <a:pt x="1914" y="1197"/>
                    <a:pt x="2064" y="1348"/>
                  </a:cubicBezTo>
                  <a:cubicBezTo>
                    <a:pt x="2150" y="1470"/>
                    <a:pt x="2301" y="1527"/>
                    <a:pt x="2451" y="1470"/>
                  </a:cubicBezTo>
                  <a:cubicBezTo>
                    <a:pt x="2545" y="1470"/>
                    <a:pt x="2602" y="1434"/>
                    <a:pt x="2659" y="1377"/>
                  </a:cubicBezTo>
                  <a:cubicBezTo>
                    <a:pt x="2688" y="1377"/>
                    <a:pt x="2688" y="1377"/>
                    <a:pt x="2724" y="1348"/>
                  </a:cubicBezTo>
                  <a:lnTo>
                    <a:pt x="2752" y="1348"/>
                  </a:lnTo>
                  <a:cubicBezTo>
                    <a:pt x="2781" y="1348"/>
                    <a:pt x="2781" y="1405"/>
                    <a:pt x="2781" y="147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4"/>
            <p:cNvSpPr/>
            <p:nvPr/>
          </p:nvSpPr>
          <p:spPr>
            <a:xfrm>
              <a:off x="-77343" y="821562"/>
              <a:ext cx="85129" cy="21826"/>
            </a:xfrm>
            <a:custGeom>
              <a:avLst/>
              <a:gdLst/>
              <a:ahLst/>
              <a:cxnLst/>
              <a:rect l="l" t="t" r="r" b="b"/>
              <a:pathLst>
                <a:path w="1291" h="331" extrusionOk="0">
                  <a:moveTo>
                    <a:pt x="359" y="1"/>
                  </a:moveTo>
                  <a:cubicBezTo>
                    <a:pt x="215" y="1"/>
                    <a:pt x="0" y="94"/>
                    <a:pt x="0" y="244"/>
                  </a:cubicBezTo>
                  <a:cubicBezTo>
                    <a:pt x="106" y="237"/>
                    <a:pt x="210" y="233"/>
                    <a:pt x="312" y="233"/>
                  </a:cubicBezTo>
                  <a:cubicBezTo>
                    <a:pt x="619" y="233"/>
                    <a:pt x="914" y="266"/>
                    <a:pt x="1226" y="330"/>
                  </a:cubicBezTo>
                  <a:cubicBezTo>
                    <a:pt x="1226" y="244"/>
                    <a:pt x="1255" y="180"/>
                    <a:pt x="1290" y="122"/>
                  </a:cubicBezTo>
                  <a:cubicBezTo>
                    <a:pt x="989" y="36"/>
                    <a:pt x="688" y="1"/>
                    <a:pt x="35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4"/>
            <p:cNvSpPr/>
            <p:nvPr/>
          </p:nvSpPr>
          <p:spPr>
            <a:xfrm>
              <a:off x="1587" y="825188"/>
              <a:ext cx="263760" cy="461448"/>
            </a:xfrm>
            <a:custGeom>
              <a:avLst/>
              <a:gdLst/>
              <a:ahLst/>
              <a:cxnLst/>
              <a:rect l="l" t="t" r="r" b="b"/>
              <a:pathLst>
                <a:path w="4000" h="6998" extrusionOk="0">
                  <a:moveTo>
                    <a:pt x="482" y="1"/>
                  </a:moveTo>
                  <a:cubicBezTo>
                    <a:pt x="280" y="1"/>
                    <a:pt x="81" y="57"/>
                    <a:pt x="29" y="247"/>
                  </a:cubicBezTo>
                  <a:cubicBezTo>
                    <a:pt x="0" y="397"/>
                    <a:pt x="122" y="576"/>
                    <a:pt x="237" y="662"/>
                  </a:cubicBezTo>
                  <a:cubicBezTo>
                    <a:pt x="660" y="1114"/>
                    <a:pt x="1104" y="1558"/>
                    <a:pt x="1433" y="2095"/>
                  </a:cubicBezTo>
                  <a:cubicBezTo>
                    <a:pt x="2329" y="3414"/>
                    <a:pt x="2508" y="5084"/>
                    <a:pt x="2745" y="6668"/>
                  </a:cubicBezTo>
                  <a:cubicBezTo>
                    <a:pt x="2781" y="6818"/>
                    <a:pt x="2838" y="6997"/>
                    <a:pt x="2989" y="6997"/>
                  </a:cubicBezTo>
                  <a:cubicBezTo>
                    <a:pt x="3046" y="6969"/>
                    <a:pt x="3075" y="6933"/>
                    <a:pt x="3139" y="6904"/>
                  </a:cubicBezTo>
                  <a:cubicBezTo>
                    <a:pt x="3583" y="6546"/>
                    <a:pt x="3763" y="5922"/>
                    <a:pt x="3856" y="5356"/>
                  </a:cubicBezTo>
                  <a:cubicBezTo>
                    <a:pt x="3999" y="4188"/>
                    <a:pt x="3856" y="2991"/>
                    <a:pt x="3282" y="2009"/>
                  </a:cubicBezTo>
                  <a:cubicBezTo>
                    <a:pt x="2745" y="992"/>
                    <a:pt x="1763" y="189"/>
                    <a:pt x="631" y="10"/>
                  </a:cubicBezTo>
                  <a:cubicBezTo>
                    <a:pt x="583" y="4"/>
                    <a:pt x="532"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4"/>
            <p:cNvSpPr/>
            <p:nvPr/>
          </p:nvSpPr>
          <p:spPr>
            <a:xfrm>
              <a:off x="119686" y="909723"/>
              <a:ext cx="69105" cy="77150"/>
            </a:xfrm>
            <a:custGeom>
              <a:avLst/>
              <a:gdLst/>
              <a:ahLst/>
              <a:cxnLst/>
              <a:rect l="l" t="t" r="r" b="b"/>
              <a:pathLst>
                <a:path w="1048" h="1170" extrusionOk="0">
                  <a:moveTo>
                    <a:pt x="449" y="0"/>
                  </a:moveTo>
                  <a:cubicBezTo>
                    <a:pt x="362" y="0"/>
                    <a:pt x="286" y="32"/>
                    <a:pt x="237" y="97"/>
                  </a:cubicBezTo>
                  <a:cubicBezTo>
                    <a:pt x="209" y="133"/>
                    <a:pt x="180" y="161"/>
                    <a:pt x="151" y="190"/>
                  </a:cubicBezTo>
                  <a:cubicBezTo>
                    <a:pt x="123" y="276"/>
                    <a:pt x="58" y="341"/>
                    <a:pt x="29" y="455"/>
                  </a:cubicBezTo>
                  <a:cubicBezTo>
                    <a:pt x="1" y="548"/>
                    <a:pt x="1" y="670"/>
                    <a:pt x="29" y="756"/>
                  </a:cubicBezTo>
                  <a:cubicBezTo>
                    <a:pt x="58" y="849"/>
                    <a:pt x="94" y="907"/>
                    <a:pt x="151" y="964"/>
                  </a:cubicBezTo>
                  <a:cubicBezTo>
                    <a:pt x="180" y="1028"/>
                    <a:pt x="237" y="1086"/>
                    <a:pt x="302" y="1114"/>
                  </a:cubicBezTo>
                  <a:cubicBezTo>
                    <a:pt x="364" y="1153"/>
                    <a:pt x="436" y="1169"/>
                    <a:pt x="510" y="1169"/>
                  </a:cubicBezTo>
                  <a:cubicBezTo>
                    <a:pt x="614" y="1169"/>
                    <a:pt x="722" y="1136"/>
                    <a:pt x="811" y="1086"/>
                  </a:cubicBezTo>
                  <a:cubicBezTo>
                    <a:pt x="954" y="964"/>
                    <a:pt x="1047" y="785"/>
                    <a:pt x="1047" y="606"/>
                  </a:cubicBezTo>
                  <a:cubicBezTo>
                    <a:pt x="1047" y="427"/>
                    <a:pt x="954" y="247"/>
                    <a:pt x="811" y="133"/>
                  </a:cubicBezTo>
                  <a:cubicBezTo>
                    <a:pt x="717" y="68"/>
                    <a:pt x="631" y="11"/>
                    <a:pt x="538" y="11"/>
                  </a:cubicBezTo>
                  <a:cubicBezTo>
                    <a:pt x="508" y="4"/>
                    <a:pt x="478" y="0"/>
                    <a:pt x="44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4"/>
            <p:cNvSpPr/>
            <p:nvPr/>
          </p:nvSpPr>
          <p:spPr>
            <a:xfrm>
              <a:off x="60669" y="857037"/>
              <a:ext cx="69039" cy="66006"/>
            </a:xfrm>
            <a:custGeom>
              <a:avLst/>
              <a:gdLst/>
              <a:ahLst/>
              <a:cxnLst/>
              <a:rect l="l" t="t" r="r" b="b"/>
              <a:pathLst>
                <a:path w="1047" h="1001" extrusionOk="0">
                  <a:moveTo>
                    <a:pt x="358" y="0"/>
                  </a:moveTo>
                  <a:cubicBezTo>
                    <a:pt x="272" y="36"/>
                    <a:pt x="179" y="122"/>
                    <a:pt x="122" y="179"/>
                  </a:cubicBezTo>
                  <a:cubicBezTo>
                    <a:pt x="57" y="301"/>
                    <a:pt x="0" y="452"/>
                    <a:pt x="29" y="573"/>
                  </a:cubicBezTo>
                  <a:cubicBezTo>
                    <a:pt x="57" y="753"/>
                    <a:pt x="237" y="867"/>
                    <a:pt x="416" y="960"/>
                  </a:cubicBezTo>
                  <a:cubicBezTo>
                    <a:pt x="461" y="981"/>
                    <a:pt x="503" y="1001"/>
                    <a:pt x="534" y="1001"/>
                  </a:cubicBezTo>
                  <a:cubicBezTo>
                    <a:pt x="547" y="1001"/>
                    <a:pt x="558" y="997"/>
                    <a:pt x="566" y="989"/>
                  </a:cubicBezTo>
                  <a:cubicBezTo>
                    <a:pt x="659" y="989"/>
                    <a:pt x="717" y="960"/>
                    <a:pt x="774" y="896"/>
                  </a:cubicBezTo>
                  <a:cubicBezTo>
                    <a:pt x="924" y="753"/>
                    <a:pt x="1046" y="573"/>
                    <a:pt x="989" y="394"/>
                  </a:cubicBezTo>
                  <a:cubicBezTo>
                    <a:pt x="953" y="215"/>
                    <a:pt x="774" y="93"/>
                    <a:pt x="595" y="36"/>
                  </a:cubicBezTo>
                  <a:cubicBezTo>
                    <a:pt x="537" y="0"/>
                    <a:pt x="451" y="0"/>
                    <a:pt x="35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4"/>
            <p:cNvSpPr/>
            <p:nvPr/>
          </p:nvSpPr>
          <p:spPr>
            <a:xfrm>
              <a:off x="170723" y="1085717"/>
              <a:ext cx="73325" cy="61720"/>
            </a:xfrm>
            <a:custGeom>
              <a:avLst/>
              <a:gdLst/>
              <a:ahLst/>
              <a:cxnLst/>
              <a:rect l="l" t="t" r="r" b="b"/>
              <a:pathLst>
                <a:path w="1112" h="936" extrusionOk="0">
                  <a:moveTo>
                    <a:pt x="538" y="1"/>
                  </a:moveTo>
                  <a:cubicBezTo>
                    <a:pt x="395" y="1"/>
                    <a:pt x="244" y="58"/>
                    <a:pt x="151" y="180"/>
                  </a:cubicBezTo>
                  <a:cubicBezTo>
                    <a:pt x="123" y="208"/>
                    <a:pt x="94" y="266"/>
                    <a:pt x="65" y="294"/>
                  </a:cubicBezTo>
                  <a:cubicBezTo>
                    <a:pt x="37" y="445"/>
                    <a:pt x="1" y="445"/>
                    <a:pt x="94" y="595"/>
                  </a:cubicBezTo>
                  <a:cubicBezTo>
                    <a:pt x="151" y="775"/>
                    <a:pt x="302" y="896"/>
                    <a:pt x="481" y="925"/>
                  </a:cubicBezTo>
                  <a:cubicBezTo>
                    <a:pt x="516" y="932"/>
                    <a:pt x="554" y="935"/>
                    <a:pt x="594" y="935"/>
                  </a:cubicBezTo>
                  <a:cubicBezTo>
                    <a:pt x="724" y="935"/>
                    <a:pt x="868" y="897"/>
                    <a:pt x="961" y="803"/>
                  </a:cubicBezTo>
                  <a:cubicBezTo>
                    <a:pt x="1076" y="653"/>
                    <a:pt x="1112" y="474"/>
                    <a:pt x="1047" y="294"/>
                  </a:cubicBezTo>
                  <a:cubicBezTo>
                    <a:pt x="1018" y="266"/>
                    <a:pt x="990" y="208"/>
                    <a:pt x="961" y="151"/>
                  </a:cubicBezTo>
                  <a:cubicBezTo>
                    <a:pt x="839" y="58"/>
                    <a:pt x="689" y="1"/>
                    <a:pt x="53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4"/>
            <p:cNvSpPr/>
            <p:nvPr/>
          </p:nvSpPr>
          <p:spPr>
            <a:xfrm>
              <a:off x="161294" y="1001776"/>
              <a:ext cx="70951" cy="68841"/>
            </a:xfrm>
            <a:custGeom>
              <a:avLst/>
              <a:gdLst/>
              <a:ahLst/>
              <a:cxnLst/>
              <a:rect l="l" t="t" r="r" b="b"/>
              <a:pathLst>
                <a:path w="1076" h="1044" extrusionOk="0">
                  <a:moveTo>
                    <a:pt x="463" y="1"/>
                  </a:moveTo>
                  <a:cubicBezTo>
                    <a:pt x="395" y="1"/>
                    <a:pt x="328" y="8"/>
                    <a:pt x="266" y="19"/>
                  </a:cubicBezTo>
                  <a:cubicBezTo>
                    <a:pt x="237" y="48"/>
                    <a:pt x="180" y="77"/>
                    <a:pt x="144" y="105"/>
                  </a:cubicBezTo>
                  <a:cubicBezTo>
                    <a:pt x="29" y="227"/>
                    <a:pt x="0" y="227"/>
                    <a:pt x="0" y="406"/>
                  </a:cubicBezTo>
                  <a:cubicBezTo>
                    <a:pt x="0" y="586"/>
                    <a:pt x="58" y="765"/>
                    <a:pt x="208" y="915"/>
                  </a:cubicBezTo>
                  <a:cubicBezTo>
                    <a:pt x="295" y="1002"/>
                    <a:pt x="438" y="1043"/>
                    <a:pt x="580" y="1043"/>
                  </a:cubicBezTo>
                  <a:cubicBezTo>
                    <a:pt x="626" y="1043"/>
                    <a:pt x="673" y="1039"/>
                    <a:pt x="717" y="1030"/>
                  </a:cubicBezTo>
                  <a:cubicBezTo>
                    <a:pt x="896" y="973"/>
                    <a:pt x="1040" y="793"/>
                    <a:pt x="1075" y="614"/>
                  </a:cubicBezTo>
                  <a:cubicBezTo>
                    <a:pt x="1075" y="557"/>
                    <a:pt x="1075" y="492"/>
                    <a:pt x="1040" y="435"/>
                  </a:cubicBezTo>
                  <a:cubicBezTo>
                    <a:pt x="1011" y="256"/>
                    <a:pt x="896" y="134"/>
                    <a:pt x="746" y="48"/>
                  </a:cubicBezTo>
                  <a:cubicBezTo>
                    <a:pt x="658" y="15"/>
                    <a:pt x="560" y="1"/>
                    <a:pt x="463"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4"/>
            <p:cNvSpPr/>
            <p:nvPr/>
          </p:nvSpPr>
          <p:spPr>
            <a:xfrm>
              <a:off x="178768" y="1164515"/>
              <a:ext cx="61060" cy="56906"/>
            </a:xfrm>
            <a:custGeom>
              <a:avLst/>
              <a:gdLst/>
              <a:ahLst/>
              <a:cxnLst/>
              <a:rect l="l" t="t" r="r" b="b"/>
              <a:pathLst>
                <a:path w="926" h="863" extrusionOk="0">
                  <a:moveTo>
                    <a:pt x="417" y="0"/>
                  </a:moveTo>
                  <a:cubicBezTo>
                    <a:pt x="330" y="0"/>
                    <a:pt x="246" y="22"/>
                    <a:pt x="180" y="88"/>
                  </a:cubicBezTo>
                  <a:cubicBezTo>
                    <a:pt x="151" y="117"/>
                    <a:pt x="122" y="146"/>
                    <a:pt x="94" y="210"/>
                  </a:cubicBezTo>
                  <a:cubicBezTo>
                    <a:pt x="1" y="418"/>
                    <a:pt x="122" y="683"/>
                    <a:pt x="330" y="805"/>
                  </a:cubicBezTo>
                  <a:cubicBezTo>
                    <a:pt x="388" y="834"/>
                    <a:pt x="481" y="862"/>
                    <a:pt x="538" y="862"/>
                  </a:cubicBezTo>
                  <a:cubicBezTo>
                    <a:pt x="660" y="862"/>
                    <a:pt x="775" y="776"/>
                    <a:pt x="839" y="683"/>
                  </a:cubicBezTo>
                  <a:cubicBezTo>
                    <a:pt x="896" y="597"/>
                    <a:pt x="925" y="475"/>
                    <a:pt x="896" y="353"/>
                  </a:cubicBezTo>
                  <a:cubicBezTo>
                    <a:pt x="896" y="267"/>
                    <a:pt x="868" y="210"/>
                    <a:pt x="810" y="146"/>
                  </a:cubicBezTo>
                  <a:cubicBezTo>
                    <a:pt x="746" y="88"/>
                    <a:pt x="689" y="60"/>
                    <a:pt x="631" y="31"/>
                  </a:cubicBezTo>
                  <a:cubicBezTo>
                    <a:pt x="563" y="15"/>
                    <a:pt x="489" y="0"/>
                    <a:pt x="41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4"/>
            <p:cNvSpPr/>
            <p:nvPr/>
          </p:nvSpPr>
          <p:spPr>
            <a:xfrm>
              <a:off x="214244" y="207265"/>
              <a:ext cx="401706" cy="744924"/>
            </a:xfrm>
            <a:custGeom>
              <a:avLst/>
              <a:gdLst/>
              <a:ahLst/>
              <a:cxnLst/>
              <a:rect l="l" t="t" r="r" b="b"/>
              <a:pathLst>
                <a:path w="6092" h="11297" extrusionOk="0">
                  <a:moveTo>
                    <a:pt x="151" y="0"/>
                  </a:moveTo>
                  <a:cubicBezTo>
                    <a:pt x="151" y="36"/>
                    <a:pt x="122" y="65"/>
                    <a:pt x="122" y="65"/>
                  </a:cubicBezTo>
                  <a:cubicBezTo>
                    <a:pt x="0" y="660"/>
                    <a:pt x="122" y="1254"/>
                    <a:pt x="480" y="1763"/>
                  </a:cubicBezTo>
                  <a:cubicBezTo>
                    <a:pt x="301" y="1971"/>
                    <a:pt x="208" y="2243"/>
                    <a:pt x="151" y="2480"/>
                  </a:cubicBezTo>
                  <a:cubicBezTo>
                    <a:pt x="29" y="3111"/>
                    <a:pt x="151" y="3705"/>
                    <a:pt x="272" y="4300"/>
                  </a:cubicBezTo>
                  <a:cubicBezTo>
                    <a:pt x="272" y="4339"/>
                    <a:pt x="283" y="4354"/>
                    <a:pt x="297" y="4354"/>
                  </a:cubicBezTo>
                  <a:cubicBezTo>
                    <a:pt x="307" y="4354"/>
                    <a:pt x="318" y="4347"/>
                    <a:pt x="330" y="4336"/>
                  </a:cubicBezTo>
                  <a:cubicBezTo>
                    <a:pt x="480" y="4214"/>
                    <a:pt x="595" y="4092"/>
                    <a:pt x="717" y="3913"/>
                  </a:cubicBezTo>
                  <a:cubicBezTo>
                    <a:pt x="896" y="4272"/>
                    <a:pt x="1104" y="4630"/>
                    <a:pt x="1283" y="4988"/>
                  </a:cubicBezTo>
                  <a:cubicBezTo>
                    <a:pt x="1584" y="5619"/>
                    <a:pt x="1734" y="6364"/>
                    <a:pt x="1706" y="7052"/>
                  </a:cubicBezTo>
                  <a:cubicBezTo>
                    <a:pt x="1641" y="8127"/>
                    <a:pt x="1226" y="9202"/>
                    <a:pt x="1641" y="10184"/>
                  </a:cubicBezTo>
                  <a:cubicBezTo>
                    <a:pt x="1913" y="10814"/>
                    <a:pt x="2566" y="11259"/>
                    <a:pt x="3254" y="11287"/>
                  </a:cubicBezTo>
                  <a:cubicBezTo>
                    <a:pt x="3310" y="11293"/>
                    <a:pt x="3368" y="11296"/>
                    <a:pt x="3426" y="11296"/>
                  </a:cubicBezTo>
                  <a:cubicBezTo>
                    <a:pt x="4283" y="11296"/>
                    <a:pt x="5251" y="10670"/>
                    <a:pt x="5647" y="9919"/>
                  </a:cubicBezTo>
                  <a:cubicBezTo>
                    <a:pt x="6063" y="9109"/>
                    <a:pt x="6091" y="8156"/>
                    <a:pt x="5970" y="7231"/>
                  </a:cubicBezTo>
                  <a:cubicBezTo>
                    <a:pt x="5676" y="5232"/>
                    <a:pt x="4357" y="3376"/>
                    <a:pt x="2781" y="2122"/>
                  </a:cubicBezTo>
                  <a:cubicBezTo>
                    <a:pt x="2659" y="2036"/>
                    <a:pt x="2537" y="1942"/>
                    <a:pt x="2386" y="1885"/>
                  </a:cubicBezTo>
                  <a:cubicBezTo>
                    <a:pt x="2566" y="1828"/>
                    <a:pt x="2716" y="1735"/>
                    <a:pt x="2838" y="1613"/>
                  </a:cubicBezTo>
                  <a:cubicBezTo>
                    <a:pt x="2867" y="1584"/>
                    <a:pt x="2867" y="1527"/>
                    <a:pt x="2809" y="1527"/>
                  </a:cubicBezTo>
                  <a:cubicBezTo>
                    <a:pt x="2349" y="1499"/>
                    <a:pt x="1889" y="1195"/>
                    <a:pt x="1435" y="1195"/>
                  </a:cubicBezTo>
                  <a:cubicBezTo>
                    <a:pt x="1415" y="1195"/>
                    <a:pt x="1396" y="1196"/>
                    <a:pt x="1376" y="1197"/>
                  </a:cubicBezTo>
                  <a:cubicBezTo>
                    <a:pt x="1104" y="1226"/>
                    <a:pt x="867" y="1348"/>
                    <a:pt x="688" y="1527"/>
                  </a:cubicBezTo>
                  <a:cubicBezTo>
                    <a:pt x="452" y="1047"/>
                    <a:pt x="452" y="481"/>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4"/>
            <p:cNvSpPr/>
            <p:nvPr/>
          </p:nvSpPr>
          <p:spPr>
            <a:xfrm>
              <a:off x="216090" y="319692"/>
              <a:ext cx="354493" cy="626232"/>
            </a:xfrm>
            <a:custGeom>
              <a:avLst/>
              <a:gdLst/>
              <a:ahLst/>
              <a:cxnLst/>
              <a:rect l="l" t="t" r="r" b="b"/>
              <a:pathLst>
                <a:path w="5376" h="9497" fill="none" extrusionOk="0">
                  <a:moveTo>
                    <a:pt x="1" y="2058"/>
                  </a:moveTo>
                  <a:cubicBezTo>
                    <a:pt x="180" y="2416"/>
                    <a:pt x="388" y="2746"/>
                    <a:pt x="567" y="3104"/>
                  </a:cubicBezTo>
                  <a:cubicBezTo>
                    <a:pt x="868" y="3763"/>
                    <a:pt x="1018" y="4480"/>
                    <a:pt x="990" y="5197"/>
                  </a:cubicBezTo>
                  <a:cubicBezTo>
                    <a:pt x="925" y="6243"/>
                    <a:pt x="510" y="7346"/>
                    <a:pt x="925" y="8300"/>
                  </a:cubicBezTo>
                  <a:cubicBezTo>
                    <a:pt x="1226" y="8930"/>
                    <a:pt x="1857" y="9375"/>
                    <a:pt x="2538" y="9439"/>
                  </a:cubicBezTo>
                  <a:cubicBezTo>
                    <a:pt x="3433" y="9496"/>
                    <a:pt x="4508" y="8866"/>
                    <a:pt x="4931" y="8034"/>
                  </a:cubicBezTo>
                  <a:cubicBezTo>
                    <a:pt x="5347" y="7225"/>
                    <a:pt x="5375" y="6271"/>
                    <a:pt x="5261" y="5376"/>
                  </a:cubicBezTo>
                  <a:cubicBezTo>
                    <a:pt x="4960" y="3376"/>
                    <a:pt x="3677" y="1492"/>
                    <a:pt x="2065" y="237"/>
                  </a:cubicBezTo>
                  <a:cubicBezTo>
                    <a:pt x="1943" y="151"/>
                    <a:pt x="1821" y="87"/>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4"/>
            <p:cNvSpPr/>
            <p:nvPr/>
          </p:nvSpPr>
          <p:spPr>
            <a:xfrm>
              <a:off x="170723" y="274391"/>
              <a:ext cx="189116" cy="208898"/>
            </a:xfrm>
            <a:custGeom>
              <a:avLst/>
              <a:gdLst/>
              <a:ahLst/>
              <a:cxnLst/>
              <a:rect l="l" t="t" r="r" b="b"/>
              <a:pathLst>
                <a:path w="2868" h="3168" fill="none" extrusionOk="0">
                  <a:moveTo>
                    <a:pt x="452" y="566"/>
                  </a:moveTo>
                  <a:cubicBezTo>
                    <a:pt x="273" y="774"/>
                    <a:pt x="180" y="1046"/>
                    <a:pt x="123" y="1311"/>
                  </a:cubicBezTo>
                  <a:cubicBezTo>
                    <a:pt x="1" y="1913"/>
                    <a:pt x="151" y="2508"/>
                    <a:pt x="244" y="3103"/>
                  </a:cubicBezTo>
                  <a:cubicBezTo>
                    <a:pt x="244" y="3168"/>
                    <a:pt x="302" y="3168"/>
                    <a:pt x="330" y="3168"/>
                  </a:cubicBezTo>
                  <a:cubicBezTo>
                    <a:pt x="631" y="2895"/>
                    <a:pt x="868" y="2537"/>
                    <a:pt x="932" y="2121"/>
                  </a:cubicBezTo>
                  <a:cubicBezTo>
                    <a:pt x="932" y="2093"/>
                    <a:pt x="990" y="2064"/>
                    <a:pt x="1018" y="2121"/>
                  </a:cubicBezTo>
                  <a:cubicBezTo>
                    <a:pt x="1198" y="2300"/>
                    <a:pt x="1319" y="2508"/>
                    <a:pt x="1434" y="2745"/>
                  </a:cubicBezTo>
                  <a:cubicBezTo>
                    <a:pt x="1470" y="2781"/>
                    <a:pt x="1527" y="2781"/>
                    <a:pt x="1527" y="2716"/>
                  </a:cubicBezTo>
                  <a:cubicBezTo>
                    <a:pt x="1585" y="2272"/>
                    <a:pt x="1556" y="1820"/>
                    <a:pt x="1405" y="1405"/>
                  </a:cubicBezTo>
                  <a:cubicBezTo>
                    <a:pt x="1405" y="1376"/>
                    <a:pt x="1434" y="1311"/>
                    <a:pt x="1470" y="1347"/>
                  </a:cubicBezTo>
                  <a:cubicBezTo>
                    <a:pt x="1857" y="1405"/>
                    <a:pt x="2244" y="1641"/>
                    <a:pt x="2602" y="1555"/>
                  </a:cubicBezTo>
                  <a:cubicBezTo>
                    <a:pt x="2659" y="1555"/>
                    <a:pt x="2659" y="1491"/>
                    <a:pt x="2631" y="1462"/>
                  </a:cubicBezTo>
                  <a:lnTo>
                    <a:pt x="2007" y="838"/>
                  </a:lnTo>
                  <a:cubicBezTo>
                    <a:pt x="1972" y="810"/>
                    <a:pt x="1972" y="745"/>
                    <a:pt x="2036" y="745"/>
                  </a:cubicBezTo>
                  <a:cubicBezTo>
                    <a:pt x="2330" y="745"/>
                    <a:pt x="2602" y="631"/>
                    <a:pt x="2810" y="416"/>
                  </a:cubicBezTo>
                  <a:cubicBezTo>
                    <a:pt x="2867" y="387"/>
                    <a:pt x="2839" y="330"/>
                    <a:pt x="2781" y="330"/>
                  </a:cubicBezTo>
                  <a:cubicBezTo>
                    <a:pt x="2301" y="301"/>
                    <a:pt x="1857" y="0"/>
                    <a:pt x="1348" y="29"/>
                  </a:cubicBezTo>
                  <a:cubicBezTo>
                    <a:pt x="1076" y="29"/>
                    <a:pt x="839" y="150"/>
                    <a:pt x="660"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4"/>
            <p:cNvSpPr/>
            <p:nvPr/>
          </p:nvSpPr>
          <p:spPr>
            <a:xfrm>
              <a:off x="168877" y="195461"/>
              <a:ext cx="51565" cy="126209"/>
            </a:xfrm>
            <a:custGeom>
              <a:avLst/>
              <a:gdLst/>
              <a:ahLst/>
              <a:cxnLst/>
              <a:rect l="l" t="t" r="r" b="b"/>
              <a:pathLst>
                <a:path w="782" h="1914" fill="none" extrusionOk="0">
                  <a:moveTo>
                    <a:pt x="151" y="36"/>
                  </a:moveTo>
                  <a:cubicBezTo>
                    <a:pt x="179" y="0"/>
                    <a:pt x="179" y="0"/>
                    <a:pt x="208" y="0"/>
                  </a:cubicBezTo>
                  <a:lnTo>
                    <a:pt x="602" y="0"/>
                  </a:lnTo>
                  <a:cubicBezTo>
                    <a:pt x="423" y="538"/>
                    <a:pt x="452" y="1197"/>
                    <a:pt x="781" y="1677"/>
                  </a:cubicBezTo>
                  <a:cubicBezTo>
                    <a:pt x="659" y="1706"/>
                    <a:pt x="631" y="1828"/>
                    <a:pt x="602" y="1914"/>
                  </a:cubicBezTo>
                  <a:cubicBezTo>
                    <a:pt x="179" y="1405"/>
                    <a:pt x="0" y="717"/>
                    <a:pt x="122" y="93"/>
                  </a:cubicBezTo>
                  <a:cubicBezTo>
                    <a:pt x="151" y="65"/>
                    <a:pt x="151" y="36"/>
                    <a:pt x="151" y="3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4"/>
            <p:cNvSpPr/>
            <p:nvPr/>
          </p:nvSpPr>
          <p:spPr>
            <a:xfrm>
              <a:off x="286975" y="770524"/>
              <a:ext cx="78996" cy="126275"/>
            </a:xfrm>
            <a:custGeom>
              <a:avLst/>
              <a:gdLst/>
              <a:ahLst/>
              <a:cxnLst/>
              <a:rect l="l" t="t" r="r" b="b"/>
              <a:pathLst>
                <a:path w="1198" h="1915" fill="none" extrusionOk="0">
                  <a:moveTo>
                    <a:pt x="567" y="180"/>
                  </a:moveTo>
                  <a:cubicBezTo>
                    <a:pt x="538" y="94"/>
                    <a:pt x="452" y="29"/>
                    <a:pt x="359" y="1"/>
                  </a:cubicBezTo>
                  <a:cubicBezTo>
                    <a:pt x="273" y="1"/>
                    <a:pt x="180" y="58"/>
                    <a:pt x="151" y="122"/>
                  </a:cubicBezTo>
                  <a:cubicBezTo>
                    <a:pt x="94" y="208"/>
                    <a:pt x="65" y="302"/>
                    <a:pt x="65" y="388"/>
                  </a:cubicBezTo>
                  <a:cubicBezTo>
                    <a:pt x="1" y="868"/>
                    <a:pt x="180" y="1405"/>
                    <a:pt x="538" y="1735"/>
                  </a:cubicBezTo>
                  <a:cubicBezTo>
                    <a:pt x="631" y="1821"/>
                    <a:pt x="746" y="1885"/>
                    <a:pt x="868" y="1914"/>
                  </a:cubicBezTo>
                  <a:cubicBezTo>
                    <a:pt x="961" y="1914"/>
                    <a:pt x="1104" y="1885"/>
                    <a:pt x="1140" y="1764"/>
                  </a:cubicBezTo>
                  <a:cubicBezTo>
                    <a:pt x="1197" y="1642"/>
                    <a:pt x="1104" y="1491"/>
                    <a:pt x="1047" y="1377"/>
                  </a:cubicBezTo>
                  <a:cubicBezTo>
                    <a:pt x="925" y="1226"/>
                    <a:pt x="810" y="1018"/>
                    <a:pt x="746" y="810"/>
                  </a:cubicBezTo>
                  <a:cubicBezTo>
                    <a:pt x="689" y="595"/>
                    <a:pt x="689" y="359"/>
                    <a:pt x="567"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4"/>
            <p:cNvSpPr/>
            <p:nvPr/>
          </p:nvSpPr>
          <p:spPr>
            <a:xfrm>
              <a:off x="21435" y="1877261"/>
              <a:ext cx="724483" cy="1269807"/>
            </a:xfrm>
            <a:custGeom>
              <a:avLst/>
              <a:gdLst/>
              <a:ahLst/>
              <a:cxnLst/>
              <a:rect l="l" t="t" r="r" b="b"/>
              <a:pathLst>
                <a:path w="10987" h="19257" extrusionOk="0">
                  <a:moveTo>
                    <a:pt x="6092" y="5461"/>
                  </a:moveTo>
                  <a:lnTo>
                    <a:pt x="6016" y="5660"/>
                  </a:lnTo>
                  <a:lnTo>
                    <a:pt x="6016" y="5660"/>
                  </a:lnTo>
                  <a:cubicBezTo>
                    <a:pt x="6043" y="5596"/>
                    <a:pt x="6074" y="5535"/>
                    <a:pt x="6092" y="5461"/>
                  </a:cubicBezTo>
                  <a:close/>
                  <a:moveTo>
                    <a:pt x="6016" y="5660"/>
                  </a:moveTo>
                  <a:lnTo>
                    <a:pt x="6016" y="5660"/>
                  </a:lnTo>
                  <a:cubicBezTo>
                    <a:pt x="6010" y="5672"/>
                    <a:pt x="6005" y="5685"/>
                    <a:pt x="5999" y="5698"/>
                  </a:cubicBezTo>
                  <a:lnTo>
                    <a:pt x="5999" y="5698"/>
                  </a:lnTo>
                  <a:cubicBezTo>
                    <a:pt x="5999" y="5700"/>
                    <a:pt x="5999" y="5702"/>
                    <a:pt x="5998" y="5705"/>
                  </a:cubicBezTo>
                  <a:lnTo>
                    <a:pt x="6016" y="5660"/>
                  </a:lnTo>
                  <a:close/>
                  <a:moveTo>
                    <a:pt x="8356" y="0"/>
                  </a:moveTo>
                  <a:cubicBezTo>
                    <a:pt x="7432" y="1849"/>
                    <a:pt x="6715" y="3970"/>
                    <a:pt x="5970" y="5912"/>
                  </a:cubicBezTo>
                  <a:lnTo>
                    <a:pt x="5970" y="5791"/>
                  </a:lnTo>
                  <a:cubicBezTo>
                    <a:pt x="5977" y="5758"/>
                    <a:pt x="5988" y="5727"/>
                    <a:pt x="5999" y="5698"/>
                  </a:cubicBezTo>
                  <a:lnTo>
                    <a:pt x="5999" y="5698"/>
                  </a:lnTo>
                  <a:cubicBezTo>
                    <a:pt x="6207" y="4353"/>
                    <a:pt x="6328" y="2865"/>
                    <a:pt x="6450" y="1462"/>
                  </a:cubicBezTo>
                  <a:lnTo>
                    <a:pt x="6450" y="1462"/>
                  </a:lnTo>
                  <a:cubicBezTo>
                    <a:pt x="5848" y="1519"/>
                    <a:pt x="5282" y="1641"/>
                    <a:pt x="4716" y="1820"/>
                  </a:cubicBezTo>
                  <a:cubicBezTo>
                    <a:pt x="4866" y="3791"/>
                    <a:pt x="4952" y="5733"/>
                    <a:pt x="5045" y="7704"/>
                  </a:cubicBezTo>
                  <a:lnTo>
                    <a:pt x="5884" y="8062"/>
                  </a:lnTo>
                  <a:lnTo>
                    <a:pt x="6328" y="8270"/>
                  </a:lnTo>
                  <a:cubicBezTo>
                    <a:pt x="7432" y="6894"/>
                    <a:pt x="9044" y="5912"/>
                    <a:pt x="10778" y="5640"/>
                  </a:cubicBezTo>
                  <a:cubicBezTo>
                    <a:pt x="10986" y="5224"/>
                    <a:pt x="10778" y="4744"/>
                    <a:pt x="10599" y="4329"/>
                  </a:cubicBezTo>
                  <a:cubicBezTo>
                    <a:pt x="10571" y="4271"/>
                    <a:pt x="10506" y="4178"/>
                    <a:pt x="10449" y="4149"/>
                  </a:cubicBezTo>
                  <a:cubicBezTo>
                    <a:pt x="10426" y="4142"/>
                    <a:pt x="10402" y="4138"/>
                    <a:pt x="10378" y="4138"/>
                  </a:cubicBezTo>
                  <a:cubicBezTo>
                    <a:pt x="10313" y="4138"/>
                    <a:pt x="10247" y="4165"/>
                    <a:pt x="10184" y="4207"/>
                  </a:cubicBezTo>
                  <a:cubicBezTo>
                    <a:pt x="8929" y="4866"/>
                    <a:pt x="7969" y="5490"/>
                    <a:pt x="6837" y="6328"/>
                  </a:cubicBezTo>
                  <a:lnTo>
                    <a:pt x="7102" y="5791"/>
                  </a:lnTo>
                  <a:cubicBezTo>
                    <a:pt x="7969" y="4028"/>
                    <a:pt x="8686" y="2659"/>
                    <a:pt x="9524" y="688"/>
                  </a:cubicBezTo>
                  <a:cubicBezTo>
                    <a:pt x="9195" y="387"/>
                    <a:pt x="8779" y="151"/>
                    <a:pt x="8356" y="0"/>
                  </a:cubicBezTo>
                  <a:close/>
                  <a:moveTo>
                    <a:pt x="4837" y="7582"/>
                  </a:moveTo>
                  <a:cubicBezTo>
                    <a:pt x="3433" y="10986"/>
                    <a:pt x="1878" y="14304"/>
                    <a:pt x="237" y="17558"/>
                  </a:cubicBezTo>
                  <a:cubicBezTo>
                    <a:pt x="115" y="17765"/>
                    <a:pt x="0" y="17973"/>
                    <a:pt x="0" y="18210"/>
                  </a:cubicBezTo>
                  <a:cubicBezTo>
                    <a:pt x="0" y="18604"/>
                    <a:pt x="330" y="18962"/>
                    <a:pt x="688" y="19106"/>
                  </a:cubicBezTo>
                  <a:cubicBezTo>
                    <a:pt x="1075" y="19256"/>
                    <a:pt x="1491" y="19256"/>
                    <a:pt x="1878" y="19256"/>
                  </a:cubicBezTo>
                  <a:cubicBezTo>
                    <a:pt x="2028" y="19256"/>
                    <a:pt x="2179" y="19256"/>
                    <a:pt x="2301" y="19170"/>
                  </a:cubicBezTo>
                  <a:cubicBezTo>
                    <a:pt x="2358" y="19077"/>
                    <a:pt x="2387" y="18926"/>
                    <a:pt x="2415" y="18812"/>
                  </a:cubicBezTo>
                  <a:cubicBezTo>
                    <a:pt x="2659" y="16748"/>
                    <a:pt x="3519" y="14806"/>
                    <a:pt x="4386" y="12928"/>
                  </a:cubicBezTo>
                  <a:cubicBezTo>
                    <a:pt x="5074" y="11373"/>
                    <a:pt x="5762" y="9854"/>
                    <a:pt x="6479" y="8327"/>
                  </a:cubicBezTo>
                  <a:cubicBezTo>
                    <a:pt x="6421" y="8299"/>
                    <a:pt x="6385" y="8299"/>
                    <a:pt x="6328" y="8270"/>
                  </a:cubicBezTo>
                  <a:cubicBezTo>
                    <a:pt x="6178" y="8213"/>
                    <a:pt x="5998" y="8148"/>
                    <a:pt x="5848" y="8091"/>
                  </a:cubicBezTo>
                  <a:cubicBezTo>
                    <a:pt x="5490" y="7969"/>
                    <a:pt x="5167" y="7790"/>
                    <a:pt x="4837" y="7582"/>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4"/>
            <p:cNvSpPr/>
            <p:nvPr/>
          </p:nvSpPr>
          <p:spPr>
            <a:xfrm>
              <a:off x="304977" y="1843697"/>
              <a:ext cx="413510" cy="545390"/>
            </a:xfrm>
            <a:custGeom>
              <a:avLst/>
              <a:gdLst/>
              <a:ahLst/>
              <a:cxnLst/>
              <a:rect l="l" t="t" r="r" b="b"/>
              <a:pathLst>
                <a:path w="6271" h="8271" fill="none" extrusionOk="0">
                  <a:moveTo>
                    <a:pt x="1641" y="8270"/>
                  </a:moveTo>
                  <a:cubicBezTo>
                    <a:pt x="2716" y="6866"/>
                    <a:pt x="4328" y="5913"/>
                    <a:pt x="6091" y="5640"/>
                  </a:cubicBezTo>
                  <a:cubicBezTo>
                    <a:pt x="6271" y="5225"/>
                    <a:pt x="6091" y="4744"/>
                    <a:pt x="5884" y="4329"/>
                  </a:cubicBezTo>
                  <a:cubicBezTo>
                    <a:pt x="5848" y="4271"/>
                    <a:pt x="5819" y="4178"/>
                    <a:pt x="5762" y="4150"/>
                  </a:cubicBezTo>
                  <a:cubicBezTo>
                    <a:pt x="5669" y="4121"/>
                    <a:pt x="5554" y="4150"/>
                    <a:pt x="5461" y="4207"/>
                  </a:cubicBezTo>
                  <a:cubicBezTo>
                    <a:pt x="4207" y="4866"/>
                    <a:pt x="3282" y="5497"/>
                    <a:pt x="2121" y="6328"/>
                  </a:cubicBezTo>
                  <a:cubicBezTo>
                    <a:pt x="3103" y="4300"/>
                    <a:pt x="3913" y="2867"/>
                    <a:pt x="4809" y="688"/>
                  </a:cubicBezTo>
                  <a:cubicBezTo>
                    <a:pt x="4479" y="387"/>
                    <a:pt x="4092" y="151"/>
                    <a:pt x="3669" y="0"/>
                  </a:cubicBezTo>
                  <a:cubicBezTo>
                    <a:pt x="2745" y="1849"/>
                    <a:pt x="1999" y="3970"/>
                    <a:pt x="1254" y="5913"/>
                  </a:cubicBezTo>
                  <a:cubicBezTo>
                    <a:pt x="1519" y="4508"/>
                    <a:pt x="1612" y="2924"/>
                    <a:pt x="1727" y="1462"/>
                  </a:cubicBezTo>
                  <a:cubicBezTo>
                    <a:pt x="1132" y="1520"/>
                    <a:pt x="566" y="1641"/>
                    <a:pt x="0" y="1821"/>
                  </a:cubicBezTo>
                  <a:cubicBezTo>
                    <a:pt x="150" y="3763"/>
                    <a:pt x="265" y="5733"/>
                    <a:pt x="330" y="7675"/>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4"/>
            <p:cNvSpPr/>
            <p:nvPr/>
          </p:nvSpPr>
          <p:spPr>
            <a:xfrm>
              <a:off x="342299" y="2203796"/>
              <a:ext cx="52950" cy="153640"/>
            </a:xfrm>
            <a:custGeom>
              <a:avLst/>
              <a:gdLst/>
              <a:ahLst/>
              <a:cxnLst/>
              <a:rect l="l" t="t" r="r" b="b"/>
              <a:pathLst>
                <a:path w="803" h="2330" fill="none" extrusionOk="0">
                  <a:moveTo>
                    <a:pt x="803" y="0"/>
                  </a:moveTo>
                  <a:cubicBezTo>
                    <a:pt x="566" y="781"/>
                    <a:pt x="330" y="1555"/>
                    <a:pt x="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4"/>
            <p:cNvSpPr/>
            <p:nvPr/>
          </p:nvSpPr>
          <p:spPr>
            <a:xfrm>
              <a:off x="379621" y="2225490"/>
              <a:ext cx="82755" cy="151794"/>
            </a:xfrm>
            <a:custGeom>
              <a:avLst/>
              <a:gdLst/>
              <a:ahLst/>
              <a:cxnLst/>
              <a:rect l="l" t="t" r="r" b="b"/>
              <a:pathLst>
                <a:path w="1255" h="2302" fill="none" extrusionOk="0">
                  <a:moveTo>
                    <a:pt x="1254" y="1"/>
                  </a:moveTo>
                  <a:cubicBezTo>
                    <a:pt x="925" y="717"/>
                    <a:pt x="416" y="1613"/>
                    <a:pt x="0"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4"/>
            <p:cNvSpPr/>
            <p:nvPr/>
          </p:nvSpPr>
          <p:spPr>
            <a:xfrm>
              <a:off x="-4084" y="2343655"/>
              <a:ext cx="425313" cy="769849"/>
            </a:xfrm>
            <a:custGeom>
              <a:avLst/>
              <a:gdLst/>
              <a:ahLst/>
              <a:cxnLst/>
              <a:rect l="l" t="t" r="r" b="b"/>
              <a:pathLst>
                <a:path w="6450" h="11675" fill="none" extrusionOk="0">
                  <a:moveTo>
                    <a:pt x="2265" y="11560"/>
                  </a:moveTo>
                  <a:cubicBezTo>
                    <a:pt x="2179" y="11674"/>
                    <a:pt x="2000" y="11674"/>
                    <a:pt x="1849" y="11674"/>
                  </a:cubicBezTo>
                  <a:cubicBezTo>
                    <a:pt x="1462" y="11674"/>
                    <a:pt x="1039" y="11674"/>
                    <a:pt x="681" y="11531"/>
                  </a:cubicBezTo>
                  <a:cubicBezTo>
                    <a:pt x="294" y="11380"/>
                    <a:pt x="0" y="11022"/>
                    <a:pt x="0" y="10635"/>
                  </a:cubicBezTo>
                  <a:cubicBezTo>
                    <a:pt x="0" y="10391"/>
                    <a:pt x="115" y="10184"/>
                    <a:pt x="208" y="9976"/>
                  </a:cubicBezTo>
                  <a:cubicBezTo>
                    <a:pt x="1878" y="6722"/>
                    <a:pt x="3404" y="3376"/>
                    <a:pt x="4837" y="0"/>
                  </a:cubicBezTo>
                  <a:cubicBezTo>
                    <a:pt x="5339" y="330"/>
                    <a:pt x="5877" y="566"/>
                    <a:pt x="6450" y="717"/>
                  </a:cubicBezTo>
                  <a:cubicBezTo>
                    <a:pt x="5762" y="2272"/>
                    <a:pt x="5074" y="3791"/>
                    <a:pt x="4357" y="5318"/>
                  </a:cubicBezTo>
                  <a:cubicBezTo>
                    <a:pt x="3519" y="7231"/>
                    <a:pt x="2623" y="9166"/>
                    <a:pt x="2387" y="11230"/>
                  </a:cubicBezTo>
                  <a:cubicBezTo>
                    <a:pt x="2358" y="11352"/>
                    <a:pt x="2358" y="11466"/>
                    <a:pt x="2265" y="1156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4"/>
            <p:cNvSpPr/>
            <p:nvPr/>
          </p:nvSpPr>
          <p:spPr>
            <a:xfrm>
              <a:off x="111641" y="2385197"/>
              <a:ext cx="291653" cy="734440"/>
            </a:xfrm>
            <a:custGeom>
              <a:avLst/>
              <a:gdLst/>
              <a:ahLst/>
              <a:cxnLst/>
              <a:rect l="l" t="t" r="r" b="b"/>
              <a:pathLst>
                <a:path w="4423" h="11138" fill="none" extrusionOk="0">
                  <a:moveTo>
                    <a:pt x="4423" y="1"/>
                  </a:moveTo>
                  <a:cubicBezTo>
                    <a:pt x="3319" y="2445"/>
                    <a:pt x="2244" y="4810"/>
                    <a:pt x="1140" y="7253"/>
                  </a:cubicBezTo>
                  <a:cubicBezTo>
                    <a:pt x="603" y="8479"/>
                    <a:pt x="1" y="9790"/>
                    <a:pt x="37" y="11137"/>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4"/>
            <p:cNvSpPr/>
            <p:nvPr/>
          </p:nvSpPr>
          <p:spPr>
            <a:xfrm>
              <a:off x="114015" y="2780771"/>
              <a:ext cx="84667" cy="187138"/>
            </a:xfrm>
            <a:custGeom>
              <a:avLst/>
              <a:gdLst/>
              <a:ahLst/>
              <a:cxnLst/>
              <a:rect l="l" t="t" r="r" b="b"/>
              <a:pathLst>
                <a:path w="1284" h="2838" fill="none" extrusionOk="0">
                  <a:moveTo>
                    <a:pt x="1284" y="0"/>
                  </a:moveTo>
                  <a:cubicBezTo>
                    <a:pt x="803" y="925"/>
                    <a:pt x="388" y="1885"/>
                    <a:pt x="1"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4"/>
            <p:cNvSpPr/>
            <p:nvPr/>
          </p:nvSpPr>
          <p:spPr>
            <a:xfrm>
              <a:off x="255786" y="2991515"/>
              <a:ext cx="373880" cy="357461"/>
            </a:xfrm>
            <a:custGeom>
              <a:avLst/>
              <a:gdLst/>
              <a:ahLst/>
              <a:cxnLst/>
              <a:rect l="l" t="t" r="r" b="b"/>
              <a:pathLst>
                <a:path w="5670" h="5421" extrusionOk="0">
                  <a:moveTo>
                    <a:pt x="3011" y="0"/>
                  </a:moveTo>
                  <a:cubicBezTo>
                    <a:pt x="2688" y="0"/>
                    <a:pt x="2237" y="93"/>
                    <a:pt x="2029" y="151"/>
                  </a:cubicBezTo>
                  <a:cubicBezTo>
                    <a:pt x="1642" y="273"/>
                    <a:pt x="1398" y="387"/>
                    <a:pt x="1104" y="631"/>
                  </a:cubicBezTo>
                  <a:cubicBezTo>
                    <a:pt x="896" y="746"/>
                    <a:pt x="746" y="925"/>
                    <a:pt x="596" y="1104"/>
                  </a:cubicBezTo>
                  <a:cubicBezTo>
                    <a:pt x="416" y="1312"/>
                    <a:pt x="295" y="1527"/>
                    <a:pt x="180" y="1849"/>
                  </a:cubicBezTo>
                  <a:cubicBezTo>
                    <a:pt x="1" y="2358"/>
                    <a:pt x="87" y="2781"/>
                    <a:pt x="180" y="3225"/>
                  </a:cubicBezTo>
                  <a:cubicBezTo>
                    <a:pt x="295" y="3677"/>
                    <a:pt x="502" y="4092"/>
                    <a:pt x="832" y="4422"/>
                  </a:cubicBezTo>
                  <a:cubicBezTo>
                    <a:pt x="1011" y="4630"/>
                    <a:pt x="1190" y="4809"/>
                    <a:pt x="1434" y="4959"/>
                  </a:cubicBezTo>
                  <a:cubicBezTo>
                    <a:pt x="1902" y="5267"/>
                    <a:pt x="2470" y="5420"/>
                    <a:pt x="3037" y="5420"/>
                  </a:cubicBezTo>
                  <a:cubicBezTo>
                    <a:pt x="3408" y="5420"/>
                    <a:pt x="3779" y="5355"/>
                    <a:pt x="4121" y="5225"/>
                  </a:cubicBezTo>
                  <a:cubicBezTo>
                    <a:pt x="4301" y="5139"/>
                    <a:pt x="4480" y="5045"/>
                    <a:pt x="4659" y="4931"/>
                  </a:cubicBezTo>
                  <a:cubicBezTo>
                    <a:pt x="5311" y="4451"/>
                    <a:pt x="5669" y="3526"/>
                    <a:pt x="5641" y="2745"/>
                  </a:cubicBezTo>
                  <a:cubicBezTo>
                    <a:pt x="5612" y="1971"/>
                    <a:pt x="5225" y="1254"/>
                    <a:pt x="4659" y="717"/>
                  </a:cubicBezTo>
                  <a:cubicBezTo>
                    <a:pt x="4179" y="273"/>
                    <a:pt x="3699" y="29"/>
                    <a:pt x="3011"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4"/>
            <p:cNvSpPr/>
            <p:nvPr/>
          </p:nvSpPr>
          <p:spPr>
            <a:xfrm>
              <a:off x="232179" y="2965996"/>
              <a:ext cx="373814" cy="366297"/>
            </a:xfrm>
            <a:custGeom>
              <a:avLst/>
              <a:gdLst/>
              <a:ahLst/>
              <a:cxnLst/>
              <a:rect l="l" t="t" r="r" b="b"/>
              <a:pathLst>
                <a:path w="5669" h="5555" fill="none" extrusionOk="0">
                  <a:moveTo>
                    <a:pt x="1398" y="4959"/>
                  </a:moveTo>
                  <a:cubicBezTo>
                    <a:pt x="2179" y="5461"/>
                    <a:pt x="3225" y="5554"/>
                    <a:pt x="4085" y="5225"/>
                  </a:cubicBezTo>
                  <a:cubicBezTo>
                    <a:pt x="4264" y="5139"/>
                    <a:pt x="4479" y="5045"/>
                    <a:pt x="4623" y="4924"/>
                  </a:cubicBezTo>
                  <a:cubicBezTo>
                    <a:pt x="5282" y="4451"/>
                    <a:pt x="5669" y="3526"/>
                    <a:pt x="5612" y="2745"/>
                  </a:cubicBezTo>
                  <a:cubicBezTo>
                    <a:pt x="5583" y="1971"/>
                    <a:pt x="5196" y="1254"/>
                    <a:pt x="4623" y="717"/>
                  </a:cubicBezTo>
                  <a:cubicBezTo>
                    <a:pt x="4150" y="265"/>
                    <a:pt x="3670" y="29"/>
                    <a:pt x="2982" y="29"/>
                  </a:cubicBezTo>
                  <a:cubicBezTo>
                    <a:pt x="2652" y="0"/>
                    <a:pt x="2208" y="86"/>
                    <a:pt x="2000" y="151"/>
                  </a:cubicBezTo>
                  <a:cubicBezTo>
                    <a:pt x="1613" y="265"/>
                    <a:pt x="1369" y="387"/>
                    <a:pt x="1075" y="624"/>
                  </a:cubicBezTo>
                  <a:cubicBezTo>
                    <a:pt x="860" y="774"/>
                    <a:pt x="717" y="925"/>
                    <a:pt x="567" y="1104"/>
                  </a:cubicBezTo>
                  <a:cubicBezTo>
                    <a:pt x="416" y="1312"/>
                    <a:pt x="266" y="1520"/>
                    <a:pt x="144" y="1849"/>
                  </a:cubicBezTo>
                  <a:cubicBezTo>
                    <a:pt x="0" y="2358"/>
                    <a:pt x="58" y="2774"/>
                    <a:pt x="180" y="3225"/>
                  </a:cubicBezTo>
                  <a:cubicBezTo>
                    <a:pt x="266" y="3669"/>
                    <a:pt x="502" y="4092"/>
                    <a:pt x="803" y="4451"/>
                  </a:cubicBezTo>
                  <a:cubicBezTo>
                    <a:pt x="982" y="4630"/>
                    <a:pt x="1161" y="4809"/>
                    <a:pt x="1398" y="495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4"/>
            <p:cNvSpPr/>
            <p:nvPr/>
          </p:nvSpPr>
          <p:spPr>
            <a:xfrm>
              <a:off x="257698" y="2997647"/>
              <a:ext cx="320930" cy="295411"/>
            </a:xfrm>
            <a:custGeom>
              <a:avLst/>
              <a:gdLst/>
              <a:ahLst/>
              <a:cxnLst/>
              <a:rect l="l" t="t" r="r" b="b"/>
              <a:pathLst>
                <a:path w="4867" h="4480" fill="none" extrusionOk="0">
                  <a:moveTo>
                    <a:pt x="2150" y="180"/>
                  </a:moveTo>
                  <a:cubicBezTo>
                    <a:pt x="2208" y="58"/>
                    <a:pt x="2329" y="29"/>
                    <a:pt x="2444" y="0"/>
                  </a:cubicBezTo>
                  <a:cubicBezTo>
                    <a:pt x="2716" y="0"/>
                    <a:pt x="2982" y="58"/>
                    <a:pt x="3161" y="208"/>
                  </a:cubicBezTo>
                  <a:cubicBezTo>
                    <a:pt x="3197" y="237"/>
                    <a:pt x="3225" y="266"/>
                    <a:pt x="3254" y="266"/>
                  </a:cubicBezTo>
                  <a:lnTo>
                    <a:pt x="3311" y="266"/>
                  </a:lnTo>
                  <a:cubicBezTo>
                    <a:pt x="3670" y="323"/>
                    <a:pt x="3999" y="567"/>
                    <a:pt x="4150" y="896"/>
                  </a:cubicBezTo>
                  <a:cubicBezTo>
                    <a:pt x="4565" y="1133"/>
                    <a:pt x="4773" y="1642"/>
                    <a:pt x="4658" y="2086"/>
                  </a:cubicBezTo>
                  <a:cubicBezTo>
                    <a:pt x="4809" y="2236"/>
                    <a:pt x="4866" y="2473"/>
                    <a:pt x="4866" y="2688"/>
                  </a:cubicBezTo>
                  <a:cubicBezTo>
                    <a:pt x="4838" y="2896"/>
                    <a:pt x="4716" y="3103"/>
                    <a:pt x="4537" y="3225"/>
                  </a:cubicBezTo>
                  <a:cubicBezTo>
                    <a:pt x="4508" y="3254"/>
                    <a:pt x="4508" y="3254"/>
                    <a:pt x="4479" y="3283"/>
                  </a:cubicBezTo>
                  <a:cubicBezTo>
                    <a:pt x="4451" y="3311"/>
                    <a:pt x="4451" y="3340"/>
                    <a:pt x="4415" y="3369"/>
                  </a:cubicBezTo>
                  <a:cubicBezTo>
                    <a:pt x="4300" y="3670"/>
                    <a:pt x="3999" y="3877"/>
                    <a:pt x="3670" y="3906"/>
                  </a:cubicBezTo>
                  <a:cubicBezTo>
                    <a:pt x="3641" y="4085"/>
                    <a:pt x="3490" y="4236"/>
                    <a:pt x="3311" y="4329"/>
                  </a:cubicBezTo>
                  <a:cubicBezTo>
                    <a:pt x="3161" y="4386"/>
                    <a:pt x="2953" y="4415"/>
                    <a:pt x="2774" y="4444"/>
                  </a:cubicBezTo>
                  <a:cubicBezTo>
                    <a:pt x="2566" y="4479"/>
                    <a:pt x="2329" y="4479"/>
                    <a:pt x="2208" y="4329"/>
                  </a:cubicBezTo>
                  <a:cubicBezTo>
                    <a:pt x="2150" y="4415"/>
                    <a:pt x="1971" y="4415"/>
                    <a:pt x="1849" y="4386"/>
                  </a:cubicBezTo>
                  <a:cubicBezTo>
                    <a:pt x="1520" y="4329"/>
                    <a:pt x="1226" y="4121"/>
                    <a:pt x="1011" y="3849"/>
                  </a:cubicBezTo>
                  <a:cubicBezTo>
                    <a:pt x="982" y="3820"/>
                    <a:pt x="982" y="3791"/>
                    <a:pt x="953" y="3791"/>
                  </a:cubicBezTo>
                  <a:cubicBezTo>
                    <a:pt x="925" y="3763"/>
                    <a:pt x="896" y="3727"/>
                    <a:pt x="832" y="3727"/>
                  </a:cubicBezTo>
                  <a:cubicBezTo>
                    <a:pt x="509" y="3548"/>
                    <a:pt x="330" y="3189"/>
                    <a:pt x="330" y="2802"/>
                  </a:cubicBezTo>
                  <a:cubicBezTo>
                    <a:pt x="208" y="2717"/>
                    <a:pt x="115" y="2595"/>
                    <a:pt x="86" y="2444"/>
                  </a:cubicBezTo>
                  <a:cubicBezTo>
                    <a:pt x="29" y="2265"/>
                    <a:pt x="0" y="2086"/>
                    <a:pt x="29" y="1935"/>
                  </a:cubicBezTo>
                  <a:cubicBezTo>
                    <a:pt x="86" y="1756"/>
                    <a:pt x="180" y="1577"/>
                    <a:pt x="330" y="1520"/>
                  </a:cubicBezTo>
                  <a:cubicBezTo>
                    <a:pt x="416" y="1462"/>
                    <a:pt x="359" y="1369"/>
                    <a:pt x="359" y="1283"/>
                  </a:cubicBezTo>
                  <a:cubicBezTo>
                    <a:pt x="330" y="1133"/>
                    <a:pt x="445" y="1011"/>
                    <a:pt x="538" y="925"/>
                  </a:cubicBezTo>
                  <a:cubicBezTo>
                    <a:pt x="595" y="832"/>
                    <a:pt x="688" y="746"/>
                    <a:pt x="774" y="681"/>
                  </a:cubicBezTo>
                  <a:cubicBezTo>
                    <a:pt x="867" y="624"/>
                    <a:pt x="982" y="595"/>
                    <a:pt x="1104" y="595"/>
                  </a:cubicBezTo>
                  <a:cubicBezTo>
                    <a:pt x="1161" y="624"/>
                    <a:pt x="1226" y="624"/>
                    <a:pt x="1254" y="595"/>
                  </a:cubicBezTo>
                  <a:lnTo>
                    <a:pt x="1254" y="473"/>
                  </a:lnTo>
                  <a:cubicBezTo>
                    <a:pt x="1254" y="359"/>
                    <a:pt x="1405" y="237"/>
                    <a:pt x="1520" y="208"/>
                  </a:cubicBezTo>
                  <a:cubicBezTo>
                    <a:pt x="1727" y="115"/>
                    <a:pt x="1971" y="58"/>
                    <a:pt x="2150"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4"/>
            <p:cNvSpPr/>
            <p:nvPr/>
          </p:nvSpPr>
          <p:spPr>
            <a:xfrm>
              <a:off x="316780" y="3158805"/>
              <a:ext cx="102141" cy="124297"/>
            </a:xfrm>
            <a:custGeom>
              <a:avLst/>
              <a:gdLst/>
              <a:ahLst/>
              <a:cxnLst/>
              <a:rect l="l" t="t" r="r" b="b"/>
              <a:pathLst>
                <a:path w="1549" h="1885" fill="none" extrusionOk="0">
                  <a:moveTo>
                    <a:pt x="1312" y="1885"/>
                  </a:moveTo>
                  <a:cubicBezTo>
                    <a:pt x="1405" y="1462"/>
                    <a:pt x="1519" y="925"/>
                    <a:pt x="1519" y="509"/>
                  </a:cubicBezTo>
                  <a:cubicBezTo>
                    <a:pt x="1491" y="301"/>
                    <a:pt x="1548" y="151"/>
                    <a:pt x="1462" y="29"/>
                  </a:cubicBezTo>
                  <a:cubicBezTo>
                    <a:pt x="1433" y="0"/>
                    <a:pt x="1369" y="0"/>
                    <a:pt x="1312" y="0"/>
                  </a:cubicBezTo>
                  <a:cubicBezTo>
                    <a:pt x="1283" y="29"/>
                    <a:pt x="1161" y="151"/>
                    <a:pt x="1104" y="208"/>
                  </a:cubicBezTo>
                  <a:cubicBezTo>
                    <a:pt x="831" y="659"/>
                    <a:pt x="444" y="1018"/>
                    <a:pt x="0"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4"/>
            <p:cNvSpPr/>
            <p:nvPr/>
          </p:nvSpPr>
          <p:spPr>
            <a:xfrm>
              <a:off x="279458" y="3154980"/>
              <a:ext cx="123835" cy="27497"/>
            </a:xfrm>
            <a:custGeom>
              <a:avLst/>
              <a:gdLst/>
              <a:ahLst/>
              <a:cxnLst/>
              <a:rect l="l" t="t" r="r" b="b"/>
              <a:pathLst>
                <a:path w="1878" h="417" fill="none" extrusionOk="0">
                  <a:moveTo>
                    <a:pt x="1878" y="123"/>
                  </a:moveTo>
                  <a:lnTo>
                    <a:pt x="1878" y="58"/>
                  </a:lnTo>
                  <a:cubicBezTo>
                    <a:pt x="1878" y="30"/>
                    <a:pt x="1849" y="30"/>
                    <a:pt x="1849" y="30"/>
                  </a:cubicBezTo>
                  <a:cubicBezTo>
                    <a:pt x="1792" y="1"/>
                    <a:pt x="1698" y="1"/>
                    <a:pt x="1641" y="1"/>
                  </a:cubicBezTo>
                  <a:cubicBezTo>
                    <a:pt x="1311" y="1"/>
                    <a:pt x="860" y="123"/>
                    <a:pt x="566" y="237"/>
                  </a:cubicBezTo>
                  <a:cubicBezTo>
                    <a:pt x="358" y="302"/>
                    <a:pt x="179" y="359"/>
                    <a:pt x="0"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4"/>
            <p:cNvSpPr/>
            <p:nvPr/>
          </p:nvSpPr>
          <p:spPr>
            <a:xfrm>
              <a:off x="283217" y="3094052"/>
              <a:ext cx="118164" cy="62907"/>
            </a:xfrm>
            <a:custGeom>
              <a:avLst/>
              <a:gdLst/>
              <a:ahLst/>
              <a:cxnLst/>
              <a:rect l="l" t="t" r="r" b="b"/>
              <a:pathLst>
                <a:path w="1792" h="954" fill="none" extrusionOk="0">
                  <a:moveTo>
                    <a:pt x="1792" y="954"/>
                  </a:moveTo>
                  <a:lnTo>
                    <a:pt x="1792" y="868"/>
                  </a:lnTo>
                  <a:cubicBezTo>
                    <a:pt x="1763" y="832"/>
                    <a:pt x="1763" y="803"/>
                    <a:pt x="1735" y="774"/>
                  </a:cubicBezTo>
                  <a:cubicBezTo>
                    <a:pt x="1133" y="473"/>
                    <a:pt x="595" y="237"/>
                    <a:pt x="0"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4"/>
            <p:cNvSpPr/>
            <p:nvPr/>
          </p:nvSpPr>
          <p:spPr>
            <a:xfrm>
              <a:off x="334254" y="3038728"/>
              <a:ext cx="70951" cy="108339"/>
            </a:xfrm>
            <a:custGeom>
              <a:avLst/>
              <a:gdLst/>
              <a:ahLst/>
              <a:cxnLst/>
              <a:rect l="l" t="t" r="r" b="b"/>
              <a:pathLst>
                <a:path w="1076" h="1643" fill="none" extrusionOk="0">
                  <a:moveTo>
                    <a:pt x="1047" y="1642"/>
                  </a:moveTo>
                  <a:cubicBezTo>
                    <a:pt x="1075" y="1585"/>
                    <a:pt x="1047" y="1556"/>
                    <a:pt x="1047" y="1527"/>
                  </a:cubicBezTo>
                  <a:cubicBezTo>
                    <a:pt x="867" y="1105"/>
                    <a:pt x="566" y="660"/>
                    <a:pt x="330" y="302"/>
                  </a:cubicBezTo>
                  <a:cubicBezTo>
                    <a:pt x="244" y="180"/>
                    <a:pt x="151"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4"/>
            <p:cNvSpPr/>
            <p:nvPr/>
          </p:nvSpPr>
          <p:spPr>
            <a:xfrm>
              <a:off x="411272" y="3156893"/>
              <a:ext cx="88426" cy="100690"/>
            </a:xfrm>
            <a:custGeom>
              <a:avLst/>
              <a:gdLst/>
              <a:ahLst/>
              <a:cxnLst/>
              <a:rect l="l" t="t" r="r" b="b"/>
              <a:pathLst>
                <a:path w="1341" h="1527" fill="none" extrusionOk="0">
                  <a:moveTo>
                    <a:pt x="1341" y="1527"/>
                  </a:moveTo>
                  <a:cubicBezTo>
                    <a:pt x="1283" y="1405"/>
                    <a:pt x="1226" y="1283"/>
                    <a:pt x="1133" y="1169"/>
                  </a:cubicBezTo>
                  <a:cubicBezTo>
                    <a:pt x="1075" y="1075"/>
                    <a:pt x="1011" y="1018"/>
                    <a:pt x="954" y="925"/>
                  </a:cubicBezTo>
                  <a:cubicBezTo>
                    <a:pt x="774" y="746"/>
                    <a:pt x="473" y="416"/>
                    <a:pt x="294" y="237"/>
                  </a:cubicBezTo>
                  <a:cubicBezTo>
                    <a:pt x="208" y="151"/>
                    <a:pt x="115" y="58"/>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4"/>
            <p:cNvSpPr/>
            <p:nvPr/>
          </p:nvSpPr>
          <p:spPr>
            <a:xfrm>
              <a:off x="423076" y="3156893"/>
              <a:ext cx="128121" cy="59148"/>
            </a:xfrm>
            <a:custGeom>
              <a:avLst/>
              <a:gdLst/>
              <a:ahLst/>
              <a:cxnLst/>
              <a:rect l="l" t="t" r="r" b="b"/>
              <a:pathLst>
                <a:path w="1943" h="897" fill="none" extrusionOk="0">
                  <a:moveTo>
                    <a:pt x="1" y="58"/>
                  </a:moveTo>
                  <a:cubicBezTo>
                    <a:pt x="29" y="29"/>
                    <a:pt x="58" y="1"/>
                    <a:pt x="115" y="1"/>
                  </a:cubicBezTo>
                  <a:cubicBezTo>
                    <a:pt x="180" y="1"/>
                    <a:pt x="208" y="29"/>
                    <a:pt x="266" y="29"/>
                  </a:cubicBezTo>
                  <a:cubicBezTo>
                    <a:pt x="896" y="302"/>
                    <a:pt x="1341" y="595"/>
                    <a:pt x="1943"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4"/>
            <p:cNvSpPr/>
            <p:nvPr/>
          </p:nvSpPr>
          <p:spPr>
            <a:xfrm>
              <a:off x="426834" y="3135132"/>
              <a:ext cx="138078" cy="18068"/>
            </a:xfrm>
            <a:custGeom>
              <a:avLst/>
              <a:gdLst/>
              <a:ahLst/>
              <a:cxnLst/>
              <a:rect l="l" t="t" r="r" b="b"/>
              <a:pathLst>
                <a:path w="2094" h="274" fill="none" extrusionOk="0">
                  <a:moveTo>
                    <a:pt x="1" y="273"/>
                  </a:moveTo>
                  <a:cubicBezTo>
                    <a:pt x="123" y="245"/>
                    <a:pt x="237" y="209"/>
                    <a:pt x="359" y="209"/>
                  </a:cubicBezTo>
                  <a:cubicBezTo>
                    <a:pt x="839" y="151"/>
                    <a:pt x="1585" y="30"/>
                    <a:pt x="2093"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4"/>
            <p:cNvSpPr/>
            <p:nvPr/>
          </p:nvSpPr>
          <p:spPr>
            <a:xfrm>
              <a:off x="428746" y="3056730"/>
              <a:ext cx="102603" cy="84667"/>
            </a:xfrm>
            <a:custGeom>
              <a:avLst/>
              <a:gdLst/>
              <a:ahLst/>
              <a:cxnLst/>
              <a:rect l="l" t="t" r="r" b="b"/>
              <a:pathLst>
                <a:path w="1556" h="1284" fill="none" extrusionOk="0">
                  <a:moveTo>
                    <a:pt x="1" y="1283"/>
                  </a:moveTo>
                  <a:cubicBezTo>
                    <a:pt x="388" y="925"/>
                    <a:pt x="1255" y="237"/>
                    <a:pt x="155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4"/>
            <p:cNvSpPr/>
            <p:nvPr/>
          </p:nvSpPr>
          <p:spPr>
            <a:xfrm>
              <a:off x="399469" y="3009451"/>
              <a:ext cx="15628" cy="127660"/>
            </a:xfrm>
            <a:custGeom>
              <a:avLst/>
              <a:gdLst/>
              <a:ahLst/>
              <a:cxnLst/>
              <a:rect l="l" t="t" r="r" b="b"/>
              <a:pathLst>
                <a:path w="237" h="1936" fill="none" extrusionOk="0">
                  <a:moveTo>
                    <a:pt x="151" y="1936"/>
                  </a:moveTo>
                  <a:cubicBezTo>
                    <a:pt x="208" y="1878"/>
                    <a:pt x="208" y="1792"/>
                    <a:pt x="208" y="1699"/>
                  </a:cubicBezTo>
                  <a:cubicBezTo>
                    <a:pt x="237" y="1491"/>
                    <a:pt x="237" y="1076"/>
                    <a:pt x="208" y="861"/>
                  </a:cubicBezTo>
                  <a:cubicBezTo>
                    <a:pt x="179" y="474"/>
                    <a:pt x="151" y="237"/>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4"/>
            <p:cNvSpPr/>
            <p:nvPr/>
          </p:nvSpPr>
          <p:spPr>
            <a:xfrm>
              <a:off x="415031" y="3015122"/>
              <a:ext cx="59148" cy="121989"/>
            </a:xfrm>
            <a:custGeom>
              <a:avLst/>
              <a:gdLst/>
              <a:ahLst/>
              <a:cxnLst/>
              <a:rect l="l" t="t" r="r" b="b"/>
              <a:pathLst>
                <a:path w="897" h="1850" fill="none" extrusionOk="0">
                  <a:moveTo>
                    <a:pt x="1" y="1850"/>
                  </a:moveTo>
                  <a:cubicBezTo>
                    <a:pt x="29" y="1850"/>
                    <a:pt x="94" y="1850"/>
                    <a:pt x="123" y="1821"/>
                  </a:cubicBezTo>
                  <a:cubicBezTo>
                    <a:pt x="151" y="1792"/>
                    <a:pt x="180" y="1764"/>
                    <a:pt x="180" y="1706"/>
                  </a:cubicBezTo>
                  <a:cubicBezTo>
                    <a:pt x="273" y="1556"/>
                    <a:pt x="811" y="273"/>
                    <a:pt x="89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4"/>
            <p:cNvSpPr/>
            <p:nvPr/>
          </p:nvSpPr>
          <p:spPr>
            <a:xfrm>
              <a:off x="395183" y="3127615"/>
              <a:ext cx="35542" cy="35476"/>
            </a:xfrm>
            <a:custGeom>
              <a:avLst/>
              <a:gdLst/>
              <a:ahLst/>
              <a:cxnLst/>
              <a:rect l="l" t="t" r="r" b="b"/>
              <a:pathLst>
                <a:path w="539" h="538" fill="none" extrusionOk="0">
                  <a:moveTo>
                    <a:pt x="94" y="502"/>
                  </a:moveTo>
                  <a:lnTo>
                    <a:pt x="216" y="502"/>
                  </a:lnTo>
                  <a:cubicBezTo>
                    <a:pt x="216" y="502"/>
                    <a:pt x="244" y="502"/>
                    <a:pt x="244" y="538"/>
                  </a:cubicBezTo>
                  <a:lnTo>
                    <a:pt x="330" y="538"/>
                  </a:lnTo>
                  <a:cubicBezTo>
                    <a:pt x="395" y="538"/>
                    <a:pt x="452" y="502"/>
                    <a:pt x="481" y="445"/>
                  </a:cubicBezTo>
                  <a:cubicBezTo>
                    <a:pt x="510" y="387"/>
                    <a:pt x="538" y="323"/>
                    <a:pt x="538" y="265"/>
                  </a:cubicBezTo>
                  <a:lnTo>
                    <a:pt x="538" y="208"/>
                  </a:lnTo>
                  <a:cubicBezTo>
                    <a:pt x="510" y="179"/>
                    <a:pt x="510" y="179"/>
                    <a:pt x="481" y="179"/>
                  </a:cubicBezTo>
                  <a:cubicBezTo>
                    <a:pt x="452" y="144"/>
                    <a:pt x="424" y="115"/>
                    <a:pt x="395" y="58"/>
                  </a:cubicBezTo>
                  <a:cubicBezTo>
                    <a:pt x="395" y="29"/>
                    <a:pt x="359" y="0"/>
                    <a:pt x="330" y="0"/>
                  </a:cubicBezTo>
                  <a:lnTo>
                    <a:pt x="302" y="29"/>
                  </a:lnTo>
                  <a:cubicBezTo>
                    <a:pt x="302" y="58"/>
                    <a:pt x="273" y="58"/>
                    <a:pt x="273" y="86"/>
                  </a:cubicBezTo>
                  <a:cubicBezTo>
                    <a:pt x="244" y="115"/>
                    <a:pt x="151" y="115"/>
                    <a:pt x="123" y="144"/>
                  </a:cubicBezTo>
                  <a:lnTo>
                    <a:pt x="94" y="144"/>
                  </a:lnTo>
                  <a:cubicBezTo>
                    <a:pt x="94" y="179"/>
                    <a:pt x="94" y="179"/>
                    <a:pt x="123" y="179"/>
                  </a:cubicBezTo>
                  <a:cubicBezTo>
                    <a:pt x="151" y="265"/>
                    <a:pt x="65" y="265"/>
                    <a:pt x="37" y="323"/>
                  </a:cubicBezTo>
                  <a:cubicBezTo>
                    <a:pt x="1" y="387"/>
                    <a:pt x="65" y="473"/>
                    <a:pt x="94" y="50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4"/>
            <p:cNvSpPr/>
            <p:nvPr/>
          </p:nvSpPr>
          <p:spPr>
            <a:xfrm>
              <a:off x="409360" y="3147002"/>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4"/>
            <p:cNvSpPr/>
            <p:nvPr/>
          </p:nvSpPr>
          <p:spPr>
            <a:xfrm>
              <a:off x="50712" y="1589433"/>
              <a:ext cx="317171" cy="203293"/>
            </a:xfrm>
            <a:custGeom>
              <a:avLst/>
              <a:gdLst/>
              <a:ahLst/>
              <a:cxnLst/>
              <a:rect l="l" t="t" r="r" b="b"/>
              <a:pathLst>
                <a:path w="4810" h="3083" fill="none" extrusionOk="0">
                  <a:moveTo>
                    <a:pt x="1971" y="395"/>
                  </a:moveTo>
                  <a:cubicBezTo>
                    <a:pt x="2244" y="331"/>
                    <a:pt x="2423" y="1"/>
                    <a:pt x="2717" y="1"/>
                  </a:cubicBezTo>
                  <a:cubicBezTo>
                    <a:pt x="3018" y="1"/>
                    <a:pt x="3168" y="359"/>
                    <a:pt x="3433" y="481"/>
                  </a:cubicBezTo>
                  <a:cubicBezTo>
                    <a:pt x="3677" y="574"/>
                    <a:pt x="3913" y="510"/>
                    <a:pt x="4150" y="510"/>
                  </a:cubicBezTo>
                  <a:cubicBezTo>
                    <a:pt x="4393" y="481"/>
                    <a:pt x="4659" y="538"/>
                    <a:pt x="4752" y="753"/>
                  </a:cubicBezTo>
                  <a:cubicBezTo>
                    <a:pt x="4809" y="932"/>
                    <a:pt x="4752" y="1112"/>
                    <a:pt x="4630" y="1226"/>
                  </a:cubicBezTo>
                  <a:cubicBezTo>
                    <a:pt x="4544" y="1377"/>
                    <a:pt x="4422" y="1499"/>
                    <a:pt x="4329" y="1649"/>
                  </a:cubicBezTo>
                  <a:cubicBezTo>
                    <a:pt x="4272" y="1792"/>
                    <a:pt x="4272" y="1943"/>
                    <a:pt x="4186" y="2065"/>
                  </a:cubicBezTo>
                  <a:cubicBezTo>
                    <a:pt x="4064" y="2244"/>
                    <a:pt x="3856" y="2301"/>
                    <a:pt x="3677" y="2330"/>
                  </a:cubicBezTo>
                  <a:cubicBezTo>
                    <a:pt x="3469" y="2366"/>
                    <a:pt x="3254" y="2330"/>
                    <a:pt x="3046" y="2301"/>
                  </a:cubicBezTo>
                  <a:cubicBezTo>
                    <a:pt x="2989" y="2301"/>
                    <a:pt x="2896" y="2301"/>
                    <a:pt x="2838" y="2366"/>
                  </a:cubicBezTo>
                  <a:cubicBezTo>
                    <a:pt x="2717" y="2423"/>
                    <a:pt x="2717" y="2545"/>
                    <a:pt x="2631" y="2660"/>
                  </a:cubicBezTo>
                  <a:cubicBezTo>
                    <a:pt x="2451" y="2932"/>
                    <a:pt x="2000" y="2839"/>
                    <a:pt x="1677" y="2903"/>
                  </a:cubicBezTo>
                  <a:cubicBezTo>
                    <a:pt x="1527" y="2932"/>
                    <a:pt x="1376" y="3018"/>
                    <a:pt x="1197" y="3047"/>
                  </a:cubicBezTo>
                  <a:cubicBezTo>
                    <a:pt x="810" y="3082"/>
                    <a:pt x="481" y="2781"/>
                    <a:pt x="273" y="2452"/>
                  </a:cubicBezTo>
                  <a:cubicBezTo>
                    <a:pt x="122" y="2215"/>
                    <a:pt x="1" y="1943"/>
                    <a:pt x="1" y="1649"/>
                  </a:cubicBezTo>
                  <a:cubicBezTo>
                    <a:pt x="29" y="1348"/>
                    <a:pt x="180" y="1047"/>
                    <a:pt x="452" y="961"/>
                  </a:cubicBezTo>
                  <a:cubicBezTo>
                    <a:pt x="538" y="932"/>
                    <a:pt x="631" y="932"/>
                    <a:pt x="717" y="868"/>
                  </a:cubicBezTo>
                  <a:cubicBezTo>
                    <a:pt x="868" y="782"/>
                    <a:pt x="896" y="538"/>
                    <a:pt x="1018" y="424"/>
                  </a:cubicBezTo>
                  <a:cubicBezTo>
                    <a:pt x="1283" y="216"/>
                    <a:pt x="1677" y="481"/>
                    <a:pt x="1971"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4"/>
            <p:cNvSpPr/>
            <p:nvPr/>
          </p:nvSpPr>
          <p:spPr>
            <a:xfrm>
              <a:off x="54998" y="1654648"/>
              <a:ext cx="265606" cy="88426"/>
            </a:xfrm>
            <a:custGeom>
              <a:avLst/>
              <a:gdLst/>
              <a:ahLst/>
              <a:cxnLst/>
              <a:rect l="l" t="t" r="r" b="b"/>
              <a:pathLst>
                <a:path w="4028" h="1341" fill="none" extrusionOk="0">
                  <a:moveTo>
                    <a:pt x="4027" y="1"/>
                  </a:moveTo>
                  <a:cubicBezTo>
                    <a:pt x="3311" y="58"/>
                    <a:pt x="2594" y="151"/>
                    <a:pt x="1878" y="330"/>
                  </a:cubicBezTo>
                  <a:cubicBezTo>
                    <a:pt x="1190" y="538"/>
                    <a:pt x="537"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4"/>
            <p:cNvSpPr/>
            <p:nvPr/>
          </p:nvSpPr>
          <p:spPr>
            <a:xfrm>
              <a:off x="350278" y="1223202"/>
              <a:ext cx="378166" cy="360626"/>
            </a:xfrm>
            <a:custGeom>
              <a:avLst/>
              <a:gdLst/>
              <a:ahLst/>
              <a:cxnLst/>
              <a:rect l="l" t="t" r="r" b="b"/>
              <a:pathLst>
                <a:path w="5735" h="5469" fill="none" extrusionOk="0">
                  <a:moveTo>
                    <a:pt x="2896" y="5412"/>
                  </a:moveTo>
                  <a:cubicBezTo>
                    <a:pt x="3763" y="5261"/>
                    <a:pt x="4566" y="4810"/>
                    <a:pt x="5132" y="4122"/>
                  </a:cubicBezTo>
                  <a:cubicBezTo>
                    <a:pt x="5462" y="3706"/>
                    <a:pt x="5734" y="3197"/>
                    <a:pt x="5734" y="2660"/>
                  </a:cubicBezTo>
                  <a:cubicBezTo>
                    <a:pt x="5734" y="2094"/>
                    <a:pt x="5404" y="1556"/>
                    <a:pt x="4896" y="1377"/>
                  </a:cubicBezTo>
                  <a:cubicBezTo>
                    <a:pt x="4566" y="1255"/>
                    <a:pt x="4179" y="1320"/>
                    <a:pt x="3849" y="1406"/>
                  </a:cubicBezTo>
                  <a:cubicBezTo>
                    <a:pt x="3727" y="1470"/>
                    <a:pt x="3613" y="1499"/>
                    <a:pt x="3491" y="1499"/>
                  </a:cubicBezTo>
                  <a:cubicBezTo>
                    <a:pt x="3190" y="1470"/>
                    <a:pt x="3190" y="1255"/>
                    <a:pt x="3161" y="1019"/>
                  </a:cubicBezTo>
                  <a:cubicBezTo>
                    <a:pt x="3104" y="753"/>
                    <a:pt x="3011" y="481"/>
                    <a:pt x="2832" y="302"/>
                  </a:cubicBezTo>
                  <a:cubicBezTo>
                    <a:pt x="2567" y="65"/>
                    <a:pt x="2180" y="1"/>
                    <a:pt x="1850" y="94"/>
                  </a:cubicBezTo>
                  <a:cubicBezTo>
                    <a:pt x="1520" y="180"/>
                    <a:pt x="1219" y="424"/>
                    <a:pt x="983" y="660"/>
                  </a:cubicBezTo>
                  <a:cubicBezTo>
                    <a:pt x="323" y="1377"/>
                    <a:pt x="1" y="2452"/>
                    <a:pt x="180" y="3405"/>
                  </a:cubicBezTo>
                  <a:cubicBezTo>
                    <a:pt x="266" y="3828"/>
                    <a:pt x="445" y="4272"/>
                    <a:pt x="832" y="4451"/>
                  </a:cubicBezTo>
                  <a:cubicBezTo>
                    <a:pt x="1133" y="4630"/>
                    <a:pt x="1520" y="4602"/>
                    <a:pt x="1793" y="4810"/>
                  </a:cubicBezTo>
                  <a:cubicBezTo>
                    <a:pt x="2058" y="4989"/>
                    <a:pt x="2180" y="5318"/>
                    <a:pt x="2473" y="5412"/>
                  </a:cubicBezTo>
                  <a:cubicBezTo>
                    <a:pt x="2624" y="5469"/>
                    <a:pt x="2774" y="5440"/>
                    <a:pt x="2896" y="541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4"/>
            <p:cNvSpPr/>
            <p:nvPr/>
          </p:nvSpPr>
          <p:spPr>
            <a:xfrm>
              <a:off x="444836" y="1337608"/>
              <a:ext cx="181005" cy="173488"/>
            </a:xfrm>
            <a:custGeom>
              <a:avLst/>
              <a:gdLst/>
              <a:ahLst/>
              <a:cxnLst/>
              <a:rect l="l" t="t" r="r" b="b"/>
              <a:pathLst>
                <a:path w="2745" h="2631" fill="none" extrusionOk="0">
                  <a:moveTo>
                    <a:pt x="1011" y="58"/>
                  </a:moveTo>
                  <a:cubicBezTo>
                    <a:pt x="746" y="0"/>
                    <a:pt x="416" y="93"/>
                    <a:pt x="237" y="330"/>
                  </a:cubicBezTo>
                  <a:cubicBezTo>
                    <a:pt x="58" y="509"/>
                    <a:pt x="0" y="810"/>
                    <a:pt x="29" y="1046"/>
                  </a:cubicBezTo>
                  <a:cubicBezTo>
                    <a:pt x="29" y="1312"/>
                    <a:pt x="115" y="1584"/>
                    <a:pt x="208" y="1820"/>
                  </a:cubicBezTo>
                  <a:cubicBezTo>
                    <a:pt x="294" y="2028"/>
                    <a:pt x="387" y="2243"/>
                    <a:pt x="473" y="2480"/>
                  </a:cubicBezTo>
                  <a:cubicBezTo>
                    <a:pt x="502" y="2508"/>
                    <a:pt x="502" y="2508"/>
                    <a:pt x="538" y="2537"/>
                  </a:cubicBezTo>
                  <a:cubicBezTo>
                    <a:pt x="538" y="2566"/>
                    <a:pt x="566" y="2566"/>
                    <a:pt x="595" y="2566"/>
                  </a:cubicBezTo>
                  <a:cubicBezTo>
                    <a:pt x="746" y="2630"/>
                    <a:pt x="896" y="2602"/>
                    <a:pt x="1075" y="2537"/>
                  </a:cubicBezTo>
                  <a:cubicBezTo>
                    <a:pt x="1369" y="2451"/>
                    <a:pt x="1699" y="2329"/>
                    <a:pt x="2000" y="2207"/>
                  </a:cubicBezTo>
                  <a:cubicBezTo>
                    <a:pt x="2150" y="2121"/>
                    <a:pt x="2293" y="2064"/>
                    <a:pt x="2444" y="1942"/>
                  </a:cubicBezTo>
                  <a:cubicBezTo>
                    <a:pt x="2594" y="1792"/>
                    <a:pt x="2688" y="1613"/>
                    <a:pt x="2716" y="1405"/>
                  </a:cubicBezTo>
                  <a:cubicBezTo>
                    <a:pt x="2745" y="1226"/>
                    <a:pt x="2688" y="989"/>
                    <a:pt x="2537" y="867"/>
                  </a:cubicBezTo>
                  <a:cubicBezTo>
                    <a:pt x="2415" y="746"/>
                    <a:pt x="2236" y="688"/>
                    <a:pt x="2086" y="660"/>
                  </a:cubicBezTo>
                  <a:cubicBezTo>
                    <a:pt x="1906" y="660"/>
                    <a:pt x="1727" y="688"/>
                    <a:pt x="1577" y="717"/>
                  </a:cubicBezTo>
                  <a:lnTo>
                    <a:pt x="1519" y="717"/>
                  </a:lnTo>
                  <a:cubicBezTo>
                    <a:pt x="1491" y="717"/>
                    <a:pt x="1491" y="566"/>
                    <a:pt x="1491" y="538"/>
                  </a:cubicBezTo>
                  <a:cubicBezTo>
                    <a:pt x="1462" y="452"/>
                    <a:pt x="1434" y="387"/>
                    <a:pt x="1369" y="330"/>
                  </a:cubicBezTo>
                  <a:cubicBezTo>
                    <a:pt x="1283" y="208"/>
                    <a:pt x="1161" y="122"/>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4"/>
            <p:cNvSpPr/>
            <p:nvPr/>
          </p:nvSpPr>
          <p:spPr>
            <a:xfrm>
              <a:off x="570517" y="1231247"/>
              <a:ext cx="27959" cy="88953"/>
            </a:xfrm>
            <a:custGeom>
              <a:avLst/>
              <a:gdLst/>
              <a:ahLst/>
              <a:cxnLst/>
              <a:rect l="l" t="t" r="r" b="b"/>
              <a:pathLst>
                <a:path w="424" h="1349" fill="none" extrusionOk="0">
                  <a:moveTo>
                    <a:pt x="208" y="452"/>
                  </a:moveTo>
                  <a:cubicBezTo>
                    <a:pt x="208" y="330"/>
                    <a:pt x="180" y="209"/>
                    <a:pt x="94" y="123"/>
                  </a:cubicBezTo>
                  <a:cubicBezTo>
                    <a:pt x="180" y="58"/>
                    <a:pt x="244" y="29"/>
                    <a:pt x="301" y="1"/>
                  </a:cubicBezTo>
                  <a:lnTo>
                    <a:pt x="359" y="1"/>
                  </a:lnTo>
                  <a:cubicBezTo>
                    <a:pt x="359" y="1"/>
                    <a:pt x="387" y="1"/>
                    <a:pt x="387" y="29"/>
                  </a:cubicBezTo>
                  <a:cubicBezTo>
                    <a:pt x="423" y="58"/>
                    <a:pt x="423" y="123"/>
                    <a:pt x="423" y="151"/>
                  </a:cubicBezTo>
                  <a:cubicBezTo>
                    <a:pt x="423" y="538"/>
                    <a:pt x="330" y="897"/>
                    <a:pt x="151" y="1226"/>
                  </a:cubicBezTo>
                  <a:cubicBezTo>
                    <a:pt x="122" y="1284"/>
                    <a:pt x="65" y="1348"/>
                    <a:pt x="0" y="1312"/>
                  </a:cubicBezTo>
                  <a:cubicBezTo>
                    <a:pt x="151" y="1047"/>
                    <a:pt x="244" y="746"/>
                    <a:pt x="208" y="4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4"/>
            <p:cNvSpPr/>
            <p:nvPr/>
          </p:nvSpPr>
          <p:spPr>
            <a:xfrm>
              <a:off x="497720" y="1392866"/>
              <a:ext cx="35542" cy="41213"/>
            </a:xfrm>
            <a:custGeom>
              <a:avLst/>
              <a:gdLst/>
              <a:ahLst/>
              <a:cxnLst/>
              <a:rect l="l" t="t" r="r" b="b"/>
              <a:pathLst>
                <a:path w="539" h="625" fill="none" extrusionOk="0">
                  <a:moveTo>
                    <a:pt x="30" y="388"/>
                  </a:moveTo>
                  <a:cubicBezTo>
                    <a:pt x="1" y="445"/>
                    <a:pt x="1" y="567"/>
                    <a:pt x="58" y="595"/>
                  </a:cubicBezTo>
                  <a:cubicBezTo>
                    <a:pt x="94" y="624"/>
                    <a:pt x="151" y="624"/>
                    <a:pt x="209" y="624"/>
                  </a:cubicBezTo>
                  <a:cubicBezTo>
                    <a:pt x="273" y="595"/>
                    <a:pt x="302" y="567"/>
                    <a:pt x="331" y="509"/>
                  </a:cubicBezTo>
                  <a:cubicBezTo>
                    <a:pt x="388" y="416"/>
                    <a:pt x="417" y="330"/>
                    <a:pt x="452" y="237"/>
                  </a:cubicBezTo>
                  <a:cubicBezTo>
                    <a:pt x="538" y="1"/>
                    <a:pt x="94" y="294"/>
                    <a:pt x="30" y="38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4"/>
            <p:cNvSpPr/>
            <p:nvPr/>
          </p:nvSpPr>
          <p:spPr>
            <a:xfrm>
              <a:off x="535108" y="1416472"/>
              <a:ext cx="19848" cy="35542"/>
            </a:xfrm>
            <a:custGeom>
              <a:avLst/>
              <a:gdLst/>
              <a:ahLst/>
              <a:cxnLst/>
              <a:rect l="l" t="t" r="r" b="b"/>
              <a:pathLst>
                <a:path w="301" h="539" fill="none" extrusionOk="0">
                  <a:moveTo>
                    <a:pt x="0" y="331"/>
                  </a:moveTo>
                  <a:cubicBezTo>
                    <a:pt x="0" y="417"/>
                    <a:pt x="0" y="474"/>
                    <a:pt x="65" y="510"/>
                  </a:cubicBezTo>
                  <a:cubicBezTo>
                    <a:pt x="122" y="538"/>
                    <a:pt x="208" y="538"/>
                    <a:pt x="244" y="474"/>
                  </a:cubicBezTo>
                  <a:cubicBezTo>
                    <a:pt x="301" y="417"/>
                    <a:pt x="301" y="359"/>
                    <a:pt x="301" y="295"/>
                  </a:cubicBezTo>
                  <a:cubicBezTo>
                    <a:pt x="301" y="209"/>
                    <a:pt x="301" y="116"/>
                    <a:pt x="272" y="30"/>
                  </a:cubicBezTo>
                  <a:cubicBezTo>
                    <a:pt x="244" y="1"/>
                    <a:pt x="208" y="1"/>
                    <a:pt x="208" y="1"/>
                  </a:cubicBezTo>
                  <a:cubicBezTo>
                    <a:pt x="65" y="58"/>
                    <a:pt x="0" y="209"/>
                    <a:pt x="0" y="33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4"/>
            <p:cNvSpPr/>
            <p:nvPr/>
          </p:nvSpPr>
          <p:spPr>
            <a:xfrm>
              <a:off x="46954" y="1414626"/>
              <a:ext cx="110120" cy="103987"/>
            </a:xfrm>
            <a:custGeom>
              <a:avLst/>
              <a:gdLst/>
              <a:ahLst/>
              <a:cxnLst/>
              <a:rect l="l" t="t" r="r" b="b"/>
              <a:pathLst>
                <a:path w="1670" h="1577" fill="none" extrusionOk="0">
                  <a:moveTo>
                    <a:pt x="301" y="265"/>
                  </a:moveTo>
                  <a:cubicBezTo>
                    <a:pt x="122" y="416"/>
                    <a:pt x="0" y="681"/>
                    <a:pt x="0" y="953"/>
                  </a:cubicBezTo>
                  <a:cubicBezTo>
                    <a:pt x="0" y="1011"/>
                    <a:pt x="0" y="1104"/>
                    <a:pt x="29" y="1161"/>
                  </a:cubicBezTo>
                  <a:cubicBezTo>
                    <a:pt x="58" y="1254"/>
                    <a:pt x="122" y="1312"/>
                    <a:pt x="208" y="1340"/>
                  </a:cubicBezTo>
                  <a:cubicBezTo>
                    <a:pt x="416" y="1520"/>
                    <a:pt x="659" y="1577"/>
                    <a:pt x="925" y="1577"/>
                  </a:cubicBezTo>
                  <a:cubicBezTo>
                    <a:pt x="1018" y="1577"/>
                    <a:pt x="1075" y="1577"/>
                    <a:pt x="1161" y="1548"/>
                  </a:cubicBezTo>
                  <a:cubicBezTo>
                    <a:pt x="1462" y="1462"/>
                    <a:pt x="1670" y="1161"/>
                    <a:pt x="1670" y="860"/>
                  </a:cubicBezTo>
                  <a:cubicBezTo>
                    <a:pt x="1670" y="538"/>
                    <a:pt x="1462" y="237"/>
                    <a:pt x="1197" y="115"/>
                  </a:cubicBezTo>
                  <a:cubicBezTo>
                    <a:pt x="896" y="0"/>
                    <a:pt x="538" y="58"/>
                    <a:pt x="301" y="26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4"/>
            <p:cNvSpPr/>
            <p:nvPr/>
          </p:nvSpPr>
          <p:spPr>
            <a:xfrm>
              <a:off x="-124622" y="4011277"/>
              <a:ext cx="85129" cy="21760"/>
            </a:xfrm>
            <a:custGeom>
              <a:avLst/>
              <a:gdLst/>
              <a:ahLst/>
              <a:cxnLst/>
              <a:rect l="l" t="t" r="r" b="b"/>
              <a:pathLst>
                <a:path w="1291" h="330" extrusionOk="0">
                  <a:moveTo>
                    <a:pt x="359" y="0"/>
                  </a:moveTo>
                  <a:cubicBezTo>
                    <a:pt x="216" y="0"/>
                    <a:pt x="1" y="65"/>
                    <a:pt x="1" y="244"/>
                  </a:cubicBezTo>
                  <a:cubicBezTo>
                    <a:pt x="107" y="237"/>
                    <a:pt x="210" y="233"/>
                    <a:pt x="312" y="233"/>
                  </a:cubicBezTo>
                  <a:cubicBezTo>
                    <a:pt x="619" y="233"/>
                    <a:pt x="915" y="265"/>
                    <a:pt x="1226" y="330"/>
                  </a:cubicBezTo>
                  <a:cubicBezTo>
                    <a:pt x="1226" y="244"/>
                    <a:pt x="1255" y="179"/>
                    <a:pt x="1291" y="122"/>
                  </a:cubicBezTo>
                  <a:cubicBezTo>
                    <a:pt x="990" y="36"/>
                    <a:pt x="689" y="0"/>
                    <a:pt x="35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4"/>
            <p:cNvSpPr/>
            <p:nvPr/>
          </p:nvSpPr>
          <p:spPr>
            <a:xfrm>
              <a:off x="-45692" y="4014904"/>
              <a:ext cx="263760" cy="461382"/>
            </a:xfrm>
            <a:custGeom>
              <a:avLst/>
              <a:gdLst/>
              <a:ahLst/>
              <a:cxnLst/>
              <a:rect l="l" t="t" r="r" b="b"/>
              <a:pathLst>
                <a:path w="4000" h="6997" extrusionOk="0">
                  <a:moveTo>
                    <a:pt x="482" y="1"/>
                  </a:moveTo>
                  <a:cubicBezTo>
                    <a:pt x="280" y="1"/>
                    <a:pt x="81" y="57"/>
                    <a:pt x="29" y="246"/>
                  </a:cubicBezTo>
                  <a:cubicBezTo>
                    <a:pt x="1" y="397"/>
                    <a:pt x="122" y="547"/>
                    <a:pt x="237" y="662"/>
                  </a:cubicBezTo>
                  <a:cubicBezTo>
                    <a:pt x="660" y="1113"/>
                    <a:pt x="1104" y="1558"/>
                    <a:pt x="1434" y="2095"/>
                  </a:cubicBezTo>
                  <a:cubicBezTo>
                    <a:pt x="2330" y="3414"/>
                    <a:pt x="2509" y="5083"/>
                    <a:pt x="2745" y="6667"/>
                  </a:cubicBezTo>
                  <a:cubicBezTo>
                    <a:pt x="2781" y="6818"/>
                    <a:pt x="2838" y="6997"/>
                    <a:pt x="2989" y="6997"/>
                  </a:cubicBezTo>
                  <a:cubicBezTo>
                    <a:pt x="3046" y="6968"/>
                    <a:pt x="3075" y="6932"/>
                    <a:pt x="3139" y="6904"/>
                  </a:cubicBezTo>
                  <a:cubicBezTo>
                    <a:pt x="3584" y="6545"/>
                    <a:pt x="3763" y="5922"/>
                    <a:pt x="3856" y="5320"/>
                  </a:cubicBezTo>
                  <a:cubicBezTo>
                    <a:pt x="3999" y="4188"/>
                    <a:pt x="3856" y="2991"/>
                    <a:pt x="3283" y="1980"/>
                  </a:cubicBezTo>
                  <a:cubicBezTo>
                    <a:pt x="2745" y="991"/>
                    <a:pt x="1764" y="189"/>
                    <a:pt x="631" y="10"/>
                  </a:cubicBezTo>
                  <a:cubicBezTo>
                    <a:pt x="583" y="4"/>
                    <a:pt x="533" y="1"/>
                    <a:pt x="482"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4"/>
            <p:cNvSpPr/>
            <p:nvPr/>
          </p:nvSpPr>
          <p:spPr>
            <a:xfrm>
              <a:off x="72473" y="4099373"/>
              <a:ext cx="69039" cy="77216"/>
            </a:xfrm>
            <a:custGeom>
              <a:avLst/>
              <a:gdLst/>
              <a:ahLst/>
              <a:cxnLst/>
              <a:rect l="l" t="t" r="r" b="b"/>
              <a:pathLst>
                <a:path w="1047" h="1171" extrusionOk="0">
                  <a:moveTo>
                    <a:pt x="448" y="1"/>
                  </a:moveTo>
                  <a:cubicBezTo>
                    <a:pt x="362" y="1"/>
                    <a:pt x="285" y="33"/>
                    <a:pt x="237" y="97"/>
                  </a:cubicBezTo>
                  <a:cubicBezTo>
                    <a:pt x="208" y="133"/>
                    <a:pt x="179" y="162"/>
                    <a:pt x="151" y="191"/>
                  </a:cubicBezTo>
                  <a:cubicBezTo>
                    <a:pt x="122" y="277"/>
                    <a:pt x="58" y="341"/>
                    <a:pt x="29" y="427"/>
                  </a:cubicBezTo>
                  <a:cubicBezTo>
                    <a:pt x="0" y="549"/>
                    <a:pt x="0" y="671"/>
                    <a:pt x="29" y="757"/>
                  </a:cubicBezTo>
                  <a:cubicBezTo>
                    <a:pt x="58" y="850"/>
                    <a:pt x="93" y="907"/>
                    <a:pt x="151" y="965"/>
                  </a:cubicBezTo>
                  <a:cubicBezTo>
                    <a:pt x="179" y="1029"/>
                    <a:pt x="237" y="1086"/>
                    <a:pt x="301" y="1115"/>
                  </a:cubicBezTo>
                  <a:cubicBezTo>
                    <a:pt x="363" y="1154"/>
                    <a:pt x="435" y="1170"/>
                    <a:pt x="509" y="1170"/>
                  </a:cubicBezTo>
                  <a:cubicBezTo>
                    <a:pt x="614" y="1170"/>
                    <a:pt x="722" y="1137"/>
                    <a:pt x="810" y="1086"/>
                  </a:cubicBezTo>
                  <a:cubicBezTo>
                    <a:pt x="953" y="965"/>
                    <a:pt x="1046" y="785"/>
                    <a:pt x="1046" y="606"/>
                  </a:cubicBezTo>
                  <a:cubicBezTo>
                    <a:pt x="1046" y="427"/>
                    <a:pt x="953" y="248"/>
                    <a:pt x="810" y="133"/>
                  </a:cubicBezTo>
                  <a:cubicBezTo>
                    <a:pt x="717" y="69"/>
                    <a:pt x="631" y="11"/>
                    <a:pt x="538" y="11"/>
                  </a:cubicBezTo>
                  <a:cubicBezTo>
                    <a:pt x="507" y="4"/>
                    <a:pt x="477" y="1"/>
                    <a:pt x="44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4"/>
            <p:cNvSpPr/>
            <p:nvPr/>
          </p:nvSpPr>
          <p:spPr>
            <a:xfrm>
              <a:off x="13390" y="4045896"/>
              <a:ext cx="69039" cy="66863"/>
            </a:xfrm>
            <a:custGeom>
              <a:avLst/>
              <a:gdLst/>
              <a:ahLst/>
              <a:cxnLst/>
              <a:rect l="l" t="t" r="r" b="b"/>
              <a:pathLst>
                <a:path w="1047" h="1014" extrusionOk="0">
                  <a:moveTo>
                    <a:pt x="436" y="1"/>
                  </a:moveTo>
                  <a:cubicBezTo>
                    <a:pt x="411" y="1"/>
                    <a:pt x="385" y="5"/>
                    <a:pt x="359" y="13"/>
                  </a:cubicBezTo>
                  <a:cubicBezTo>
                    <a:pt x="273" y="49"/>
                    <a:pt x="180" y="135"/>
                    <a:pt x="122" y="192"/>
                  </a:cubicBezTo>
                  <a:cubicBezTo>
                    <a:pt x="58" y="314"/>
                    <a:pt x="0" y="436"/>
                    <a:pt x="29" y="586"/>
                  </a:cubicBezTo>
                  <a:cubicBezTo>
                    <a:pt x="58" y="765"/>
                    <a:pt x="237" y="880"/>
                    <a:pt x="416" y="973"/>
                  </a:cubicBezTo>
                  <a:cubicBezTo>
                    <a:pt x="462" y="993"/>
                    <a:pt x="504" y="1014"/>
                    <a:pt x="534" y="1014"/>
                  </a:cubicBezTo>
                  <a:cubicBezTo>
                    <a:pt x="547" y="1014"/>
                    <a:pt x="558" y="1010"/>
                    <a:pt x="567" y="1002"/>
                  </a:cubicBezTo>
                  <a:cubicBezTo>
                    <a:pt x="660" y="1002"/>
                    <a:pt x="717" y="973"/>
                    <a:pt x="774" y="908"/>
                  </a:cubicBezTo>
                  <a:cubicBezTo>
                    <a:pt x="925" y="765"/>
                    <a:pt x="1047" y="586"/>
                    <a:pt x="989" y="407"/>
                  </a:cubicBezTo>
                  <a:cubicBezTo>
                    <a:pt x="954" y="228"/>
                    <a:pt x="774" y="106"/>
                    <a:pt x="595" y="49"/>
                  </a:cubicBezTo>
                  <a:cubicBezTo>
                    <a:pt x="554" y="23"/>
                    <a:pt x="499" y="1"/>
                    <a:pt x="43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4"/>
            <p:cNvSpPr/>
            <p:nvPr/>
          </p:nvSpPr>
          <p:spPr>
            <a:xfrm>
              <a:off x="123510" y="4275433"/>
              <a:ext cx="73259" cy="61654"/>
            </a:xfrm>
            <a:custGeom>
              <a:avLst/>
              <a:gdLst/>
              <a:ahLst/>
              <a:cxnLst/>
              <a:rect l="l" t="t" r="r" b="b"/>
              <a:pathLst>
                <a:path w="1111" h="935" extrusionOk="0">
                  <a:moveTo>
                    <a:pt x="538" y="0"/>
                  </a:moveTo>
                  <a:cubicBezTo>
                    <a:pt x="394" y="0"/>
                    <a:pt x="244" y="58"/>
                    <a:pt x="151" y="179"/>
                  </a:cubicBezTo>
                  <a:cubicBezTo>
                    <a:pt x="122" y="208"/>
                    <a:pt x="93" y="265"/>
                    <a:pt x="65" y="294"/>
                  </a:cubicBezTo>
                  <a:cubicBezTo>
                    <a:pt x="36" y="444"/>
                    <a:pt x="0" y="444"/>
                    <a:pt x="93" y="595"/>
                  </a:cubicBezTo>
                  <a:cubicBezTo>
                    <a:pt x="151" y="774"/>
                    <a:pt x="301" y="896"/>
                    <a:pt x="480" y="925"/>
                  </a:cubicBezTo>
                  <a:cubicBezTo>
                    <a:pt x="515" y="931"/>
                    <a:pt x="554" y="935"/>
                    <a:pt x="593" y="935"/>
                  </a:cubicBezTo>
                  <a:cubicBezTo>
                    <a:pt x="723" y="935"/>
                    <a:pt x="867" y="896"/>
                    <a:pt x="960" y="803"/>
                  </a:cubicBezTo>
                  <a:cubicBezTo>
                    <a:pt x="1075" y="652"/>
                    <a:pt x="1111" y="473"/>
                    <a:pt x="1046" y="294"/>
                  </a:cubicBezTo>
                  <a:cubicBezTo>
                    <a:pt x="1018" y="237"/>
                    <a:pt x="989" y="208"/>
                    <a:pt x="960" y="151"/>
                  </a:cubicBezTo>
                  <a:cubicBezTo>
                    <a:pt x="839" y="58"/>
                    <a:pt x="688" y="0"/>
                    <a:pt x="538"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4"/>
            <p:cNvSpPr/>
            <p:nvPr/>
          </p:nvSpPr>
          <p:spPr>
            <a:xfrm>
              <a:off x="114015" y="4190436"/>
              <a:ext cx="70951" cy="69105"/>
            </a:xfrm>
            <a:custGeom>
              <a:avLst/>
              <a:gdLst/>
              <a:ahLst/>
              <a:cxnLst/>
              <a:rect l="l" t="t" r="r" b="b"/>
              <a:pathLst>
                <a:path w="1076" h="1048" extrusionOk="0">
                  <a:moveTo>
                    <a:pt x="446" y="1"/>
                  </a:moveTo>
                  <a:cubicBezTo>
                    <a:pt x="384" y="1"/>
                    <a:pt x="323" y="11"/>
                    <a:pt x="266" y="35"/>
                  </a:cubicBezTo>
                  <a:cubicBezTo>
                    <a:pt x="237" y="64"/>
                    <a:pt x="180" y="92"/>
                    <a:pt x="144" y="121"/>
                  </a:cubicBezTo>
                  <a:cubicBezTo>
                    <a:pt x="29" y="243"/>
                    <a:pt x="1" y="243"/>
                    <a:pt x="1" y="422"/>
                  </a:cubicBezTo>
                  <a:cubicBezTo>
                    <a:pt x="1" y="601"/>
                    <a:pt x="58" y="780"/>
                    <a:pt x="209" y="902"/>
                  </a:cubicBezTo>
                  <a:cubicBezTo>
                    <a:pt x="287" y="1000"/>
                    <a:pt x="412" y="1048"/>
                    <a:pt x="540" y="1048"/>
                  </a:cubicBezTo>
                  <a:cubicBezTo>
                    <a:pt x="600" y="1048"/>
                    <a:pt x="661" y="1037"/>
                    <a:pt x="717" y="1017"/>
                  </a:cubicBezTo>
                  <a:cubicBezTo>
                    <a:pt x="897" y="988"/>
                    <a:pt x="1040" y="809"/>
                    <a:pt x="1076" y="630"/>
                  </a:cubicBezTo>
                  <a:cubicBezTo>
                    <a:pt x="1076" y="573"/>
                    <a:pt x="1076" y="508"/>
                    <a:pt x="1040" y="451"/>
                  </a:cubicBezTo>
                  <a:cubicBezTo>
                    <a:pt x="1011" y="272"/>
                    <a:pt x="897" y="150"/>
                    <a:pt x="746" y="64"/>
                  </a:cubicBezTo>
                  <a:cubicBezTo>
                    <a:pt x="652" y="28"/>
                    <a:pt x="548" y="1"/>
                    <a:pt x="44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4"/>
            <p:cNvSpPr/>
            <p:nvPr/>
          </p:nvSpPr>
          <p:spPr>
            <a:xfrm>
              <a:off x="131489" y="4354165"/>
              <a:ext cx="61060" cy="56906"/>
            </a:xfrm>
            <a:custGeom>
              <a:avLst/>
              <a:gdLst/>
              <a:ahLst/>
              <a:cxnLst/>
              <a:rect l="l" t="t" r="r" b="b"/>
              <a:pathLst>
                <a:path w="926" h="863" extrusionOk="0">
                  <a:moveTo>
                    <a:pt x="418" y="1"/>
                  </a:moveTo>
                  <a:cubicBezTo>
                    <a:pt x="331" y="1"/>
                    <a:pt x="247" y="22"/>
                    <a:pt x="180" y="89"/>
                  </a:cubicBezTo>
                  <a:cubicBezTo>
                    <a:pt x="151" y="118"/>
                    <a:pt x="123" y="146"/>
                    <a:pt x="94" y="175"/>
                  </a:cubicBezTo>
                  <a:cubicBezTo>
                    <a:pt x="1" y="419"/>
                    <a:pt x="123" y="684"/>
                    <a:pt x="331" y="806"/>
                  </a:cubicBezTo>
                  <a:cubicBezTo>
                    <a:pt x="388" y="834"/>
                    <a:pt x="481" y="863"/>
                    <a:pt x="538" y="863"/>
                  </a:cubicBezTo>
                  <a:cubicBezTo>
                    <a:pt x="660" y="863"/>
                    <a:pt x="775" y="777"/>
                    <a:pt x="839" y="684"/>
                  </a:cubicBezTo>
                  <a:cubicBezTo>
                    <a:pt x="897" y="598"/>
                    <a:pt x="925" y="476"/>
                    <a:pt x="897" y="354"/>
                  </a:cubicBezTo>
                  <a:cubicBezTo>
                    <a:pt x="897" y="268"/>
                    <a:pt x="868" y="211"/>
                    <a:pt x="811" y="146"/>
                  </a:cubicBezTo>
                  <a:cubicBezTo>
                    <a:pt x="746" y="89"/>
                    <a:pt x="689" y="60"/>
                    <a:pt x="632" y="32"/>
                  </a:cubicBezTo>
                  <a:cubicBezTo>
                    <a:pt x="564" y="15"/>
                    <a:pt x="490" y="1"/>
                    <a:pt x="41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4"/>
            <p:cNvSpPr/>
            <p:nvPr/>
          </p:nvSpPr>
          <p:spPr>
            <a:xfrm>
              <a:off x="166965" y="3396980"/>
              <a:ext cx="401706" cy="744594"/>
            </a:xfrm>
            <a:custGeom>
              <a:avLst/>
              <a:gdLst/>
              <a:ahLst/>
              <a:cxnLst/>
              <a:rect l="l" t="t" r="r" b="b"/>
              <a:pathLst>
                <a:path w="6092" h="11292" extrusionOk="0">
                  <a:moveTo>
                    <a:pt x="151" y="0"/>
                  </a:moveTo>
                  <a:cubicBezTo>
                    <a:pt x="151" y="36"/>
                    <a:pt x="122" y="36"/>
                    <a:pt x="122" y="65"/>
                  </a:cubicBezTo>
                  <a:cubicBezTo>
                    <a:pt x="0" y="631"/>
                    <a:pt x="122" y="1254"/>
                    <a:pt x="481" y="1763"/>
                  </a:cubicBezTo>
                  <a:cubicBezTo>
                    <a:pt x="301" y="1971"/>
                    <a:pt x="208" y="2243"/>
                    <a:pt x="151" y="2480"/>
                  </a:cubicBezTo>
                  <a:cubicBezTo>
                    <a:pt x="29" y="3082"/>
                    <a:pt x="151" y="3705"/>
                    <a:pt x="273" y="4300"/>
                  </a:cubicBezTo>
                  <a:cubicBezTo>
                    <a:pt x="273" y="4325"/>
                    <a:pt x="287" y="4347"/>
                    <a:pt x="306" y="4347"/>
                  </a:cubicBezTo>
                  <a:cubicBezTo>
                    <a:pt x="314" y="4347"/>
                    <a:pt x="322" y="4344"/>
                    <a:pt x="330" y="4336"/>
                  </a:cubicBezTo>
                  <a:cubicBezTo>
                    <a:pt x="481" y="4214"/>
                    <a:pt x="595" y="4092"/>
                    <a:pt x="717" y="3913"/>
                  </a:cubicBezTo>
                  <a:cubicBezTo>
                    <a:pt x="896" y="4271"/>
                    <a:pt x="1104" y="4629"/>
                    <a:pt x="1283" y="4988"/>
                  </a:cubicBezTo>
                  <a:cubicBezTo>
                    <a:pt x="1584" y="5618"/>
                    <a:pt x="1735" y="6335"/>
                    <a:pt x="1706" y="7052"/>
                  </a:cubicBezTo>
                  <a:cubicBezTo>
                    <a:pt x="1642" y="8098"/>
                    <a:pt x="1226" y="9202"/>
                    <a:pt x="1642" y="10183"/>
                  </a:cubicBezTo>
                  <a:cubicBezTo>
                    <a:pt x="1914" y="10814"/>
                    <a:pt x="2566" y="11258"/>
                    <a:pt x="3254" y="11287"/>
                  </a:cubicBezTo>
                  <a:cubicBezTo>
                    <a:pt x="3296" y="11290"/>
                    <a:pt x="3339" y="11291"/>
                    <a:pt x="3382" y="11291"/>
                  </a:cubicBezTo>
                  <a:cubicBezTo>
                    <a:pt x="4250" y="11291"/>
                    <a:pt x="5245" y="10683"/>
                    <a:pt x="5648" y="9918"/>
                  </a:cubicBezTo>
                  <a:cubicBezTo>
                    <a:pt x="6063" y="9108"/>
                    <a:pt x="6092" y="8155"/>
                    <a:pt x="5970" y="7231"/>
                  </a:cubicBezTo>
                  <a:cubicBezTo>
                    <a:pt x="5676" y="5231"/>
                    <a:pt x="4358" y="3375"/>
                    <a:pt x="2781" y="2121"/>
                  </a:cubicBezTo>
                  <a:cubicBezTo>
                    <a:pt x="2659" y="2035"/>
                    <a:pt x="2537" y="1942"/>
                    <a:pt x="2387" y="1885"/>
                  </a:cubicBezTo>
                  <a:cubicBezTo>
                    <a:pt x="2566" y="1827"/>
                    <a:pt x="2716" y="1734"/>
                    <a:pt x="2838" y="1612"/>
                  </a:cubicBezTo>
                  <a:cubicBezTo>
                    <a:pt x="2867" y="1584"/>
                    <a:pt x="2867" y="1526"/>
                    <a:pt x="2810" y="1526"/>
                  </a:cubicBezTo>
                  <a:cubicBezTo>
                    <a:pt x="2349" y="1499"/>
                    <a:pt x="1889" y="1195"/>
                    <a:pt x="1435" y="1195"/>
                  </a:cubicBezTo>
                  <a:cubicBezTo>
                    <a:pt x="1416" y="1195"/>
                    <a:pt x="1396" y="1196"/>
                    <a:pt x="1376" y="1197"/>
                  </a:cubicBezTo>
                  <a:cubicBezTo>
                    <a:pt x="1104" y="1225"/>
                    <a:pt x="868" y="1347"/>
                    <a:pt x="688" y="1526"/>
                  </a:cubicBezTo>
                  <a:cubicBezTo>
                    <a:pt x="452" y="1046"/>
                    <a:pt x="452" y="480"/>
                    <a:pt x="595" y="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4"/>
            <p:cNvSpPr/>
            <p:nvPr/>
          </p:nvSpPr>
          <p:spPr>
            <a:xfrm>
              <a:off x="168877" y="3509408"/>
              <a:ext cx="354428" cy="626166"/>
            </a:xfrm>
            <a:custGeom>
              <a:avLst/>
              <a:gdLst/>
              <a:ahLst/>
              <a:cxnLst/>
              <a:rect l="l" t="t" r="r" b="b"/>
              <a:pathLst>
                <a:path w="5375" h="9496" fill="none" extrusionOk="0">
                  <a:moveTo>
                    <a:pt x="0" y="2057"/>
                  </a:moveTo>
                  <a:cubicBezTo>
                    <a:pt x="179" y="2416"/>
                    <a:pt x="387" y="2745"/>
                    <a:pt x="566" y="3104"/>
                  </a:cubicBezTo>
                  <a:cubicBezTo>
                    <a:pt x="867" y="3763"/>
                    <a:pt x="1018" y="4480"/>
                    <a:pt x="989" y="5196"/>
                  </a:cubicBezTo>
                  <a:cubicBezTo>
                    <a:pt x="925" y="6242"/>
                    <a:pt x="509" y="7346"/>
                    <a:pt x="925" y="8299"/>
                  </a:cubicBezTo>
                  <a:cubicBezTo>
                    <a:pt x="1226" y="8930"/>
                    <a:pt x="1856" y="9374"/>
                    <a:pt x="2537" y="9439"/>
                  </a:cubicBezTo>
                  <a:cubicBezTo>
                    <a:pt x="3433" y="9496"/>
                    <a:pt x="4508" y="8865"/>
                    <a:pt x="4931" y="8034"/>
                  </a:cubicBezTo>
                  <a:cubicBezTo>
                    <a:pt x="5346" y="7224"/>
                    <a:pt x="5375" y="6271"/>
                    <a:pt x="5260" y="5375"/>
                  </a:cubicBezTo>
                  <a:cubicBezTo>
                    <a:pt x="4959" y="3347"/>
                    <a:pt x="3676" y="1491"/>
                    <a:pt x="2064" y="237"/>
                  </a:cubicBezTo>
                  <a:cubicBezTo>
                    <a:pt x="1942" y="151"/>
                    <a:pt x="1820" y="58"/>
                    <a:pt x="1706"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4"/>
            <p:cNvSpPr/>
            <p:nvPr/>
          </p:nvSpPr>
          <p:spPr>
            <a:xfrm>
              <a:off x="123510" y="3464041"/>
              <a:ext cx="189050" cy="208964"/>
            </a:xfrm>
            <a:custGeom>
              <a:avLst/>
              <a:gdLst/>
              <a:ahLst/>
              <a:cxnLst/>
              <a:rect l="l" t="t" r="r" b="b"/>
              <a:pathLst>
                <a:path w="2867" h="3169" fill="none" extrusionOk="0">
                  <a:moveTo>
                    <a:pt x="452" y="567"/>
                  </a:moveTo>
                  <a:cubicBezTo>
                    <a:pt x="272" y="775"/>
                    <a:pt x="179" y="1047"/>
                    <a:pt x="122" y="1312"/>
                  </a:cubicBezTo>
                  <a:cubicBezTo>
                    <a:pt x="0" y="1914"/>
                    <a:pt x="151" y="2509"/>
                    <a:pt x="244" y="3104"/>
                  </a:cubicBezTo>
                  <a:cubicBezTo>
                    <a:pt x="244" y="3168"/>
                    <a:pt x="301" y="3168"/>
                    <a:pt x="330" y="3168"/>
                  </a:cubicBezTo>
                  <a:cubicBezTo>
                    <a:pt x="631" y="2896"/>
                    <a:pt x="867" y="2537"/>
                    <a:pt x="932" y="2122"/>
                  </a:cubicBezTo>
                  <a:cubicBezTo>
                    <a:pt x="932" y="2093"/>
                    <a:pt x="989" y="2065"/>
                    <a:pt x="1018" y="2093"/>
                  </a:cubicBezTo>
                  <a:cubicBezTo>
                    <a:pt x="1197" y="2301"/>
                    <a:pt x="1319" y="2509"/>
                    <a:pt x="1433" y="2745"/>
                  </a:cubicBezTo>
                  <a:cubicBezTo>
                    <a:pt x="1469" y="2781"/>
                    <a:pt x="1527" y="2781"/>
                    <a:pt x="1527" y="2717"/>
                  </a:cubicBezTo>
                  <a:cubicBezTo>
                    <a:pt x="1584" y="2272"/>
                    <a:pt x="1555" y="1821"/>
                    <a:pt x="1405" y="1405"/>
                  </a:cubicBezTo>
                  <a:cubicBezTo>
                    <a:pt x="1405" y="1377"/>
                    <a:pt x="1433" y="1312"/>
                    <a:pt x="1469" y="1348"/>
                  </a:cubicBezTo>
                  <a:cubicBezTo>
                    <a:pt x="1856" y="1405"/>
                    <a:pt x="2243" y="1642"/>
                    <a:pt x="2602" y="1556"/>
                  </a:cubicBezTo>
                  <a:cubicBezTo>
                    <a:pt x="2659" y="1556"/>
                    <a:pt x="2659" y="1491"/>
                    <a:pt x="2630" y="1463"/>
                  </a:cubicBezTo>
                  <a:lnTo>
                    <a:pt x="2007" y="839"/>
                  </a:lnTo>
                  <a:cubicBezTo>
                    <a:pt x="1971" y="810"/>
                    <a:pt x="1971" y="746"/>
                    <a:pt x="2035" y="746"/>
                  </a:cubicBezTo>
                  <a:cubicBezTo>
                    <a:pt x="2329" y="746"/>
                    <a:pt x="2602" y="631"/>
                    <a:pt x="2809" y="416"/>
                  </a:cubicBezTo>
                  <a:cubicBezTo>
                    <a:pt x="2867" y="388"/>
                    <a:pt x="2838" y="330"/>
                    <a:pt x="2781" y="330"/>
                  </a:cubicBezTo>
                  <a:cubicBezTo>
                    <a:pt x="2301" y="302"/>
                    <a:pt x="1856" y="1"/>
                    <a:pt x="1347" y="29"/>
                  </a:cubicBezTo>
                  <a:cubicBezTo>
                    <a:pt x="1075" y="29"/>
                    <a:pt x="839" y="151"/>
                    <a:pt x="65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4"/>
            <p:cNvSpPr/>
            <p:nvPr/>
          </p:nvSpPr>
          <p:spPr>
            <a:xfrm>
              <a:off x="121598" y="3385111"/>
              <a:ext cx="51565" cy="126275"/>
            </a:xfrm>
            <a:custGeom>
              <a:avLst/>
              <a:gdLst/>
              <a:ahLst/>
              <a:cxnLst/>
              <a:rect l="l" t="t" r="r" b="b"/>
              <a:pathLst>
                <a:path w="782" h="1915" fill="none" extrusionOk="0">
                  <a:moveTo>
                    <a:pt x="151" y="37"/>
                  </a:moveTo>
                  <a:cubicBezTo>
                    <a:pt x="180" y="1"/>
                    <a:pt x="180" y="1"/>
                    <a:pt x="208" y="1"/>
                  </a:cubicBezTo>
                  <a:lnTo>
                    <a:pt x="602" y="1"/>
                  </a:lnTo>
                  <a:cubicBezTo>
                    <a:pt x="423" y="538"/>
                    <a:pt x="452" y="1198"/>
                    <a:pt x="782" y="1649"/>
                  </a:cubicBezTo>
                  <a:cubicBezTo>
                    <a:pt x="660" y="1706"/>
                    <a:pt x="631" y="1828"/>
                    <a:pt x="602" y="1914"/>
                  </a:cubicBezTo>
                  <a:cubicBezTo>
                    <a:pt x="180" y="1405"/>
                    <a:pt x="0" y="717"/>
                    <a:pt x="122" y="65"/>
                  </a:cubicBezTo>
                  <a:cubicBezTo>
                    <a:pt x="151" y="65"/>
                    <a:pt x="151" y="37"/>
                    <a:pt x="151" y="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4"/>
            <p:cNvSpPr/>
            <p:nvPr/>
          </p:nvSpPr>
          <p:spPr>
            <a:xfrm>
              <a:off x="239762" y="3960240"/>
              <a:ext cx="78930" cy="126209"/>
            </a:xfrm>
            <a:custGeom>
              <a:avLst/>
              <a:gdLst/>
              <a:ahLst/>
              <a:cxnLst/>
              <a:rect l="l" t="t" r="r" b="b"/>
              <a:pathLst>
                <a:path w="1197" h="1914" fill="none" extrusionOk="0">
                  <a:moveTo>
                    <a:pt x="566" y="179"/>
                  </a:moveTo>
                  <a:cubicBezTo>
                    <a:pt x="538" y="93"/>
                    <a:pt x="452" y="0"/>
                    <a:pt x="358" y="0"/>
                  </a:cubicBezTo>
                  <a:cubicBezTo>
                    <a:pt x="272" y="0"/>
                    <a:pt x="179" y="58"/>
                    <a:pt x="151" y="122"/>
                  </a:cubicBezTo>
                  <a:cubicBezTo>
                    <a:pt x="93" y="208"/>
                    <a:pt x="65" y="301"/>
                    <a:pt x="65" y="359"/>
                  </a:cubicBezTo>
                  <a:cubicBezTo>
                    <a:pt x="0" y="867"/>
                    <a:pt x="179" y="1376"/>
                    <a:pt x="538" y="1735"/>
                  </a:cubicBezTo>
                  <a:cubicBezTo>
                    <a:pt x="631" y="1820"/>
                    <a:pt x="745" y="1885"/>
                    <a:pt x="867" y="1914"/>
                  </a:cubicBezTo>
                  <a:cubicBezTo>
                    <a:pt x="960" y="1914"/>
                    <a:pt x="1104" y="1849"/>
                    <a:pt x="1139" y="1763"/>
                  </a:cubicBezTo>
                  <a:cubicBezTo>
                    <a:pt x="1197" y="1641"/>
                    <a:pt x="1104" y="1491"/>
                    <a:pt x="1046" y="1376"/>
                  </a:cubicBezTo>
                  <a:cubicBezTo>
                    <a:pt x="925" y="1197"/>
                    <a:pt x="810" y="1018"/>
                    <a:pt x="745" y="810"/>
                  </a:cubicBezTo>
                  <a:cubicBezTo>
                    <a:pt x="688" y="595"/>
                    <a:pt x="688" y="359"/>
                    <a:pt x="56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4"/>
            <p:cNvSpPr/>
            <p:nvPr/>
          </p:nvSpPr>
          <p:spPr>
            <a:xfrm>
              <a:off x="3433" y="4779148"/>
              <a:ext cx="317171" cy="203227"/>
            </a:xfrm>
            <a:custGeom>
              <a:avLst/>
              <a:gdLst/>
              <a:ahLst/>
              <a:cxnLst/>
              <a:rect l="l" t="t" r="r" b="b"/>
              <a:pathLst>
                <a:path w="4810" h="3082" fill="none" extrusionOk="0">
                  <a:moveTo>
                    <a:pt x="1972" y="395"/>
                  </a:moveTo>
                  <a:cubicBezTo>
                    <a:pt x="2244" y="330"/>
                    <a:pt x="2423" y="0"/>
                    <a:pt x="2717" y="0"/>
                  </a:cubicBezTo>
                  <a:cubicBezTo>
                    <a:pt x="3018" y="0"/>
                    <a:pt x="3168" y="359"/>
                    <a:pt x="3434" y="481"/>
                  </a:cubicBezTo>
                  <a:cubicBezTo>
                    <a:pt x="3677" y="574"/>
                    <a:pt x="3914" y="509"/>
                    <a:pt x="4150" y="509"/>
                  </a:cubicBezTo>
                  <a:cubicBezTo>
                    <a:pt x="4394" y="481"/>
                    <a:pt x="4659" y="538"/>
                    <a:pt x="4752" y="753"/>
                  </a:cubicBezTo>
                  <a:cubicBezTo>
                    <a:pt x="4809" y="932"/>
                    <a:pt x="4752" y="1111"/>
                    <a:pt x="4630" y="1226"/>
                  </a:cubicBezTo>
                  <a:cubicBezTo>
                    <a:pt x="4544" y="1376"/>
                    <a:pt x="4423" y="1498"/>
                    <a:pt x="4329" y="1649"/>
                  </a:cubicBezTo>
                  <a:cubicBezTo>
                    <a:pt x="4272" y="1763"/>
                    <a:pt x="4272" y="1943"/>
                    <a:pt x="4186" y="2064"/>
                  </a:cubicBezTo>
                  <a:cubicBezTo>
                    <a:pt x="4064" y="2215"/>
                    <a:pt x="3856" y="2301"/>
                    <a:pt x="3677" y="2330"/>
                  </a:cubicBezTo>
                  <a:cubicBezTo>
                    <a:pt x="3469" y="2365"/>
                    <a:pt x="3254" y="2330"/>
                    <a:pt x="3047" y="2301"/>
                  </a:cubicBezTo>
                  <a:cubicBezTo>
                    <a:pt x="2989" y="2301"/>
                    <a:pt x="2896" y="2301"/>
                    <a:pt x="2839" y="2365"/>
                  </a:cubicBezTo>
                  <a:cubicBezTo>
                    <a:pt x="2717" y="2423"/>
                    <a:pt x="2717" y="2545"/>
                    <a:pt x="2631" y="2659"/>
                  </a:cubicBezTo>
                  <a:cubicBezTo>
                    <a:pt x="2452" y="2931"/>
                    <a:pt x="2000" y="2838"/>
                    <a:pt x="1678" y="2903"/>
                  </a:cubicBezTo>
                  <a:cubicBezTo>
                    <a:pt x="1527" y="2931"/>
                    <a:pt x="1377" y="3017"/>
                    <a:pt x="1198" y="3046"/>
                  </a:cubicBezTo>
                  <a:cubicBezTo>
                    <a:pt x="811" y="3082"/>
                    <a:pt x="481" y="2781"/>
                    <a:pt x="273" y="2451"/>
                  </a:cubicBezTo>
                  <a:cubicBezTo>
                    <a:pt x="123" y="2215"/>
                    <a:pt x="1" y="1943"/>
                    <a:pt x="1" y="1649"/>
                  </a:cubicBezTo>
                  <a:cubicBezTo>
                    <a:pt x="30" y="1348"/>
                    <a:pt x="180" y="1047"/>
                    <a:pt x="452" y="961"/>
                  </a:cubicBezTo>
                  <a:cubicBezTo>
                    <a:pt x="538" y="932"/>
                    <a:pt x="632" y="932"/>
                    <a:pt x="718" y="868"/>
                  </a:cubicBezTo>
                  <a:cubicBezTo>
                    <a:pt x="868" y="782"/>
                    <a:pt x="897" y="538"/>
                    <a:pt x="1019" y="423"/>
                  </a:cubicBezTo>
                  <a:cubicBezTo>
                    <a:pt x="1284" y="215"/>
                    <a:pt x="1678" y="481"/>
                    <a:pt x="1972" y="395"/>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4"/>
            <p:cNvSpPr/>
            <p:nvPr/>
          </p:nvSpPr>
          <p:spPr>
            <a:xfrm>
              <a:off x="7719" y="4844363"/>
              <a:ext cx="265606" cy="88426"/>
            </a:xfrm>
            <a:custGeom>
              <a:avLst/>
              <a:gdLst/>
              <a:ahLst/>
              <a:cxnLst/>
              <a:rect l="l" t="t" r="r" b="b"/>
              <a:pathLst>
                <a:path w="4028" h="1341" fill="none" extrusionOk="0">
                  <a:moveTo>
                    <a:pt x="4028" y="0"/>
                  </a:moveTo>
                  <a:cubicBezTo>
                    <a:pt x="3311" y="58"/>
                    <a:pt x="2595" y="151"/>
                    <a:pt x="1878" y="330"/>
                  </a:cubicBezTo>
                  <a:cubicBezTo>
                    <a:pt x="1190" y="538"/>
                    <a:pt x="538" y="839"/>
                    <a:pt x="0"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4"/>
            <p:cNvSpPr/>
            <p:nvPr/>
          </p:nvSpPr>
          <p:spPr>
            <a:xfrm>
              <a:off x="303065" y="4412918"/>
              <a:ext cx="378100" cy="360626"/>
            </a:xfrm>
            <a:custGeom>
              <a:avLst/>
              <a:gdLst/>
              <a:ahLst/>
              <a:cxnLst/>
              <a:rect l="l" t="t" r="r" b="b"/>
              <a:pathLst>
                <a:path w="5734" h="5469" fill="none" extrusionOk="0">
                  <a:moveTo>
                    <a:pt x="2896" y="5411"/>
                  </a:moveTo>
                  <a:cubicBezTo>
                    <a:pt x="3763" y="5261"/>
                    <a:pt x="4565" y="4781"/>
                    <a:pt x="5131" y="4121"/>
                  </a:cubicBezTo>
                  <a:cubicBezTo>
                    <a:pt x="5461" y="3706"/>
                    <a:pt x="5733" y="3197"/>
                    <a:pt x="5733" y="2659"/>
                  </a:cubicBezTo>
                  <a:cubicBezTo>
                    <a:pt x="5733" y="2093"/>
                    <a:pt x="5404" y="1556"/>
                    <a:pt x="4895" y="1377"/>
                  </a:cubicBezTo>
                  <a:cubicBezTo>
                    <a:pt x="4565" y="1255"/>
                    <a:pt x="4178" y="1319"/>
                    <a:pt x="3849" y="1405"/>
                  </a:cubicBezTo>
                  <a:cubicBezTo>
                    <a:pt x="3727" y="1434"/>
                    <a:pt x="3612" y="1498"/>
                    <a:pt x="3490" y="1498"/>
                  </a:cubicBezTo>
                  <a:cubicBezTo>
                    <a:pt x="3189" y="1470"/>
                    <a:pt x="3189" y="1226"/>
                    <a:pt x="3161" y="1018"/>
                  </a:cubicBezTo>
                  <a:cubicBezTo>
                    <a:pt x="3103" y="753"/>
                    <a:pt x="3010" y="481"/>
                    <a:pt x="2831" y="302"/>
                  </a:cubicBezTo>
                  <a:cubicBezTo>
                    <a:pt x="2566" y="65"/>
                    <a:pt x="2179" y="1"/>
                    <a:pt x="1849" y="94"/>
                  </a:cubicBezTo>
                  <a:cubicBezTo>
                    <a:pt x="1520" y="180"/>
                    <a:pt x="1219" y="423"/>
                    <a:pt x="982" y="660"/>
                  </a:cubicBezTo>
                  <a:cubicBezTo>
                    <a:pt x="323" y="1377"/>
                    <a:pt x="0" y="2451"/>
                    <a:pt x="179" y="3405"/>
                  </a:cubicBezTo>
                  <a:cubicBezTo>
                    <a:pt x="265" y="3827"/>
                    <a:pt x="445" y="4272"/>
                    <a:pt x="832" y="4451"/>
                  </a:cubicBezTo>
                  <a:cubicBezTo>
                    <a:pt x="1133" y="4630"/>
                    <a:pt x="1520" y="4601"/>
                    <a:pt x="1792" y="4809"/>
                  </a:cubicBezTo>
                  <a:cubicBezTo>
                    <a:pt x="2057" y="4988"/>
                    <a:pt x="2179" y="5318"/>
                    <a:pt x="2473" y="5411"/>
                  </a:cubicBezTo>
                  <a:cubicBezTo>
                    <a:pt x="2623" y="5468"/>
                    <a:pt x="2774" y="5440"/>
                    <a:pt x="2896" y="5411"/>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4"/>
            <p:cNvSpPr/>
            <p:nvPr/>
          </p:nvSpPr>
          <p:spPr>
            <a:xfrm>
              <a:off x="397557" y="4527258"/>
              <a:ext cx="181071" cy="173488"/>
            </a:xfrm>
            <a:custGeom>
              <a:avLst/>
              <a:gdLst/>
              <a:ahLst/>
              <a:cxnLst/>
              <a:rect l="l" t="t" r="r" b="b"/>
              <a:pathLst>
                <a:path w="2746" h="2631" fill="none" extrusionOk="0">
                  <a:moveTo>
                    <a:pt x="1011" y="58"/>
                  </a:moveTo>
                  <a:cubicBezTo>
                    <a:pt x="746" y="1"/>
                    <a:pt x="416" y="94"/>
                    <a:pt x="237" y="330"/>
                  </a:cubicBezTo>
                  <a:cubicBezTo>
                    <a:pt x="58" y="510"/>
                    <a:pt x="1" y="811"/>
                    <a:pt x="29" y="1047"/>
                  </a:cubicBezTo>
                  <a:cubicBezTo>
                    <a:pt x="29" y="1312"/>
                    <a:pt x="115" y="1585"/>
                    <a:pt x="208" y="1821"/>
                  </a:cubicBezTo>
                  <a:cubicBezTo>
                    <a:pt x="294" y="2029"/>
                    <a:pt x="388" y="2244"/>
                    <a:pt x="474" y="2452"/>
                  </a:cubicBezTo>
                  <a:cubicBezTo>
                    <a:pt x="502" y="2480"/>
                    <a:pt x="502" y="2509"/>
                    <a:pt x="538" y="2538"/>
                  </a:cubicBezTo>
                  <a:cubicBezTo>
                    <a:pt x="538" y="2566"/>
                    <a:pt x="567" y="2566"/>
                    <a:pt x="595" y="2566"/>
                  </a:cubicBezTo>
                  <a:cubicBezTo>
                    <a:pt x="746" y="2631"/>
                    <a:pt x="896" y="2602"/>
                    <a:pt x="1076" y="2538"/>
                  </a:cubicBezTo>
                  <a:cubicBezTo>
                    <a:pt x="1369" y="2452"/>
                    <a:pt x="1699" y="2330"/>
                    <a:pt x="2000" y="2179"/>
                  </a:cubicBezTo>
                  <a:cubicBezTo>
                    <a:pt x="2151" y="2122"/>
                    <a:pt x="2294" y="2065"/>
                    <a:pt x="2444" y="1943"/>
                  </a:cubicBezTo>
                  <a:cubicBezTo>
                    <a:pt x="2595" y="1792"/>
                    <a:pt x="2688" y="1613"/>
                    <a:pt x="2717" y="1405"/>
                  </a:cubicBezTo>
                  <a:cubicBezTo>
                    <a:pt x="2745" y="1226"/>
                    <a:pt x="2688" y="990"/>
                    <a:pt x="2537" y="868"/>
                  </a:cubicBezTo>
                  <a:cubicBezTo>
                    <a:pt x="2416" y="746"/>
                    <a:pt x="2236" y="689"/>
                    <a:pt x="2086" y="660"/>
                  </a:cubicBezTo>
                  <a:cubicBezTo>
                    <a:pt x="1907" y="660"/>
                    <a:pt x="1728" y="689"/>
                    <a:pt x="1577" y="717"/>
                  </a:cubicBezTo>
                  <a:lnTo>
                    <a:pt x="1520" y="717"/>
                  </a:lnTo>
                  <a:cubicBezTo>
                    <a:pt x="1491" y="717"/>
                    <a:pt x="1491" y="567"/>
                    <a:pt x="1491" y="538"/>
                  </a:cubicBezTo>
                  <a:cubicBezTo>
                    <a:pt x="1463" y="452"/>
                    <a:pt x="1434" y="388"/>
                    <a:pt x="1369" y="330"/>
                  </a:cubicBezTo>
                  <a:cubicBezTo>
                    <a:pt x="1283" y="209"/>
                    <a:pt x="1162" y="123"/>
                    <a:pt x="1011"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4"/>
            <p:cNvSpPr/>
            <p:nvPr/>
          </p:nvSpPr>
          <p:spPr>
            <a:xfrm>
              <a:off x="523238" y="4420962"/>
              <a:ext cx="27959" cy="88887"/>
            </a:xfrm>
            <a:custGeom>
              <a:avLst/>
              <a:gdLst/>
              <a:ahLst/>
              <a:cxnLst/>
              <a:rect l="l" t="t" r="r" b="b"/>
              <a:pathLst>
                <a:path w="424" h="1348" fill="none" extrusionOk="0">
                  <a:moveTo>
                    <a:pt x="209" y="416"/>
                  </a:moveTo>
                  <a:cubicBezTo>
                    <a:pt x="209" y="330"/>
                    <a:pt x="180" y="208"/>
                    <a:pt x="94" y="122"/>
                  </a:cubicBezTo>
                  <a:cubicBezTo>
                    <a:pt x="180" y="58"/>
                    <a:pt x="245" y="29"/>
                    <a:pt x="302" y="0"/>
                  </a:cubicBezTo>
                  <a:lnTo>
                    <a:pt x="359" y="0"/>
                  </a:lnTo>
                  <a:lnTo>
                    <a:pt x="388" y="0"/>
                  </a:lnTo>
                  <a:cubicBezTo>
                    <a:pt x="424" y="58"/>
                    <a:pt x="424" y="94"/>
                    <a:pt x="424" y="151"/>
                  </a:cubicBezTo>
                  <a:cubicBezTo>
                    <a:pt x="424" y="538"/>
                    <a:pt x="330" y="896"/>
                    <a:pt x="151" y="1226"/>
                  </a:cubicBezTo>
                  <a:cubicBezTo>
                    <a:pt x="123" y="1283"/>
                    <a:pt x="65" y="1348"/>
                    <a:pt x="1" y="1312"/>
                  </a:cubicBezTo>
                  <a:cubicBezTo>
                    <a:pt x="151" y="1047"/>
                    <a:pt x="245"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4"/>
            <p:cNvSpPr/>
            <p:nvPr/>
          </p:nvSpPr>
          <p:spPr>
            <a:xfrm>
              <a:off x="450507" y="4582581"/>
              <a:ext cx="35476" cy="41147"/>
            </a:xfrm>
            <a:custGeom>
              <a:avLst/>
              <a:gdLst/>
              <a:ahLst/>
              <a:cxnLst/>
              <a:rect l="l" t="t" r="r" b="b"/>
              <a:pathLst>
                <a:path w="538" h="624" fill="none" extrusionOk="0">
                  <a:moveTo>
                    <a:pt x="29" y="387"/>
                  </a:moveTo>
                  <a:cubicBezTo>
                    <a:pt x="0" y="445"/>
                    <a:pt x="0" y="538"/>
                    <a:pt x="58" y="595"/>
                  </a:cubicBezTo>
                  <a:cubicBezTo>
                    <a:pt x="93" y="624"/>
                    <a:pt x="151" y="624"/>
                    <a:pt x="208" y="624"/>
                  </a:cubicBezTo>
                  <a:cubicBezTo>
                    <a:pt x="273" y="595"/>
                    <a:pt x="301" y="566"/>
                    <a:pt x="330" y="509"/>
                  </a:cubicBezTo>
                  <a:cubicBezTo>
                    <a:pt x="387" y="416"/>
                    <a:pt x="416" y="330"/>
                    <a:pt x="452" y="237"/>
                  </a:cubicBezTo>
                  <a:cubicBezTo>
                    <a:pt x="538" y="0"/>
                    <a:pt x="93" y="294"/>
                    <a:pt x="29" y="38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4"/>
            <p:cNvSpPr/>
            <p:nvPr/>
          </p:nvSpPr>
          <p:spPr>
            <a:xfrm>
              <a:off x="487829" y="4606188"/>
              <a:ext cx="19914" cy="35542"/>
            </a:xfrm>
            <a:custGeom>
              <a:avLst/>
              <a:gdLst/>
              <a:ahLst/>
              <a:cxnLst/>
              <a:rect l="l" t="t" r="r" b="b"/>
              <a:pathLst>
                <a:path w="302" h="539" fill="none" extrusionOk="0">
                  <a:moveTo>
                    <a:pt x="0" y="330"/>
                  </a:moveTo>
                  <a:cubicBezTo>
                    <a:pt x="0" y="388"/>
                    <a:pt x="0" y="474"/>
                    <a:pt x="65" y="509"/>
                  </a:cubicBezTo>
                  <a:cubicBezTo>
                    <a:pt x="122" y="538"/>
                    <a:pt x="208" y="509"/>
                    <a:pt x="244" y="474"/>
                  </a:cubicBezTo>
                  <a:cubicBezTo>
                    <a:pt x="301" y="416"/>
                    <a:pt x="301" y="359"/>
                    <a:pt x="301" y="266"/>
                  </a:cubicBezTo>
                  <a:cubicBezTo>
                    <a:pt x="301" y="208"/>
                    <a:pt x="301" y="115"/>
                    <a:pt x="273" y="29"/>
                  </a:cubicBezTo>
                  <a:cubicBezTo>
                    <a:pt x="244" y="1"/>
                    <a:pt x="208" y="1"/>
                    <a:pt x="208" y="1"/>
                  </a:cubicBezTo>
                  <a:cubicBezTo>
                    <a:pt x="65" y="58"/>
                    <a:pt x="0" y="180"/>
                    <a:pt x="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4"/>
            <p:cNvSpPr/>
            <p:nvPr/>
          </p:nvSpPr>
          <p:spPr>
            <a:xfrm>
              <a:off x="-325" y="4604276"/>
              <a:ext cx="110186" cy="104053"/>
            </a:xfrm>
            <a:custGeom>
              <a:avLst/>
              <a:gdLst/>
              <a:ahLst/>
              <a:cxnLst/>
              <a:rect l="l" t="t" r="r" b="b"/>
              <a:pathLst>
                <a:path w="1671" h="1578" fill="none" extrusionOk="0">
                  <a:moveTo>
                    <a:pt x="302" y="237"/>
                  </a:moveTo>
                  <a:cubicBezTo>
                    <a:pt x="122" y="417"/>
                    <a:pt x="1" y="682"/>
                    <a:pt x="1" y="954"/>
                  </a:cubicBezTo>
                  <a:cubicBezTo>
                    <a:pt x="1" y="1011"/>
                    <a:pt x="1" y="1105"/>
                    <a:pt x="29" y="1162"/>
                  </a:cubicBezTo>
                  <a:cubicBezTo>
                    <a:pt x="58" y="1255"/>
                    <a:pt x="122" y="1312"/>
                    <a:pt x="208" y="1341"/>
                  </a:cubicBezTo>
                  <a:cubicBezTo>
                    <a:pt x="416" y="1520"/>
                    <a:pt x="660" y="1578"/>
                    <a:pt x="925" y="1578"/>
                  </a:cubicBezTo>
                  <a:cubicBezTo>
                    <a:pt x="1018" y="1578"/>
                    <a:pt x="1076" y="1578"/>
                    <a:pt x="1162" y="1549"/>
                  </a:cubicBezTo>
                  <a:cubicBezTo>
                    <a:pt x="1462" y="1463"/>
                    <a:pt x="1670" y="1162"/>
                    <a:pt x="1670" y="861"/>
                  </a:cubicBezTo>
                  <a:cubicBezTo>
                    <a:pt x="1670" y="538"/>
                    <a:pt x="1462" y="237"/>
                    <a:pt x="1197" y="116"/>
                  </a:cubicBezTo>
                  <a:cubicBezTo>
                    <a:pt x="896" y="1"/>
                    <a:pt x="538" y="58"/>
                    <a:pt x="302" y="237"/>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4" name="Google Shape;1724;p14"/>
          <p:cNvSpPr txBox="1">
            <a:spLocks noGrp="1"/>
          </p:cNvSpPr>
          <p:nvPr>
            <p:ph type="title"/>
          </p:nvPr>
        </p:nvSpPr>
        <p:spPr>
          <a:xfrm>
            <a:off x="727550" y="368825"/>
            <a:ext cx="7691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25" name="Google Shape;1725;p14"/>
          <p:cNvGrpSpPr/>
          <p:nvPr/>
        </p:nvGrpSpPr>
        <p:grpSpPr>
          <a:xfrm flipH="1">
            <a:off x="8558825" y="178534"/>
            <a:ext cx="852538" cy="4786453"/>
            <a:chOff x="-299425" y="215309"/>
            <a:chExt cx="852538" cy="4786453"/>
          </a:xfrm>
        </p:grpSpPr>
        <p:sp>
          <p:nvSpPr>
            <p:cNvPr id="1726" name="Google Shape;1726;p14"/>
            <p:cNvSpPr/>
            <p:nvPr/>
          </p:nvSpPr>
          <p:spPr>
            <a:xfrm flipH="1">
              <a:off x="-169458" y="2046397"/>
              <a:ext cx="216481" cy="244374"/>
            </a:xfrm>
            <a:custGeom>
              <a:avLst/>
              <a:gdLst/>
              <a:ahLst/>
              <a:cxnLst/>
              <a:rect l="l" t="t" r="r" b="b"/>
              <a:pathLst>
                <a:path w="3283" h="3706" fill="none" extrusionOk="0">
                  <a:moveTo>
                    <a:pt x="180" y="1377"/>
                  </a:moveTo>
                  <a:cubicBezTo>
                    <a:pt x="0" y="2093"/>
                    <a:pt x="208" y="2452"/>
                    <a:pt x="538" y="2631"/>
                  </a:cubicBezTo>
                  <a:cubicBezTo>
                    <a:pt x="868" y="2839"/>
                    <a:pt x="1169" y="2423"/>
                    <a:pt x="1283" y="2566"/>
                  </a:cubicBezTo>
                  <a:cubicBezTo>
                    <a:pt x="1405" y="2745"/>
                    <a:pt x="1584" y="3706"/>
                    <a:pt x="2451" y="2867"/>
                  </a:cubicBezTo>
                  <a:cubicBezTo>
                    <a:pt x="2451" y="2867"/>
                    <a:pt x="3017" y="2151"/>
                    <a:pt x="2423" y="2000"/>
                  </a:cubicBezTo>
                  <a:cubicBezTo>
                    <a:pt x="2423" y="2000"/>
                    <a:pt x="2208" y="2029"/>
                    <a:pt x="2243" y="1850"/>
                  </a:cubicBezTo>
                  <a:cubicBezTo>
                    <a:pt x="2272" y="1670"/>
                    <a:pt x="2358" y="1706"/>
                    <a:pt x="2358" y="1706"/>
                  </a:cubicBezTo>
                  <a:cubicBezTo>
                    <a:pt x="2358" y="1706"/>
                    <a:pt x="3283" y="1706"/>
                    <a:pt x="2781" y="990"/>
                  </a:cubicBezTo>
                  <a:cubicBezTo>
                    <a:pt x="2272" y="273"/>
                    <a:pt x="1376" y="58"/>
                    <a:pt x="1376" y="58"/>
                  </a:cubicBezTo>
                  <a:cubicBezTo>
                    <a:pt x="774" y="1"/>
                    <a:pt x="1018" y="925"/>
                    <a:pt x="1018" y="925"/>
                  </a:cubicBezTo>
                  <a:cubicBezTo>
                    <a:pt x="1018" y="925"/>
                    <a:pt x="1075" y="1197"/>
                    <a:pt x="896" y="1169"/>
                  </a:cubicBezTo>
                  <a:cubicBezTo>
                    <a:pt x="717" y="1104"/>
                    <a:pt x="387" y="660"/>
                    <a:pt x="180" y="1377"/>
                  </a:cubicBezTo>
                  <a:close/>
                  <a:moveTo>
                    <a:pt x="538" y="1348"/>
                  </a:moveTo>
                  <a:lnTo>
                    <a:pt x="567" y="1348"/>
                  </a:lnTo>
                  <a:cubicBezTo>
                    <a:pt x="595" y="1377"/>
                    <a:pt x="631" y="1377"/>
                    <a:pt x="631" y="1377"/>
                  </a:cubicBezTo>
                  <a:cubicBezTo>
                    <a:pt x="688" y="1434"/>
                    <a:pt x="746" y="1463"/>
                    <a:pt x="839" y="1463"/>
                  </a:cubicBezTo>
                  <a:cubicBezTo>
                    <a:pt x="989" y="1527"/>
                    <a:pt x="1133" y="1463"/>
                    <a:pt x="1226" y="1348"/>
                  </a:cubicBezTo>
                  <a:cubicBezTo>
                    <a:pt x="1405" y="1197"/>
                    <a:pt x="1348" y="925"/>
                    <a:pt x="1312" y="839"/>
                  </a:cubicBezTo>
                  <a:cubicBezTo>
                    <a:pt x="1283" y="660"/>
                    <a:pt x="1283" y="452"/>
                    <a:pt x="1312" y="388"/>
                  </a:cubicBezTo>
                  <a:lnTo>
                    <a:pt x="1312" y="388"/>
                  </a:lnTo>
                  <a:cubicBezTo>
                    <a:pt x="1405" y="416"/>
                    <a:pt x="1642" y="481"/>
                    <a:pt x="1943" y="660"/>
                  </a:cubicBezTo>
                  <a:cubicBezTo>
                    <a:pt x="2179" y="810"/>
                    <a:pt x="2387" y="990"/>
                    <a:pt x="2509" y="1197"/>
                  </a:cubicBezTo>
                  <a:cubicBezTo>
                    <a:pt x="2566" y="1255"/>
                    <a:pt x="2602" y="1283"/>
                    <a:pt x="2602" y="1312"/>
                  </a:cubicBezTo>
                  <a:cubicBezTo>
                    <a:pt x="2537" y="1348"/>
                    <a:pt x="2451" y="1377"/>
                    <a:pt x="2358" y="1377"/>
                  </a:cubicBezTo>
                  <a:cubicBezTo>
                    <a:pt x="2179" y="1377"/>
                    <a:pt x="1971" y="1491"/>
                    <a:pt x="1914" y="1792"/>
                  </a:cubicBezTo>
                  <a:cubicBezTo>
                    <a:pt x="1885" y="2000"/>
                    <a:pt x="1971" y="2151"/>
                    <a:pt x="2122" y="2272"/>
                  </a:cubicBezTo>
                  <a:lnTo>
                    <a:pt x="2122" y="2272"/>
                  </a:lnTo>
                  <a:cubicBezTo>
                    <a:pt x="2208" y="2301"/>
                    <a:pt x="2301" y="2330"/>
                    <a:pt x="2358" y="2330"/>
                  </a:cubicBezTo>
                  <a:cubicBezTo>
                    <a:pt x="2329" y="2423"/>
                    <a:pt x="2272" y="2538"/>
                    <a:pt x="2179" y="2659"/>
                  </a:cubicBezTo>
                  <a:cubicBezTo>
                    <a:pt x="1971" y="2839"/>
                    <a:pt x="1849" y="2896"/>
                    <a:pt x="1821" y="2867"/>
                  </a:cubicBezTo>
                  <a:cubicBezTo>
                    <a:pt x="1735" y="2839"/>
                    <a:pt x="1670" y="2659"/>
                    <a:pt x="1642" y="2566"/>
                  </a:cubicBezTo>
                  <a:cubicBezTo>
                    <a:pt x="1613" y="2509"/>
                    <a:pt x="1584" y="2452"/>
                    <a:pt x="1556" y="2387"/>
                  </a:cubicBezTo>
                  <a:cubicBezTo>
                    <a:pt x="1491" y="2358"/>
                    <a:pt x="1462" y="2301"/>
                    <a:pt x="1405" y="2272"/>
                  </a:cubicBezTo>
                  <a:cubicBezTo>
                    <a:pt x="1226" y="2151"/>
                    <a:pt x="1018" y="2244"/>
                    <a:pt x="896" y="2301"/>
                  </a:cubicBezTo>
                  <a:cubicBezTo>
                    <a:pt x="774" y="2358"/>
                    <a:pt x="746" y="2358"/>
                    <a:pt x="717" y="2358"/>
                  </a:cubicBezTo>
                  <a:cubicBezTo>
                    <a:pt x="595" y="2272"/>
                    <a:pt x="330" y="2122"/>
                    <a:pt x="509" y="1463"/>
                  </a:cubicBezTo>
                  <a:cubicBezTo>
                    <a:pt x="509" y="1405"/>
                    <a:pt x="538" y="1348"/>
                    <a:pt x="538" y="134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4"/>
            <p:cNvSpPr/>
            <p:nvPr/>
          </p:nvSpPr>
          <p:spPr>
            <a:xfrm flipH="1">
              <a:off x="-252146" y="841409"/>
              <a:ext cx="84667" cy="21826"/>
            </a:xfrm>
            <a:custGeom>
              <a:avLst/>
              <a:gdLst/>
              <a:ahLst/>
              <a:cxnLst/>
              <a:rect l="l" t="t" r="r" b="b"/>
              <a:pathLst>
                <a:path w="1284" h="331" extrusionOk="0">
                  <a:moveTo>
                    <a:pt x="925" y="1"/>
                  </a:moveTo>
                  <a:cubicBezTo>
                    <a:pt x="632" y="1"/>
                    <a:pt x="302" y="29"/>
                    <a:pt x="1" y="122"/>
                  </a:cubicBezTo>
                  <a:cubicBezTo>
                    <a:pt x="30" y="180"/>
                    <a:pt x="65" y="237"/>
                    <a:pt x="94" y="330"/>
                  </a:cubicBezTo>
                  <a:cubicBezTo>
                    <a:pt x="386" y="260"/>
                    <a:pt x="678" y="226"/>
                    <a:pt x="981" y="226"/>
                  </a:cubicBezTo>
                  <a:cubicBezTo>
                    <a:pt x="1081" y="226"/>
                    <a:pt x="1181" y="230"/>
                    <a:pt x="1284" y="237"/>
                  </a:cubicBezTo>
                  <a:cubicBezTo>
                    <a:pt x="1284" y="94"/>
                    <a:pt x="1076" y="1"/>
                    <a:pt x="925"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4"/>
            <p:cNvSpPr/>
            <p:nvPr/>
          </p:nvSpPr>
          <p:spPr>
            <a:xfrm flipH="1">
              <a:off x="-175590" y="844575"/>
              <a:ext cx="266068" cy="461448"/>
            </a:xfrm>
            <a:custGeom>
              <a:avLst/>
              <a:gdLst/>
              <a:ahLst/>
              <a:cxnLst/>
              <a:rect l="l" t="t" r="r" b="b"/>
              <a:pathLst>
                <a:path w="4035" h="6998" extrusionOk="0">
                  <a:moveTo>
                    <a:pt x="3526" y="1"/>
                  </a:moveTo>
                  <a:cubicBezTo>
                    <a:pt x="3474" y="1"/>
                    <a:pt x="3423" y="4"/>
                    <a:pt x="3375" y="10"/>
                  </a:cubicBezTo>
                  <a:cubicBezTo>
                    <a:pt x="2243" y="189"/>
                    <a:pt x="1254" y="999"/>
                    <a:pt x="717" y="2016"/>
                  </a:cubicBezTo>
                  <a:cubicBezTo>
                    <a:pt x="151" y="2998"/>
                    <a:pt x="0" y="4195"/>
                    <a:pt x="179" y="5356"/>
                  </a:cubicBezTo>
                  <a:cubicBezTo>
                    <a:pt x="244" y="5922"/>
                    <a:pt x="423" y="6553"/>
                    <a:pt x="896" y="6911"/>
                  </a:cubicBezTo>
                  <a:cubicBezTo>
                    <a:pt x="932" y="6940"/>
                    <a:pt x="960" y="6968"/>
                    <a:pt x="1018" y="6997"/>
                  </a:cubicBezTo>
                  <a:cubicBezTo>
                    <a:pt x="1168" y="6997"/>
                    <a:pt x="1254" y="6818"/>
                    <a:pt x="1254" y="6675"/>
                  </a:cubicBezTo>
                  <a:cubicBezTo>
                    <a:pt x="1498" y="5091"/>
                    <a:pt x="1677" y="3414"/>
                    <a:pt x="2573" y="2102"/>
                  </a:cubicBezTo>
                  <a:cubicBezTo>
                    <a:pt x="2902" y="1565"/>
                    <a:pt x="3347" y="1121"/>
                    <a:pt x="3762" y="669"/>
                  </a:cubicBezTo>
                  <a:cubicBezTo>
                    <a:pt x="3884" y="583"/>
                    <a:pt x="4035" y="404"/>
                    <a:pt x="3977" y="254"/>
                  </a:cubicBezTo>
                  <a:cubicBezTo>
                    <a:pt x="3949" y="58"/>
                    <a:pt x="3735" y="1"/>
                    <a:pt x="352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4"/>
            <p:cNvSpPr/>
            <p:nvPr/>
          </p:nvSpPr>
          <p:spPr>
            <a:xfrm flipH="1">
              <a:off x="-57491" y="929373"/>
              <a:ext cx="70951" cy="77150"/>
            </a:xfrm>
            <a:custGeom>
              <a:avLst/>
              <a:gdLst/>
              <a:ahLst/>
              <a:cxnLst/>
              <a:rect l="l" t="t" r="r" b="b"/>
              <a:pathLst>
                <a:path w="1076" h="1170" extrusionOk="0">
                  <a:moveTo>
                    <a:pt x="599" y="0"/>
                  </a:moveTo>
                  <a:cubicBezTo>
                    <a:pt x="569" y="0"/>
                    <a:pt x="539" y="5"/>
                    <a:pt x="509" y="14"/>
                  </a:cubicBezTo>
                  <a:cubicBezTo>
                    <a:pt x="416" y="14"/>
                    <a:pt x="330" y="71"/>
                    <a:pt x="237" y="129"/>
                  </a:cubicBezTo>
                  <a:cubicBezTo>
                    <a:pt x="122" y="250"/>
                    <a:pt x="29" y="429"/>
                    <a:pt x="29" y="609"/>
                  </a:cubicBezTo>
                  <a:cubicBezTo>
                    <a:pt x="0" y="788"/>
                    <a:pt x="86" y="967"/>
                    <a:pt x="237" y="1089"/>
                  </a:cubicBezTo>
                  <a:cubicBezTo>
                    <a:pt x="324" y="1139"/>
                    <a:pt x="431" y="1169"/>
                    <a:pt x="535" y="1169"/>
                  </a:cubicBezTo>
                  <a:cubicBezTo>
                    <a:pt x="609" y="1169"/>
                    <a:pt x="683" y="1153"/>
                    <a:pt x="746" y="1117"/>
                  </a:cubicBezTo>
                  <a:cubicBezTo>
                    <a:pt x="803" y="1089"/>
                    <a:pt x="867" y="1024"/>
                    <a:pt x="896" y="967"/>
                  </a:cubicBezTo>
                  <a:cubicBezTo>
                    <a:pt x="953" y="910"/>
                    <a:pt x="1018" y="845"/>
                    <a:pt x="1047" y="759"/>
                  </a:cubicBezTo>
                  <a:cubicBezTo>
                    <a:pt x="1075" y="666"/>
                    <a:pt x="1075" y="551"/>
                    <a:pt x="1047" y="458"/>
                  </a:cubicBezTo>
                  <a:cubicBezTo>
                    <a:pt x="1018" y="336"/>
                    <a:pt x="953" y="279"/>
                    <a:pt x="896" y="193"/>
                  </a:cubicBezTo>
                  <a:cubicBezTo>
                    <a:pt x="867" y="157"/>
                    <a:pt x="839" y="129"/>
                    <a:pt x="803" y="100"/>
                  </a:cubicBezTo>
                  <a:cubicBezTo>
                    <a:pt x="760" y="36"/>
                    <a:pt x="683" y="0"/>
                    <a:pt x="599"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4"/>
            <p:cNvSpPr/>
            <p:nvPr/>
          </p:nvSpPr>
          <p:spPr>
            <a:xfrm flipH="1">
              <a:off x="-114661" y="876885"/>
              <a:ext cx="67193" cy="66006"/>
            </a:xfrm>
            <a:custGeom>
              <a:avLst/>
              <a:gdLst/>
              <a:ahLst/>
              <a:cxnLst/>
              <a:rect l="l" t="t" r="r" b="b"/>
              <a:pathLst>
                <a:path w="1019" h="1001" extrusionOk="0">
                  <a:moveTo>
                    <a:pt x="660" y="0"/>
                  </a:moveTo>
                  <a:cubicBezTo>
                    <a:pt x="596" y="0"/>
                    <a:pt x="510" y="0"/>
                    <a:pt x="416" y="29"/>
                  </a:cubicBezTo>
                  <a:cubicBezTo>
                    <a:pt x="237" y="93"/>
                    <a:pt x="58" y="208"/>
                    <a:pt x="29" y="387"/>
                  </a:cubicBezTo>
                  <a:cubicBezTo>
                    <a:pt x="1" y="566"/>
                    <a:pt x="94" y="745"/>
                    <a:pt x="237" y="896"/>
                  </a:cubicBezTo>
                  <a:cubicBezTo>
                    <a:pt x="302" y="953"/>
                    <a:pt x="359" y="989"/>
                    <a:pt x="452" y="989"/>
                  </a:cubicBezTo>
                  <a:cubicBezTo>
                    <a:pt x="469" y="997"/>
                    <a:pt x="485" y="1001"/>
                    <a:pt x="501" y="1001"/>
                  </a:cubicBezTo>
                  <a:cubicBezTo>
                    <a:pt x="540" y="1001"/>
                    <a:pt x="575" y="979"/>
                    <a:pt x="596" y="953"/>
                  </a:cubicBezTo>
                  <a:cubicBezTo>
                    <a:pt x="775" y="867"/>
                    <a:pt x="954" y="745"/>
                    <a:pt x="990" y="566"/>
                  </a:cubicBezTo>
                  <a:cubicBezTo>
                    <a:pt x="1018" y="452"/>
                    <a:pt x="954" y="301"/>
                    <a:pt x="896" y="179"/>
                  </a:cubicBezTo>
                  <a:cubicBezTo>
                    <a:pt x="839" y="122"/>
                    <a:pt x="775" y="29"/>
                    <a:pt x="660"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4"/>
            <p:cNvSpPr/>
            <p:nvPr/>
          </p:nvSpPr>
          <p:spPr>
            <a:xfrm flipH="1">
              <a:off x="-4080" y="1105104"/>
              <a:ext cx="72864" cy="62181"/>
            </a:xfrm>
            <a:custGeom>
              <a:avLst/>
              <a:gdLst/>
              <a:ahLst/>
              <a:cxnLst/>
              <a:rect l="l" t="t" r="r" b="b"/>
              <a:pathLst>
                <a:path w="1105" h="943" extrusionOk="0">
                  <a:moveTo>
                    <a:pt x="567" y="0"/>
                  </a:moveTo>
                  <a:cubicBezTo>
                    <a:pt x="424" y="0"/>
                    <a:pt x="273" y="65"/>
                    <a:pt x="151" y="151"/>
                  </a:cubicBezTo>
                  <a:cubicBezTo>
                    <a:pt x="123" y="215"/>
                    <a:pt x="94" y="273"/>
                    <a:pt x="65" y="301"/>
                  </a:cubicBezTo>
                  <a:cubicBezTo>
                    <a:pt x="1" y="481"/>
                    <a:pt x="29" y="660"/>
                    <a:pt x="151" y="810"/>
                  </a:cubicBezTo>
                  <a:cubicBezTo>
                    <a:pt x="267" y="904"/>
                    <a:pt x="399" y="942"/>
                    <a:pt x="535" y="942"/>
                  </a:cubicBezTo>
                  <a:cubicBezTo>
                    <a:pt x="577" y="942"/>
                    <a:pt x="618" y="939"/>
                    <a:pt x="660" y="932"/>
                  </a:cubicBezTo>
                  <a:cubicBezTo>
                    <a:pt x="811" y="896"/>
                    <a:pt x="961" y="782"/>
                    <a:pt x="1047" y="602"/>
                  </a:cubicBezTo>
                  <a:cubicBezTo>
                    <a:pt x="1104" y="452"/>
                    <a:pt x="1104" y="452"/>
                    <a:pt x="1047" y="301"/>
                  </a:cubicBezTo>
                  <a:cubicBezTo>
                    <a:pt x="1018" y="273"/>
                    <a:pt x="1018" y="215"/>
                    <a:pt x="990" y="180"/>
                  </a:cubicBezTo>
                  <a:cubicBezTo>
                    <a:pt x="868" y="65"/>
                    <a:pt x="717" y="0"/>
                    <a:pt x="56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4"/>
            <p:cNvSpPr/>
            <p:nvPr/>
          </p:nvSpPr>
          <p:spPr>
            <a:xfrm flipH="1">
              <a:off x="-15883" y="1021162"/>
              <a:ext cx="72864" cy="69105"/>
            </a:xfrm>
            <a:custGeom>
              <a:avLst/>
              <a:gdLst/>
              <a:ahLst/>
              <a:cxnLst/>
              <a:rect l="l" t="t" r="r" b="b"/>
              <a:pathLst>
                <a:path w="1105" h="1048" extrusionOk="0">
                  <a:moveTo>
                    <a:pt x="620" y="1"/>
                  </a:moveTo>
                  <a:cubicBezTo>
                    <a:pt x="522" y="1"/>
                    <a:pt x="421" y="16"/>
                    <a:pt x="331" y="55"/>
                  </a:cubicBezTo>
                  <a:cubicBezTo>
                    <a:pt x="180" y="141"/>
                    <a:pt x="94" y="263"/>
                    <a:pt x="30" y="442"/>
                  </a:cubicBezTo>
                  <a:cubicBezTo>
                    <a:pt x="30" y="499"/>
                    <a:pt x="1" y="557"/>
                    <a:pt x="30" y="621"/>
                  </a:cubicBezTo>
                  <a:cubicBezTo>
                    <a:pt x="30" y="800"/>
                    <a:pt x="180" y="980"/>
                    <a:pt x="359" y="1037"/>
                  </a:cubicBezTo>
                  <a:cubicBezTo>
                    <a:pt x="401" y="1044"/>
                    <a:pt x="444" y="1047"/>
                    <a:pt x="488" y="1047"/>
                  </a:cubicBezTo>
                  <a:cubicBezTo>
                    <a:pt x="631" y="1047"/>
                    <a:pt x="775" y="1009"/>
                    <a:pt x="868" y="915"/>
                  </a:cubicBezTo>
                  <a:cubicBezTo>
                    <a:pt x="1019" y="772"/>
                    <a:pt x="1105" y="593"/>
                    <a:pt x="1076" y="413"/>
                  </a:cubicBezTo>
                  <a:cubicBezTo>
                    <a:pt x="1076" y="234"/>
                    <a:pt x="1076" y="234"/>
                    <a:pt x="925" y="112"/>
                  </a:cubicBezTo>
                  <a:cubicBezTo>
                    <a:pt x="897" y="84"/>
                    <a:pt x="868" y="55"/>
                    <a:pt x="811" y="19"/>
                  </a:cubicBezTo>
                  <a:cubicBezTo>
                    <a:pt x="751" y="8"/>
                    <a:pt x="686" y="1"/>
                    <a:pt x="620"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4"/>
            <p:cNvSpPr/>
            <p:nvPr/>
          </p:nvSpPr>
          <p:spPr>
            <a:xfrm flipH="1">
              <a:off x="3503" y="1184232"/>
              <a:ext cx="60995" cy="57038"/>
            </a:xfrm>
            <a:custGeom>
              <a:avLst/>
              <a:gdLst/>
              <a:ahLst/>
              <a:cxnLst/>
              <a:rect l="l" t="t" r="r" b="b"/>
              <a:pathLst>
                <a:path w="925" h="865" extrusionOk="0">
                  <a:moveTo>
                    <a:pt x="506" y="1"/>
                  </a:moveTo>
                  <a:cubicBezTo>
                    <a:pt x="440" y="1"/>
                    <a:pt x="376" y="13"/>
                    <a:pt x="323" y="26"/>
                  </a:cubicBezTo>
                  <a:cubicBezTo>
                    <a:pt x="237" y="54"/>
                    <a:pt x="179" y="90"/>
                    <a:pt x="115" y="148"/>
                  </a:cubicBezTo>
                  <a:cubicBezTo>
                    <a:pt x="58" y="205"/>
                    <a:pt x="29" y="269"/>
                    <a:pt x="29" y="355"/>
                  </a:cubicBezTo>
                  <a:cubicBezTo>
                    <a:pt x="0" y="477"/>
                    <a:pt x="29" y="592"/>
                    <a:pt x="86" y="685"/>
                  </a:cubicBezTo>
                  <a:cubicBezTo>
                    <a:pt x="144" y="771"/>
                    <a:pt x="265" y="864"/>
                    <a:pt x="387" y="864"/>
                  </a:cubicBezTo>
                  <a:cubicBezTo>
                    <a:pt x="473" y="864"/>
                    <a:pt x="538" y="836"/>
                    <a:pt x="595" y="807"/>
                  </a:cubicBezTo>
                  <a:cubicBezTo>
                    <a:pt x="803" y="685"/>
                    <a:pt x="925" y="413"/>
                    <a:pt x="832" y="205"/>
                  </a:cubicBezTo>
                  <a:cubicBezTo>
                    <a:pt x="803" y="148"/>
                    <a:pt x="774" y="119"/>
                    <a:pt x="746" y="90"/>
                  </a:cubicBezTo>
                  <a:cubicBezTo>
                    <a:pt x="677" y="22"/>
                    <a:pt x="590" y="1"/>
                    <a:pt x="506"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4"/>
            <p:cNvSpPr/>
            <p:nvPr/>
          </p:nvSpPr>
          <p:spPr>
            <a:xfrm flipH="1">
              <a:off x="40825" y="339540"/>
              <a:ext cx="354493" cy="626232"/>
            </a:xfrm>
            <a:custGeom>
              <a:avLst/>
              <a:gdLst/>
              <a:ahLst/>
              <a:cxnLst/>
              <a:rect l="l" t="t" r="r" b="b"/>
              <a:pathLst>
                <a:path w="5376" h="9497" fill="none" extrusionOk="0">
                  <a:moveTo>
                    <a:pt x="5376" y="2058"/>
                  </a:moveTo>
                  <a:cubicBezTo>
                    <a:pt x="5196" y="2416"/>
                    <a:pt x="4981" y="2746"/>
                    <a:pt x="4802" y="3104"/>
                  </a:cubicBezTo>
                  <a:cubicBezTo>
                    <a:pt x="4508" y="3763"/>
                    <a:pt x="4358" y="4480"/>
                    <a:pt x="4387" y="5197"/>
                  </a:cubicBezTo>
                  <a:cubicBezTo>
                    <a:pt x="4444" y="6236"/>
                    <a:pt x="4867" y="7346"/>
                    <a:pt x="4444" y="8300"/>
                  </a:cubicBezTo>
                  <a:cubicBezTo>
                    <a:pt x="4179" y="8923"/>
                    <a:pt x="3520" y="9374"/>
                    <a:pt x="2832" y="9432"/>
                  </a:cubicBezTo>
                  <a:cubicBezTo>
                    <a:pt x="1936" y="9496"/>
                    <a:pt x="861" y="8866"/>
                    <a:pt x="445" y="8027"/>
                  </a:cubicBezTo>
                  <a:cubicBezTo>
                    <a:pt x="30" y="7225"/>
                    <a:pt x="1" y="6271"/>
                    <a:pt x="144" y="5376"/>
                  </a:cubicBezTo>
                  <a:cubicBezTo>
                    <a:pt x="417" y="3369"/>
                    <a:pt x="1728" y="1492"/>
                    <a:pt x="3312" y="237"/>
                  </a:cubicBezTo>
                  <a:cubicBezTo>
                    <a:pt x="3434" y="144"/>
                    <a:pt x="3548" y="87"/>
                    <a:pt x="3699"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4"/>
            <p:cNvSpPr/>
            <p:nvPr/>
          </p:nvSpPr>
          <p:spPr>
            <a:xfrm flipH="1">
              <a:off x="-4080" y="294173"/>
              <a:ext cx="186742" cy="208502"/>
            </a:xfrm>
            <a:custGeom>
              <a:avLst/>
              <a:gdLst/>
              <a:ahLst/>
              <a:cxnLst/>
              <a:rect l="l" t="t" r="r" b="b"/>
              <a:pathLst>
                <a:path w="2832" h="3162" fill="none" extrusionOk="0">
                  <a:moveTo>
                    <a:pt x="2387" y="567"/>
                  </a:moveTo>
                  <a:cubicBezTo>
                    <a:pt x="2566" y="775"/>
                    <a:pt x="2688" y="1047"/>
                    <a:pt x="2717" y="1312"/>
                  </a:cubicBezTo>
                  <a:cubicBezTo>
                    <a:pt x="2831" y="1907"/>
                    <a:pt x="2717" y="2509"/>
                    <a:pt x="2595" y="3104"/>
                  </a:cubicBezTo>
                  <a:cubicBezTo>
                    <a:pt x="2595" y="3161"/>
                    <a:pt x="2566" y="3161"/>
                    <a:pt x="2538" y="3161"/>
                  </a:cubicBezTo>
                  <a:cubicBezTo>
                    <a:pt x="2208" y="2896"/>
                    <a:pt x="2000" y="2538"/>
                    <a:pt x="1907" y="2122"/>
                  </a:cubicBezTo>
                  <a:cubicBezTo>
                    <a:pt x="1907" y="2086"/>
                    <a:pt x="1850" y="2058"/>
                    <a:pt x="1821" y="2122"/>
                  </a:cubicBezTo>
                  <a:cubicBezTo>
                    <a:pt x="1670" y="2301"/>
                    <a:pt x="1520" y="2509"/>
                    <a:pt x="1398" y="2746"/>
                  </a:cubicBezTo>
                  <a:cubicBezTo>
                    <a:pt x="1369" y="2774"/>
                    <a:pt x="1312" y="2774"/>
                    <a:pt x="1312" y="2717"/>
                  </a:cubicBezTo>
                  <a:cubicBezTo>
                    <a:pt x="1255" y="2266"/>
                    <a:pt x="1312" y="1821"/>
                    <a:pt x="1434" y="1406"/>
                  </a:cubicBezTo>
                  <a:cubicBezTo>
                    <a:pt x="1463" y="1370"/>
                    <a:pt x="1398" y="1312"/>
                    <a:pt x="1369" y="1341"/>
                  </a:cubicBezTo>
                  <a:cubicBezTo>
                    <a:pt x="982" y="1406"/>
                    <a:pt x="596" y="1642"/>
                    <a:pt x="237" y="1549"/>
                  </a:cubicBezTo>
                  <a:cubicBezTo>
                    <a:pt x="209" y="1549"/>
                    <a:pt x="180" y="1492"/>
                    <a:pt x="209" y="1463"/>
                  </a:cubicBezTo>
                  <a:lnTo>
                    <a:pt x="861" y="832"/>
                  </a:lnTo>
                  <a:cubicBezTo>
                    <a:pt x="896" y="804"/>
                    <a:pt x="861" y="746"/>
                    <a:pt x="803" y="746"/>
                  </a:cubicBezTo>
                  <a:cubicBezTo>
                    <a:pt x="538" y="746"/>
                    <a:pt x="237" y="624"/>
                    <a:pt x="29" y="417"/>
                  </a:cubicBezTo>
                  <a:cubicBezTo>
                    <a:pt x="1" y="388"/>
                    <a:pt x="1" y="331"/>
                    <a:pt x="58" y="331"/>
                  </a:cubicBezTo>
                  <a:cubicBezTo>
                    <a:pt x="538" y="295"/>
                    <a:pt x="1011" y="1"/>
                    <a:pt x="1491" y="30"/>
                  </a:cubicBezTo>
                  <a:cubicBezTo>
                    <a:pt x="1756" y="30"/>
                    <a:pt x="2000" y="151"/>
                    <a:pt x="2179" y="33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4"/>
            <p:cNvSpPr/>
            <p:nvPr/>
          </p:nvSpPr>
          <p:spPr>
            <a:xfrm flipH="1">
              <a:off x="-6454" y="215309"/>
              <a:ext cx="49719" cy="126209"/>
            </a:xfrm>
            <a:custGeom>
              <a:avLst/>
              <a:gdLst/>
              <a:ahLst/>
              <a:cxnLst/>
              <a:rect l="l" t="t" r="r" b="b"/>
              <a:pathLst>
                <a:path w="754" h="1914" fill="none" extrusionOk="0">
                  <a:moveTo>
                    <a:pt x="603" y="29"/>
                  </a:moveTo>
                  <a:cubicBezTo>
                    <a:pt x="574" y="0"/>
                    <a:pt x="574" y="0"/>
                    <a:pt x="538" y="0"/>
                  </a:cubicBezTo>
                  <a:lnTo>
                    <a:pt x="151" y="0"/>
                  </a:lnTo>
                  <a:cubicBezTo>
                    <a:pt x="330" y="538"/>
                    <a:pt x="330" y="1197"/>
                    <a:pt x="1" y="1670"/>
                  </a:cubicBezTo>
                  <a:cubicBezTo>
                    <a:pt x="94" y="1706"/>
                    <a:pt x="123" y="1820"/>
                    <a:pt x="180" y="1914"/>
                  </a:cubicBezTo>
                  <a:cubicBezTo>
                    <a:pt x="603" y="1405"/>
                    <a:pt x="753" y="717"/>
                    <a:pt x="631" y="93"/>
                  </a:cubicBezTo>
                  <a:cubicBezTo>
                    <a:pt x="631" y="58"/>
                    <a:pt x="631" y="29"/>
                    <a:pt x="603"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4"/>
            <p:cNvSpPr/>
            <p:nvPr/>
          </p:nvSpPr>
          <p:spPr>
            <a:xfrm flipH="1">
              <a:off x="111711" y="790372"/>
              <a:ext cx="78996" cy="125748"/>
            </a:xfrm>
            <a:custGeom>
              <a:avLst/>
              <a:gdLst/>
              <a:ahLst/>
              <a:cxnLst/>
              <a:rect l="l" t="t" r="r" b="b"/>
              <a:pathLst>
                <a:path w="1198" h="1907" fill="none" extrusionOk="0">
                  <a:moveTo>
                    <a:pt x="624" y="180"/>
                  </a:moveTo>
                  <a:cubicBezTo>
                    <a:pt x="689" y="87"/>
                    <a:pt x="746" y="29"/>
                    <a:pt x="868" y="1"/>
                  </a:cubicBezTo>
                  <a:cubicBezTo>
                    <a:pt x="925" y="1"/>
                    <a:pt x="1018" y="58"/>
                    <a:pt x="1076" y="115"/>
                  </a:cubicBezTo>
                  <a:cubicBezTo>
                    <a:pt x="1104" y="208"/>
                    <a:pt x="1133" y="294"/>
                    <a:pt x="1133" y="388"/>
                  </a:cubicBezTo>
                  <a:cubicBezTo>
                    <a:pt x="1198" y="868"/>
                    <a:pt x="1018" y="1405"/>
                    <a:pt x="660" y="1728"/>
                  </a:cubicBezTo>
                  <a:cubicBezTo>
                    <a:pt x="567" y="1821"/>
                    <a:pt x="481" y="1878"/>
                    <a:pt x="359" y="1907"/>
                  </a:cubicBezTo>
                  <a:cubicBezTo>
                    <a:pt x="237" y="1907"/>
                    <a:pt x="87" y="1878"/>
                    <a:pt x="58" y="1764"/>
                  </a:cubicBezTo>
                  <a:cubicBezTo>
                    <a:pt x="1" y="1642"/>
                    <a:pt x="87" y="1491"/>
                    <a:pt x="180" y="1369"/>
                  </a:cubicBezTo>
                  <a:cubicBezTo>
                    <a:pt x="302" y="1226"/>
                    <a:pt x="417" y="1011"/>
                    <a:pt x="481" y="803"/>
                  </a:cubicBezTo>
                  <a:cubicBezTo>
                    <a:pt x="538" y="595"/>
                    <a:pt x="510" y="359"/>
                    <a:pt x="624" y="18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4"/>
            <p:cNvSpPr/>
            <p:nvPr/>
          </p:nvSpPr>
          <p:spPr>
            <a:xfrm flipH="1">
              <a:off x="129646" y="1863545"/>
              <a:ext cx="413576" cy="545390"/>
            </a:xfrm>
            <a:custGeom>
              <a:avLst/>
              <a:gdLst/>
              <a:ahLst/>
              <a:cxnLst/>
              <a:rect l="l" t="t" r="r" b="b"/>
              <a:pathLst>
                <a:path w="6272" h="8271" fill="none" extrusionOk="0">
                  <a:moveTo>
                    <a:pt x="4630" y="8270"/>
                  </a:moveTo>
                  <a:cubicBezTo>
                    <a:pt x="3555" y="6866"/>
                    <a:pt x="1943" y="5913"/>
                    <a:pt x="180" y="5640"/>
                  </a:cubicBezTo>
                  <a:cubicBezTo>
                    <a:pt x="1" y="5225"/>
                    <a:pt x="209" y="4744"/>
                    <a:pt x="388" y="4329"/>
                  </a:cubicBezTo>
                  <a:cubicBezTo>
                    <a:pt x="416" y="4264"/>
                    <a:pt x="452" y="4178"/>
                    <a:pt x="538" y="4150"/>
                  </a:cubicBezTo>
                  <a:cubicBezTo>
                    <a:pt x="631" y="4121"/>
                    <a:pt x="717" y="4150"/>
                    <a:pt x="811" y="4207"/>
                  </a:cubicBezTo>
                  <a:cubicBezTo>
                    <a:pt x="2065" y="4866"/>
                    <a:pt x="3018" y="5490"/>
                    <a:pt x="4150" y="6328"/>
                  </a:cubicBezTo>
                  <a:cubicBezTo>
                    <a:pt x="3168" y="4300"/>
                    <a:pt x="2359" y="2867"/>
                    <a:pt x="1463" y="681"/>
                  </a:cubicBezTo>
                  <a:cubicBezTo>
                    <a:pt x="1792" y="387"/>
                    <a:pt x="2179" y="144"/>
                    <a:pt x="2602" y="0"/>
                  </a:cubicBezTo>
                  <a:cubicBezTo>
                    <a:pt x="3527" y="1849"/>
                    <a:pt x="4272" y="3970"/>
                    <a:pt x="5017" y="5913"/>
                  </a:cubicBezTo>
                  <a:cubicBezTo>
                    <a:pt x="4781" y="4508"/>
                    <a:pt x="4659" y="2924"/>
                    <a:pt x="4537" y="1462"/>
                  </a:cubicBezTo>
                  <a:cubicBezTo>
                    <a:pt x="5139" y="1520"/>
                    <a:pt x="5705" y="1641"/>
                    <a:pt x="6271" y="1821"/>
                  </a:cubicBezTo>
                  <a:cubicBezTo>
                    <a:pt x="6121" y="3763"/>
                    <a:pt x="6035" y="5733"/>
                    <a:pt x="5942" y="766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4"/>
            <p:cNvSpPr/>
            <p:nvPr/>
          </p:nvSpPr>
          <p:spPr>
            <a:xfrm flipH="1">
              <a:off x="166968" y="2223644"/>
              <a:ext cx="53477" cy="153640"/>
            </a:xfrm>
            <a:custGeom>
              <a:avLst/>
              <a:gdLst/>
              <a:ahLst/>
              <a:cxnLst/>
              <a:rect l="l" t="t" r="r" b="b"/>
              <a:pathLst>
                <a:path w="811" h="2330" fill="none" extrusionOk="0">
                  <a:moveTo>
                    <a:pt x="0" y="0"/>
                  </a:moveTo>
                  <a:cubicBezTo>
                    <a:pt x="244" y="774"/>
                    <a:pt x="509" y="1555"/>
                    <a:pt x="810" y="2329"/>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4"/>
            <p:cNvSpPr/>
            <p:nvPr/>
          </p:nvSpPr>
          <p:spPr>
            <a:xfrm flipH="1">
              <a:off x="204290" y="2245338"/>
              <a:ext cx="82821" cy="151794"/>
            </a:xfrm>
            <a:custGeom>
              <a:avLst/>
              <a:gdLst/>
              <a:ahLst/>
              <a:cxnLst/>
              <a:rect l="l" t="t" r="r" b="b"/>
              <a:pathLst>
                <a:path w="1256" h="2302" fill="none" extrusionOk="0">
                  <a:moveTo>
                    <a:pt x="1" y="1"/>
                  </a:moveTo>
                  <a:cubicBezTo>
                    <a:pt x="331" y="717"/>
                    <a:pt x="832" y="1613"/>
                    <a:pt x="1255" y="230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4"/>
            <p:cNvSpPr/>
            <p:nvPr/>
          </p:nvSpPr>
          <p:spPr>
            <a:xfrm flipH="1">
              <a:off x="-181261" y="2363503"/>
              <a:ext cx="427225" cy="769849"/>
            </a:xfrm>
            <a:custGeom>
              <a:avLst/>
              <a:gdLst/>
              <a:ahLst/>
              <a:cxnLst/>
              <a:rect l="l" t="t" r="r" b="b"/>
              <a:pathLst>
                <a:path w="6479" h="11675" fill="none" extrusionOk="0">
                  <a:moveTo>
                    <a:pt x="4186" y="11552"/>
                  </a:moveTo>
                  <a:cubicBezTo>
                    <a:pt x="4300" y="11674"/>
                    <a:pt x="4451" y="11674"/>
                    <a:pt x="4601" y="11674"/>
                  </a:cubicBezTo>
                  <a:cubicBezTo>
                    <a:pt x="4988" y="11674"/>
                    <a:pt x="5404" y="11674"/>
                    <a:pt x="5798" y="11524"/>
                  </a:cubicBezTo>
                  <a:cubicBezTo>
                    <a:pt x="6156" y="11373"/>
                    <a:pt x="6479" y="11015"/>
                    <a:pt x="6450" y="10628"/>
                  </a:cubicBezTo>
                  <a:cubicBezTo>
                    <a:pt x="6450" y="10391"/>
                    <a:pt x="6364" y="10184"/>
                    <a:pt x="6242" y="9976"/>
                  </a:cubicBezTo>
                  <a:cubicBezTo>
                    <a:pt x="4601" y="6715"/>
                    <a:pt x="3046" y="3376"/>
                    <a:pt x="1642" y="0"/>
                  </a:cubicBezTo>
                  <a:cubicBezTo>
                    <a:pt x="1140" y="330"/>
                    <a:pt x="567" y="566"/>
                    <a:pt x="0" y="717"/>
                  </a:cubicBezTo>
                  <a:cubicBezTo>
                    <a:pt x="688" y="2272"/>
                    <a:pt x="1405" y="3791"/>
                    <a:pt x="2093" y="5318"/>
                  </a:cubicBezTo>
                  <a:cubicBezTo>
                    <a:pt x="2960" y="7224"/>
                    <a:pt x="3827" y="9166"/>
                    <a:pt x="4064" y="11230"/>
                  </a:cubicBezTo>
                  <a:cubicBezTo>
                    <a:pt x="4092" y="11345"/>
                    <a:pt x="4092" y="11466"/>
                    <a:pt x="4186" y="115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4"/>
            <p:cNvSpPr/>
            <p:nvPr/>
          </p:nvSpPr>
          <p:spPr>
            <a:xfrm flipH="1">
              <a:off x="-63162" y="2404583"/>
              <a:ext cx="291191" cy="734901"/>
            </a:xfrm>
            <a:custGeom>
              <a:avLst/>
              <a:gdLst/>
              <a:ahLst/>
              <a:cxnLst/>
              <a:rect l="l" t="t" r="r" b="b"/>
              <a:pathLst>
                <a:path w="4416" h="11145" fill="none" extrusionOk="0">
                  <a:moveTo>
                    <a:pt x="1" y="1"/>
                  </a:moveTo>
                  <a:cubicBezTo>
                    <a:pt x="1133" y="2452"/>
                    <a:pt x="2179" y="4809"/>
                    <a:pt x="3283" y="7260"/>
                  </a:cubicBezTo>
                  <a:cubicBezTo>
                    <a:pt x="3849" y="8486"/>
                    <a:pt x="4415" y="9797"/>
                    <a:pt x="4387" y="11144"/>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4"/>
            <p:cNvSpPr/>
            <p:nvPr/>
          </p:nvSpPr>
          <p:spPr>
            <a:xfrm flipH="1">
              <a:off x="-61250" y="2800619"/>
              <a:ext cx="84667" cy="187138"/>
            </a:xfrm>
            <a:custGeom>
              <a:avLst/>
              <a:gdLst/>
              <a:ahLst/>
              <a:cxnLst/>
              <a:rect l="l" t="t" r="r" b="b"/>
              <a:pathLst>
                <a:path w="1284" h="2838" fill="none" extrusionOk="0">
                  <a:moveTo>
                    <a:pt x="1" y="0"/>
                  </a:moveTo>
                  <a:cubicBezTo>
                    <a:pt x="481" y="925"/>
                    <a:pt x="897" y="1878"/>
                    <a:pt x="1284" y="2838"/>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4"/>
            <p:cNvSpPr/>
            <p:nvPr/>
          </p:nvSpPr>
          <p:spPr>
            <a:xfrm flipH="1">
              <a:off x="55002" y="2985844"/>
              <a:ext cx="373814" cy="366297"/>
            </a:xfrm>
            <a:custGeom>
              <a:avLst/>
              <a:gdLst/>
              <a:ahLst/>
              <a:cxnLst/>
              <a:rect l="l" t="t" r="r" b="b"/>
              <a:pathLst>
                <a:path w="5669" h="5555" fill="none" extrusionOk="0">
                  <a:moveTo>
                    <a:pt x="4235" y="4952"/>
                  </a:moveTo>
                  <a:cubicBezTo>
                    <a:pt x="3461" y="5461"/>
                    <a:pt x="2415" y="5554"/>
                    <a:pt x="1548" y="5225"/>
                  </a:cubicBezTo>
                  <a:cubicBezTo>
                    <a:pt x="1369" y="5131"/>
                    <a:pt x="1190" y="5045"/>
                    <a:pt x="1011" y="4924"/>
                  </a:cubicBezTo>
                  <a:cubicBezTo>
                    <a:pt x="358" y="4443"/>
                    <a:pt x="0" y="3519"/>
                    <a:pt x="29" y="2745"/>
                  </a:cubicBezTo>
                  <a:cubicBezTo>
                    <a:pt x="57" y="1971"/>
                    <a:pt x="444" y="1254"/>
                    <a:pt x="1011" y="717"/>
                  </a:cubicBezTo>
                  <a:cubicBezTo>
                    <a:pt x="1491" y="265"/>
                    <a:pt x="1971" y="29"/>
                    <a:pt x="2659" y="29"/>
                  </a:cubicBezTo>
                  <a:cubicBezTo>
                    <a:pt x="2981" y="0"/>
                    <a:pt x="3461" y="86"/>
                    <a:pt x="3641" y="144"/>
                  </a:cubicBezTo>
                  <a:cubicBezTo>
                    <a:pt x="4028" y="265"/>
                    <a:pt x="4271" y="387"/>
                    <a:pt x="4594" y="624"/>
                  </a:cubicBezTo>
                  <a:cubicBezTo>
                    <a:pt x="4773" y="774"/>
                    <a:pt x="4923" y="925"/>
                    <a:pt x="5074" y="1104"/>
                  </a:cubicBezTo>
                  <a:cubicBezTo>
                    <a:pt x="5253" y="1312"/>
                    <a:pt x="5375" y="1520"/>
                    <a:pt x="5489" y="1849"/>
                  </a:cubicBezTo>
                  <a:cubicBezTo>
                    <a:pt x="5669" y="2358"/>
                    <a:pt x="5583" y="2774"/>
                    <a:pt x="5489" y="3225"/>
                  </a:cubicBezTo>
                  <a:cubicBezTo>
                    <a:pt x="5375" y="3669"/>
                    <a:pt x="5167" y="4085"/>
                    <a:pt x="4837" y="4443"/>
                  </a:cubicBezTo>
                  <a:cubicBezTo>
                    <a:pt x="4687" y="4623"/>
                    <a:pt x="4479" y="4802"/>
                    <a:pt x="4235" y="495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4"/>
            <p:cNvSpPr/>
            <p:nvPr/>
          </p:nvSpPr>
          <p:spPr>
            <a:xfrm flipH="1">
              <a:off x="82433" y="3017034"/>
              <a:ext cx="320864" cy="295411"/>
            </a:xfrm>
            <a:custGeom>
              <a:avLst/>
              <a:gdLst/>
              <a:ahLst/>
              <a:cxnLst/>
              <a:rect l="l" t="t" r="r" b="b"/>
              <a:pathLst>
                <a:path w="4866" h="4480" fill="none" extrusionOk="0">
                  <a:moveTo>
                    <a:pt x="2716" y="179"/>
                  </a:moveTo>
                  <a:cubicBezTo>
                    <a:pt x="2687" y="65"/>
                    <a:pt x="2537" y="29"/>
                    <a:pt x="2415" y="0"/>
                  </a:cubicBezTo>
                  <a:cubicBezTo>
                    <a:pt x="2150" y="0"/>
                    <a:pt x="1913" y="65"/>
                    <a:pt x="1698" y="208"/>
                  </a:cubicBezTo>
                  <a:cubicBezTo>
                    <a:pt x="1670" y="244"/>
                    <a:pt x="1641" y="273"/>
                    <a:pt x="1641" y="273"/>
                  </a:cubicBezTo>
                  <a:lnTo>
                    <a:pt x="1555" y="273"/>
                  </a:lnTo>
                  <a:cubicBezTo>
                    <a:pt x="1197" y="330"/>
                    <a:pt x="867" y="566"/>
                    <a:pt x="717" y="896"/>
                  </a:cubicBezTo>
                  <a:cubicBezTo>
                    <a:pt x="330" y="1140"/>
                    <a:pt x="86" y="1641"/>
                    <a:pt x="208" y="2093"/>
                  </a:cubicBezTo>
                  <a:cubicBezTo>
                    <a:pt x="57" y="2243"/>
                    <a:pt x="0" y="2480"/>
                    <a:pt x="29" y="2688"/>
                  </a:cubicBezTo>
                  <a:cubicBezTo>
                    <a:pt x="29" y="2895"/>
                    <a:pt x="151" y="3110"/>
                    <a:pt x="330" y="3225"/>
                  </a:cubicBezTo>
                  <a:cubicBezTo>
                    <a:pt x="358" y="3254"/>
                    <a:pt x="387" y="3254"/>
                    <a:pt x="387" y="3290"/>
                  </a:cubicBezTo>
                  <a:cubicBezTo>
                    <a:pt x="416" y="3318"/>
                    <a:pt x="416" y="3347"/>
                    <a:pt x="444" y="3376"/>
                  </a:cubicBezTo>
                  <a:cubicBezTo>
                    <a:pt x="566" y="3677"/>
                    <a:pt x="867" y="3884"/>
                    <a:pt x="1197" y="3913"/>
                  </a:cubicBezTo>
                  <a:cubicBezTo>
                    <a:pt x="1225" y="4092"/>
                    <a:pt x="1376" y="4243"/>
                    <a:pt x="1555" y="4329"/>
                  </a:cubicBezTo>
                  <a:cubicBezTo>
                    <a:pt x="1734" y="4393"/>
                    <a:pt x="1913" y="4422"/>
                    <a:pt x="2093" y="4451"/>
                  </a:cubicBezTo>
                  <a:cubicBezTo>
                    <a:pt x="2300" y="4479"/>
                    <a:pt x="2537" y="4479"/>
                    <a:pt x="2659" y="4329"/>
                  </a:cubicBezTo>
                  <a:cubicBezTo>
                    <a:pt x="2716" y="4422"/>
                    <a:pt x="2895" y="4422"/>
                    <a:pt x="3017" y="4393"/>
                  </a:cubicBezTo>
                  <a:cubicBezTo>
                    <a:pt x="3347" y="4329"/>
                    <a:pt x="3641" y="4121"/>
                    <a:pt x="3848" y="3856"/>
                  </a:cubicBezTo>
                  <a:lnTo>
                    <a:pt x="3913" y="3791"/>
                  </a:lnTo>
                  <a:cubicBezTo>
                    <a:pt x="3942" y="3763"/>
                    <a:pt x="3999" y="3734"/>
                    <a:pt x="4028" y="3734"/>
                  </a:cubicBezTo>
                  <a:cubicBezTo>
                    <a:pt x="4357" y="3555"/>
                    <a:pt x="4565" y="3196"/>
                    <a:pt x="4565" y="2809"/>
                  </a:cubicBezTo>
                  <a:cubicBezTo>
                    <a:pt x="4687" y="2716"/>
                    <a:pt x="4744" y="2602"/>
                    <a:pt x="4780" y="2451"/>
                  </a:cubicBezTo>
                  <a:cubicBezTo>
                    <a:pt x="4837" y="2272"/>
                    <a:pt x="4866" y="2093"/>
                    <a:pt x="4837" y="1942"/>
                  </a:cubicBezTo>
                  <a:cubicBezTo>
                    <a:pt x="4809" y="1763"/>
                    <a:pt x="4687" y="1584"/>
                    <a:pt x="4536" y="1527"/>
                  </a:cubicBezTo>
                  <a:cubicBezTo>
                    <a:pt x="4450" y="1462"/>
                    <a:pt x="4508" y="1376"/>
                    <a:pt x="4508" y="1283"/>
                  </a:cubicBezTo>
                  <a:cubicBezTo>
                    <a:pt x="4536" y="1140"/>
                    <a:pt x="4450" y="1018"/>
                    <a:pt x="4357" y="925"/>
                  </a:cubicBezTo>
                  <a:cubicBezTo>
                    <a:pt x="4271" y="839"/>
                    <a:pt x="4178" y="746"/>
                    <a:pt x="4092" y="688"/>
                  </a:cubicBezTo>
                  <a:cubicBezTo>
                    <a:pt x="3999" y="631"/>
                    <a:pt x="3884" y="602"/>
                    <a:pt x="3762" y="602"/>
                  </a:cubicBezTo>
                  <a:cubicBezTo>
                    <a:pt x="3734" y="631"/>
                    <a:pt x="3669" y="631"/>
                    <a:pt x="3641" y="602"/>
                  </a:cubicBezTo>
                  <a:cubicBezTo>
                    <a:pt x="3612" y="566"/>
                    <a:pt x="3612" y="509"/>
                    <a:pt x="3612" y="480"/>
                  </a:cubicBezTo>
                  <a:cubicBezTo>
                    <a:pt x="3612" y="359"/>
                    <a:pt x="3461" y="244"/>
                    <a:pt x="3347" y="208"/>
                  </a:cubicBezTo>
                  <a:cubicBezTo>
                    <a:pt x="3168" y="122"/>
                    <a:pt x="2895" y="65"/>
                    <a:pt x="2716"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4"/>
            <p:cNvSpPr/>
            <p:nvPr/>
          </p:nvSpPr>
          <p:spPr>
            <a:xfrm flipH="1">
              <a:off x="141449" y="3178653"/>
              <a:ext cx="102603" cy="123835"/>
            </a:xfrm>
            <a:custGeom>
              <a:avLst/>
              <a:gdLst/>
              <a:ahLst/>
              <a:cxnLst/>
              <a:rect l="l" t="t" r="r" b="b"/>
              <a:pathLst>
                <a:path w="1556" h="1878" fill="none" extrusionOk="0">
                  <a:moveTo>
                    <a:pt x="272" y="1878"/>
                  </a:moveTo>
                  <a:cubicBezTo>
                    <a:pt x="151" y="1462"/>
                    <a:pt x="36" y="925"/>
                    <a:pt x="65" y="509"/>
                  </a:cubicBezTo>
                  <a:cubicBezTo>
                    <a:pt x="65" y="301"/>
                    <a:pt x="0" y="151"/>
                    <a:pt x="93" y="29"/>
                  </a:cubicBezTo>
                  <a:cubicBezTo>
                    <a:pt x="122" y="0"/>
                    <a:pt x="179" y="0"/>
                    <a:pt x="244" y="0"/>
                  </a:cubicBezTo>
                  <a:cubicBezTo>
                    <a:pt x="301" y="29"/>
                    <a:pt x="423" y="151"/>
                    <a:pt x="452" y="208"/>
                  </a:cubicBezTo>
                  <a:cubicBezTo>
                    <a:pt x="717" y="659"/>
                    <a:pt x="1140" y="1018"/>
                    <a:pt x="1555" y="1283"/>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4"/>
            <p:cNvSpPr/>
            <p:nvPr/>
          </p:nvSpPr>
          <p:spPr>
            <a:xfrm flipH="1">
              <a:off x="102281" y="3174828"/>
              <a:ext cx="125748" cy="27497"/>
            </a:xfrm>
            <a:custGeom>
              <a:avLst/>
              <a:gdLst/>
              <a:ahLst/>
              <a:cxnLst/>
              <a:rect l="l" t="t" r="r" b="b"/>
              <a:pathLst>
                <a:path w="1907" h="417" fill="none" extrusionOk="0">
                  <a:moveTo>
                    <a:pt x="29" y="115"/>
                  </a:moveTo>
                  <a:cubicBezTo>
                    <a:pt x="1" y="87"/>
                    <a:pt x="1" y="58"/>
                    <a:pt x="1" y="58"/>
                  </a:cubicBezTo>
                  <a:cubicBezTo>
                    <a:pt x="1" y="30"/>
                    <a:pt x="29" y="30"/>
                    <a:pt x="29" y="30"/>
                  </a:cubicBezTo>
                  <a:cubicBezTo>
                    <a:pt x="87" y="1"/>
                    <a:pt x="180" y="1"/>
                    <a:pt x="237" y="1"/>
                  </a:cubicBezTo>
                  <a:cubicBezTo>
                    <a:pt x="567" y="1"/>
                    <a:pt x="1011" y="115"/>
                    <a:pt x="1312" y="237"/>
                  </a:cubicBezTo>
                  <a:cubicBezTo>
                    <a:pt x="1520" y="295"/>
                    <a:pt x="1699" y="359"/>
                    <a:pt x="1907" y="41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4"/>
            <p:cNvSpPr/>
            <p:nvPr/>
          </p:nvSpPr>
          <p:spPr>
            <a:xfrm flipH="1">
              <a:off x="106040" y="3113438"/>
              <a:ext cx="120077" cy="63368"/>
            </a:xfrm>
            <a:custGeom>
              <a:avLst/>
              <a:gdLst/>
              <a:ahLst/>
              <a:cxnLst/>
              <a:rect l="l" t="t" r="r" b="b"/>
              <a:pathLst>
                <a:path w="1821" h="961" fill="none" extrusionOk="0">
                  <a:moveTo>
                    <a:pt x="0" y="961"/>
                  </a:moveTo>
                  <a:lnTo>
                    <a:pt x="0" y="867"/>
                  </a:lnTo>
                  <a:cubicBezTo>
                    <a:pt x="29" y="839"/>
                    <a:pt x="58" y="810"/>
                    <a:pt x="58" y="781"/>
                  </a:cubicBezTo>
                  <a:cubicBezTo>
                    <a:pt x="660" y="480"/>
                    <a:pt x="1226" y="244"/>
                    <a:pt x="182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4"/>
            <p:cNvSpPr/>
            <p:nvPr/>
          </p:nvSpPr>
          <p:spPr>
            <a:xfrm flipH="1">
              <a:off x="158990" y="3058576"/>
              <a:ext cx="69039" cy="108339"/>
            </a:xfrm>
            <a:custGeom>
              <a:avLst/>
              <a:gdLst/>
              <a:ahLst/>
              <a:cxnLst/>
              <a:rect l="l" t="t" r="r" b="b"/>
              <a:pathLst>
                <a:path w="1047" h="1643" fill="none" extrusionOk="0">
                  <a:moveTo>
                    <a:pt x="1" y="1642"/>
                  </a:moveTo>
                  <a:cubicBezTo>
                    <a:pt x="1" y="1585"/>
                    <a:pt x="1" y="1549"/>
                    <a:pt x="29" y="1520"/>
                  </a:cubicBezTo>
                  <a:cubicBezTo>
                    <a:pt x="180" y="1105"/>
                    <a:pt x="474" y="653"/>
                    <a:pt x="746" y="295"/>
                  </a:cubicBezTo>
                  <a:cubicBezTo>
                    <a:pt x="803" y="180"/>
                    <a:pt x="897" y="58"/>
                    <a:pt x="1047"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4"/>
            <p:cNvSpPr/>
            <p:nvPr/>
          </p:nvSpPr>
          <p:spPr>
            <a:xfrm flipH="1">
              <a:off x="236007" y="3176741"/>
              <a:ext cx="88426" cy="100229"/>
            </a:xfrm>
            <a:custGeom>
              <a:avLst/>
              <a:gdLst/>
              <a:ahLst/>
              <a:cxnLst/>
              <a:rect l="l" t="t" r="r" b="b"/>
              <a:pathLst>
                <a:path w="1341" h="1520" fill="none" extrusionOk="0">
                  <a:moveTo>
                    <a:pt x="1" y="1520"/>
                  </a:moveTo>
                  <a:cubicBezTo>
                    <a:pt x="58" y="1405"/>
                    <a:pt x="144" y="1283"/>
                    <a:pt x="209" y="1161"/>
                  </a:cubicBezTo>
                  <a:cubicBezTo>
                    <a:pt x="266" y="1075"/>
                    <a:pt x="323" y="1011"/>
                    <a:pt x="416" y="925"/>
                  </a:cubicBezTo>
                  <a:cubicBezTo>
                    <a:pt x="567" y="746"/>
                    <a:pt x="861" y="416"/>
                    <a:pt x="1040" y="237"/>
                  </a:cubicBezTo>
                  <a:cubicBezTo>
                    <a:pt x="1133" y="151"/>
                    <a:pt x="1219" y="58"/>
                    <a:pt x="134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4"/>
            <p:cNvSpPr/>
            <p:nvPr/>
          </p:nvSpPr>
          <p:spPr>
            <a:xfrm flipH="1">
              <a:off x="247811" y="3176741"/>
              <a:ext cx="128121" cy="59148"/>
            </a:xfrm>
            <a:custGeom>
              <a:avLst/>
              <a:gdLst/>
              <a:ahLst/>
              <a:cxnLst/>
              <a:rect l="l" t="t" r="r" b="b"/>
              <a:pathLst>
                <a:path w="1943" h="897" fill="none" extrusionOk="0">
                  <a:moveTo>
                    <a:pt x="1943" y="58"/>
                  </a:moveTo>
                  <a:cubicBezTo>
                    <a:pt x="1914" y="29"/>
                    <a:pt x="1885" y="1"/>
                    <a:pt x="1821" y="1"/>
                  </a:cubicBezTo>
                  <a:cubicBezTo>
                    <a:pt x="1792" y="1"/>
                    <a:pt x="1735" y="29"/>
                    <a:pt x="1678" y="29"/>
                  </a:cubicBezTo>
                  <a:cubicBezTo>
                    <a:pt x="1047" y="294"/>
                    <a:pt x="603" y="595"/>
                    <a:pt x="1" y="896"/>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4"/>
            <p:cNvSpPr/>
            <p:nvPr/>
          </p:nvSpPr>
          <p:spPr>
            <a:xfrm flipH="1">
              <a:off x="251569" y="3154980"/>
              <a:ext cx="138078" cy="17540"/>
            </a:xfrm>
            <a:custGeom>
              <a:avLst/>
              <a:gdLst/>
              <a:ahLst/>
              <a:cxnLst/>
              <a:rect l="l" t="t" r="r" b="b"/>
              <a:pathLst>
                <a:path w="2094" h="266" fill="none" extrusionOk="0">
                  <a:moveTo>
                    <a:pt x="2093" y="266"/>
                  </a:moveTo>
                  <a:cubicBezTo>
                    <a:pt x="1972" y="237"/>
                    <a:pt x="1886" y="209"/>
                    <a:pt x="1764" y="209"/>
                  </a:cubicBezTo>
                  <a:cubicBezTo>
                    <a:pt x="1255" y="151"/>
                    <a:pt x="510" y="30"/>
                    <a:pt x="1"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4"/>
            <p:cNvSpPr/>
            <p:nvPr/>
          </p:nvSpPr>
          <p:spPr>
            <a:xfrm flipH="1">
              <a:off x="251569" y="3076116"/>
              <a:ext cx="104515" cy="84601"/>
            </a:xfrm>
            <a:custGeom>
              <a:avLst/>
              <a:gdLst/>
              <a:ahLst/>
              <a:cxnLst/>
              <a:rect l="l" t="t" r="r" b="b"/>
              <a:pathLst>
                <a:path w="1585" h="1283" fill="none" extrusionOk="0">
                  <a:moveTo>
                    <a:pt x="1584" y="1283"/>
                  </a:moveTo>
                  <a:cubicBezTo>
                    <a:pt x="1162" y="925"/>
                    <a:pt x="302" y="244"/>
                    <a:pt x="1"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4"/>
            <p:cNvSpPr/>
            <p:nvPr/>
          </p:nvSpPr>
          <p:spPr>
            <a:xfrm flipH="1">
              <a:off x="222292" y="3028837"/>
              <a:ext cx="17540" cy="128121"/>
            </a:xfrm>
            <a:custGeom>
              <a:avLst/>
              <a:gdLst/>
              <a:ahLst/>
              <a:cxnLst/>
              <a:rect l="l" t="t" r="r" b="b"/>
              <a:pathLst>
                <a:path w="266" h="1943" fill="none" extrusionOk="0">
                  <a:moveTo>
                    <a:pt x="87" y="1943"/>
                  </a:moveTo>
                  <a:cubicBezTo>
                    <a:pt x="29" y="1885"/>
                    <a:pt x="29" y="1792"/>
                    <a:pt x="29" y="1706"/>
                  </a:cubicBezTo>
                  <a:cubicBezTo>
                    <a:pt x="1" y="1498"/>
                    <a:pt x="1" y="1075"/>
                    <a:pt x="29" y="868"/>
                  </a:cubicBezTo>
                  <a:cubicBezTo>
                    <a:pt x="87" y="481"/>
                    <a:pt x="115" y="244"/>
                    <a:pt x="266" y="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4"/>
            <p:cNvSpPr/>
            <p:nvPr/>
          </p:nvSpPr>
          <p:spPr>
            <a:xfrm flipH="1">
              <a:off x="239766" y="3034970"/>
              <a:ext cx="57236" cy="121989"/>
            </a:xfrm>
            <a:custGeom>
              <a:avLst/>
              <a:gdLst/>
              <a:ahLst/>
              <a:cxnLst/>
              <a:rect l="l" t="t" r="r" b="b"/>
              <a:pathLst>
                <a:path w="868" h="1850" fill="none" extrusionOk="0">
                  <a:moveTo>
                    <a:pt x="868" y="1850"/>
                  </a:moveTo>
                  <a:cubicBezTo>
                    <a:pt x="839" y="1850"/>
                    <a:pt x="774" y="1850"/>
                    <a:pt x="746" y="1821"/>
                  </a:cubicBezTo>
                  <a:cubicBezTo>
                    <a:pt x="717" y="1792"/>
                    <a:pt x="717" y="1764"/>
                    <a:pt x="688" y="1699"/>
                  </a:cubicBezTo>
                  <a:cubicBezTo>
                    <a:pt x="624" y="1549"/>
                    <a:pt x="86" y="266"/>
                    <a:pt x="0"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4"/>
            <p:cNvSpPr/>
            <p:nvPr/>
          </p:nvSpPr>
          <p:spPr>
            <a:xfrm flipH="1">
              <a:off x="220380" y="3147002"/>
              <a:ext cx="35542" cy="35476"/>
            </a:xfrm>
            <a:custGeom>
              <a:avLst/>
              <a:gdLst/>
              <a:ahLst/>
              <a:cxnLst/>
              <a:rect l="l" t="t" r="r" b="b"/>
              <a:pathLst>
                <a:path w="539" h="538" fill="none" extrusionOk="0">
                  <a:moveTo>
                    <a:pt x="452" y="509"/>
                  </a:moveTo>
                  <a:lnTo>
                    <a:pt x="331" y="509"/>
                  </a:lnTo>
                  <a:cubicBezTo>
                    <a:pt x="331" y="509"/>
                    <a:pt x="302" y="509"/>
                    <a:pt x="302" y="537"/>
                  </a:cubicBezTo>
                  <a:lnTo>
                    <a:pt x="216" y="537"/>
                  </a:lnTo>
                  <a:cubicBezTo>
                    <a:pt x="151" y="537"/>
                    <a:pt x="94" y="509"/>
                    <a:pt x="65" y="452"/>
                  </a:cubicBezTo>
                  <a:cubicBezTo>
                    <a:pt x="37" y="387"/>
                    <a:pt x="1" y="330"/>
                    <a:pt x="1" y="272"/>
                  </a:cubicBezTo>
                  <a:lnTo>
                    <a:pt x="1" y="208"/>
                  </a:lnTo>
                  <a:cubicBezTo>
                    <a:pt x="37" y="179"/>
                    <a:pt x="37" y="179"/>
                    <a:pt x="65" y="179"/>
                  </a:cubicBezTo>
                  <a:cubicBezTo>
                    <a:pt x="94" y="151"/>
                    <a:pt x="123" y="122"/>
                    <a:pt x="151" y="65"/>
                  </a:cubicBezTo>
                  <a:cubicBezTo>
                    <a:pt x="180" y="29"/>
                    <a:pt x="180" y="0"/>
                    <a:pt x="216" y="0"/>
                  </a:cubicBezTo>
                  <a:cubicBezTo>
                    <a:pt x="245" y="0"/>
                    <a:pt x="245" y="29"/>
                    <a:pt x="245" y="29"/>
                  </a:cubicBezTo>
                  <a:cubicBezTo>
                    <a:pt x="273" y="65"/>
                    <a:pt x="273" y="65"/>
                    <a:pt x="273" y="93"/>
                  </a:cubicBezTo>
                  <a:cubicBezTo>
                    <a:pt x="302" y="122"/>
                    <a:pt x="395" y="122"/>
                    <a:pt x="424" y="151"/>
                  </a:cubicBezTo>
                  <a:lnTo>
                    <a:pt x="452" y="151"/>
                  </a:lnTo>
                  <a:lnTo>
                    <a:pt x="452" y="179"/>
                  </a:lnTo>
                  <a:cubicBezTo>
                    <a:pt x="395" y="272"/>
                    <a:pt x="510" y="272"/>
                    <a:pt x="510" y="330"/>
                  </a:cubicBezTo>
                  <a:cubicBezTo>
                    <a:pt x="538" y="387"/>
                    <a:pt x="510" y="480"/>
                    <a:pt x="452" y="50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4"/>
            <p:cNvSpPr/>
            <p:nvPr/>
          </p:nvSpPr>
          <p:spPr>
            <a:xfrm flipH="1">
              <a:off x="234095" y="3166850"/>
              <a:ext cx="66" cy="66"/>
            </a:xfrm>
            <a:custGeom>
              <a:avLst/>
              <a:gdLst/>
              <a:ahLst/>
              <a:cxnLst/>
              <a:rect l="l" t="t" r="r" b="b"/>
              <a:pathLst>
                <a:path w="1" h="1" fill="none" extrusionOk="0">
                  <a:moveTo>
                    <a:pt x="1" y="0"/>
                  </a:moveTo>
                  <a:lnTo>
                    <a:pt x="1" y="0"/>
                  </a:ln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4"/>
            <p:cNvSpPr/>
            <p:nvPr/>
          </p:nvSpPr>
          <p:spPr>
            <a:xfrm flipH="1">
              <a:off x="-124552" y="1609281"/>
              <a:ext cx="317105" cy="202831"/>
            </a:xfrm>
            <a:custGeom>
              <a:avLst/>
              <a:gdLst/>
              <a:ahLst/>
              <a:cxnLst/>
              <a:rect l="l" t="t" r="r" b="b"/>
              <a:pathLst>
                <a:path w="4809" h="3076" fill="none" extrusionOk="0">
                  <a:moveTo>
                    <a:pt x="2838" y="388"/>
                  </a:moveTo>
                  <a:cubicBezTo>
                    <a:pt x="2566" y="330"/>
                    <a:pt x="2387" y="1"/>
                    <a:pt x="2121" y="1"/>
                  </a:cubicBezTo>
                  <a:cubicBezTo>
                    <a:pt x="1792" y="1"/>
                    <a:pt x="1641" y="359"/>
                    <a:pt x="1369" y="481"/>
                  </a:cubicBezTo>
                  <a:cubicBezTo>
                    <a:pt x="1161" y="567"/>
                    <a:pt x="896" y="510"/>
                    <a:pt x="652" y="510"/>
                  </a:cubicBezTo>
                  <a:cubicBezTo>
                    <a:pt x="445" y="481"/>
                    <a:pt x="151" y="538"/>
                    <a:pt x="58" y="746"/>
                  </a:cubicBezTo>
                  <a:cubicBezTo>
                    <a:pt x="0" y="925"/>
                    <a:pt x="86" y="1104"/>
                    <a:pt x="179" y="1226"/>
                  </a:cubicBezTo>
                  <a:cubicBezTo>
                    <a:pt x="265" y="1377"/>
                    <a:pt x="387" y="1491"/>
                    <a:pt x="473" y="1642"/>
                  </a:cubicBezTo>
                  <a:cubicBezTo>
                    <a:pt x="538" y="1792"/>
                    <a:pt x="566" y="1943"/>
                    <a:pt x="624" y="2065"/>
                  </a:cubicBezTo>
                  <a:cubicBezTo>
                    <a:pt x="746" y="2244"/>
                    <a:pt x="953" y="2301"/>
                    <a:pt x="1161" y="2330"/>
                  </a:cubicBezTo>
                  <a:cubicBezTo>
                    <a:pt x="1340" y="2359"/>
                    <a:pt x="1548" y="2330"/>
                    <a:pt x="1763" y="2301"/>
                  </a:cubicBezTo>
                  <a:cubicBezTo>
                    <a:pt x="1820" y="2301"/>
                    <a:pt x="1906" y="2301"/>
                    <a:pt x="1971" y="2359"/>
                  </a:cubicBezTo>
                  <a:cubicBezTo>
                    <a:pt x="2086" y="2423"/>
                    <a:pt x="2121" y="2538"/>
                    <a:pt x="2179" y="2660"/>
                  </a:cubicBezTo>
                  <a:cubicBezTo>
                    <a:pt x="2387" y="2925"/>
                    <a:pt x="2802" y="2839"/>
                    <a:pt x="3132" y="2896"/>
                  </a:cubicBezTo>
                  <a:cubicBezTo>
                    <a:pt x="3311" y="2925"/>
                    <a:pt x="3462" y="3018"/>
                    <a:pt x="3612" y="3047"/>
                  </a:cubicBezTo>
                  <a:cubicBezTo>
                    <a:pt x="3999" y="3075"/>
                    <a:pt x="4329" y="2781"/>
                    <a:pt x="4536" y="2452"/>
                  </a:cubicBezTo>
                  <a:cubicBezTo>
                    <a:pt x="4687" y="2208"/>
                    <a:pt x="4809" y="1943"/>
                    <a:pt x="4809" y="1642"/>
                  </a:cubicBezTo>
                  <a:cubicBezTo>
                    <a:pt x="4809" y="1348"/>
                    <a:pt x="4630" y="1047"/>
                    <a:pt x="4357" y="954"/>
                  </a:cubicBezTo>
                  <a:cubicBezTo>
                    <a:pt x="4271" y="925"/>
                    <a:pt x="4178" y="925"/>
                    <a:pt x="4121" y="868"/>
                  </a:cubicBezTo>
                  <a:cubicBezTo>
                    <a:pt x="3970" y="775"/>
                    <a:pt x="3942" y="538"/>
                    <a:pt x="3791" y="416"/>
                  </a:cubicBezTo>
                  <a:cubicBezTo>
                    <a:pt x="3519" y="209"/>
                    <a:pt x="3161" y="481"/>
                    <a:pt x="2838" y="388"/>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4"/>
            <p:cNvSpPr/>
            <p:nvPr/>
          </p:nvSpPr>
          <p:spPr>
            <a:xfrm flipH="1">
              <a:off x="-120332" y="1674495"/>
              <a:ext cx="265672" cy="88426"/>
            </a:xfrm>
            <a:custGeom>
              <a:avLst/>
              <a:gdLst/>
              <a:ahLst/>
              <a:cxnLst/>
              <a:rect l="l" t="t" r="r" b="b"/>
              <a:pathLst>
                <a:path w="4029" h="1341" fill="none" extrusionOk="0">
                  <a:moveTo>
                    <a:pt x="1" y="1"/>
                  </a:moveTo>
                  <a:cubicBezTo>
                    <a:pt x="717" y="58"/>
                    <a:pt x="1463" y="144"/>
                    <a:pt x="2151" y="323"/>
                  </a:cubicBezTo>
                  <a:cubicBezTo>
                    <a:pt x="2839" y="538"/>
                    <a:pt x="3520"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4"/>
            <p:cNvSpPr/>
            <p:nvPr/>
          </p:nvSpPr>
          <p:spPr>
            <a:xfrm flipH="1">
              <a:off x="175013" y="1243050"/>
              <a:ext cx="378100" cy="360626"/>
            </a:xfrm>
            <a:custGeom>
              <a:avLst/>
              <a:gdLst/>
              <a:ahLst/>
              <a:cxnLst/>
              <a:rect l="l" t="t" r="r" b="b"/>
              <a:pathLst>
                <a:path w="5734" h="5469" fill="none" extrusionOk="0">
                  <a:moveTo>
                    <a:pt x="2838" y="5404"/>
                  </a:moveTo>
                  <a:cubicBezTo>
                    <a:pt x="1971" y="5254"/>
                    <a:pt x="1168" y="4810"/>
                    <a:pt x="631" y="4122"/>
                  </a:cubicBezTo>
                  <a:cubicBezTo>
                    <a:pt x="273" y="3706"/>
                    <a:pt x="0" y="3197"/>
                    <a:pt x="0" y="2660"/>
                  </a:cubicBezTo>
                  <a:cubicBezTo>
                    <a:pt x="29" y="2094"/>
                    <a:pt x="330" y="1556"/>
                    <a:pt x="839" y="1377"/>
                  </a:cubicBezTo>
                  <a:cubicBezTo>
                    <a:pt x="1197" y="1255"/>
                    <a:pt x="1555" y="1312"/>
                    <a:pt x="1885" y="1406"/>
                  </a:cubicBezTo>
                  <a:cubicBezTo>
                    <a:pt x="2000" y="1463"/>
                    <a:pt x="2122" y="1492"/>
                    <a:pt x="2243" y="1492"/>
                  </a:cubicBezTo>
                  <a:cubicBezTo>
                    <a:pt x="2537" y="1463"/>
                    <a:pt x="2537" y="1255"/>
                    <a:pt x="2602" y="1019"/>
                  </a:cubicBezTo>
                  <a:cubicBezTo>
                    <a:pt x="2630" y="746"/>
                    <a:pt x="2716" y="481"/>
                    <a:pt x="2931" y="302"/>
                  </a:cubicBezTo>
                  <a:cubicBezTo>
                    <a:pt x="3168" y="58"/>
                    <a:pt x="3555" y="1"/>
                    <a:pt x="3884" y="94"/>
                  </a:cubicBezTo>
                  <a:cubicBezTo>
                    <a:pt x="4214" y="180"/>
                    <a:pt x="4508" y="417"/>
                    <a:pt x="4752" y="660"/>
                  </a:cubicBezTo>
                  <a:cubicBezTo>
                    <a:pt x="5440" y="1377"/>
                    <a:pt x="5733" y="2452"/>
                    <a:pt x="5554" y="3405"/>
                  </a:cubicBezTo>
                  <a:cubicBezTo>
                    <a:pt x="5468" y="3821"/>
                    <a:pt x="5289" y="4272"/>
                    <a:pt x="4902" y="4451"/>
                  </a:cubicBezTo>
                  <a:cubicBezTo>
                    <a:pt x="4601" y="4630"/>
                    <a:pt x="4214" y="4602"/>
                    <a:pt x="3942" y="4810"/>
                  </a:cubicBezTo>
                  <a:cubicBezTo>
                    <a:pt x="3705" y="4989"/>
                    <a:pt x="3555" y="5318"/>
                    <a:pt x="3254" y="5404"/>
                  </a:cubicBezTo>
                  <a:cubicBezTo>
                    <a:pt x="3139" y="5469"/>
                    <a:pt x="2989" y="5433"/>
                    <a:pt x="2838"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4"/>
            <p:cNvSpPr/>
            <p:nvPr/>
          </p:nvSpPr>
          <p:spPr>
            <a:xfrm flipH="1">
              <a:off x="269505" y="1357456"/>
              <a:ext cx="181071" cy="173027"/>
            </a:xfrm>
            <a:custGeom>
              <a:avLst/>
              <a:gdLst/>
              <a:ahLst/>
              <a:cxnLst/>
              <a:rect l="l" t="t" r="r" b="b"/>
              <a:pathLst>
                <a:path w="2746" h="2624" fill="none" extrusionOk="0">
                  <a:moveTo>
                    <a:pt x="1735" y="58"/>
                  </a:moveTo>
                  <a:cubicBezTo>
                    <a:pt x="2028" y="0"/>
                    <a:pt x="2329" y="86"/>
                    <a:pt x="2509" y="330"/>
                  </a:cubicBezTo>
                  <a:cubicBezTo>
                    <a:pt x="2688" y="509"/>
                    <a:pt x="2745" y="803"/>
                    <a:pt x="2716" y="1046"/>
                  </a:cubicBezTo>
                  <a:cubicBezTo>
                    <a:pt x="2716" y="1312"/>
                    <a:pt x="2630" y="1584"/>
                    <a:pt x="2537" y="1820"/>
                  </a:cubicBezTo>
                  <a:cubicBezTo>
                    <a:pt x="2451" y="2028"/>
                    <a:pt x="2358" y="2236"/>
                    <a:pt x="2272" y="2480"/>
                  </a:cubicBezTo>
                  <a:cubicBezTo>
                    <a:pt x="2272" y="2508"/>
                    <a:pt x="2236" y="2508"/>
                    <a:pt x="2236" y="2537"/>
                  </a:cubicBezTo>
                  <a:cubicBezTo>
                    <a:pt x="2208" y="2566"/>
                    <a:pt x="2179" y="2566"/>
                    <a:pt x="2150" y="2566"/>
                  </a:cubicBezTo>
                  <a:cubicBezTo>
                    <a:pt x="2000" y="2623"/>
                    <a:pt x="1849" y="2594"/>
                    <a:pt x="1699" y="2537"/>
                  </a:cubicBezTo>
                  <a:cubicBezTo>
                    <a:pt x="1376" y="2444"/>
                    <a:pt x="1047" y="2329"/>
                    <a:pt x="746" y="2207"/>
                  </a:cubicBezTo>
                  <a:cubicBezTo>
                    <a:pt x="595" y="2121"/>
                    <a:pt x="445" y="2057"/>
                    <a:pt x="330" y="1942"/>
                  </a:cubicBezTo>
                  <a:cubicBezTo>
                    <a:pt x="180" y="1792"/>
                    <a:pt x="58" y="1613"/>
                    <a:pt x="29" y="1405"/>
                  </a:cubicBezTo>
                  <a:cubicBezTo>
                    <a:pt x="0" y="1226"/>
                    <a:pt x="86" y="982"/>
                    <a:pt x="208" y="867"/>
                  </a:cubicBezTo>
                  <a:cubicBezTo>
                    <a:pt x="330" y="745"/>
                    <a:pt x="509" y="688"/>
                    <a:pt x="688" y="652"/>
                  </a:cubicBezTo>
                  <a:cubicBezTo>
                    <a:pt x="839" y="652"/>
                    <a:pt x="1018" y="688"/>
                    <a:pt x="1161" y="717"/>
                  </a:cubicBezTo>
                  <a:lnTo>
                    <a:pt x="1226" y="717"/>
                  </a:lnTo>
                  <a:cubicBezTo>
                    <a:pt x="1255" y="717"/>
                    <a:pt x="1255" y="566"/>
                    <a:pt x="1255" y="538"/>
                  </a:cubicBezTo>
                  <a:cubicBezTo>
                    <a:pt x="1283" y="445"/>
                    <a:pt x="1312" y="387"/>
                    <a:pt x="1376" y="330"/>
                  </a:cubicBezTo>
                  <a:cubicBezTo>
                    <a:pt x="1462" y="208"/>
                    <a:pt x="1584" y="115"/>
                    <a:pt x="1735"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4"/>
            <p:cNvSpPr/>
            <p:nvPr/>
          </p:nvSpPr>
          <p:spPr>
            <a:xfrm flipH="1">
              <a:off x="395253" y="1251095"/>
              <a:ext cx="27893" cy="88426"/>
            </a:xfrm>
            <a:custGeom>
              <a:avLst/>
              <a:gdLst/>
              <a:ahLst/>
              <a:cxnLst/>
              <a:rect l="l" t="t" r="r" b="b"/>
              <a:pathLst>
                <a:path w="423" h="1341" fill="none" extrusionOk="0">
                  <a:moveTo>
                    <a:pt x="208" y="445"/>
                  </a:moveTo>
                  <a:cubicBezTo>
                    <a:pt x="208" y="330"/>
                    <a:pt x="244" y="209"/>
                    <a:pt x="330" y="115"/>
                  </a:cubicBezTo>
                  <a:cubicBezTo>
                    <a:pt x="272" y="58"/>
                    <a:pt x="179" y="29"/>
                    <a:pt x="122" y="1"/>
                  </a:cubicBezTo>
                  <a:lnTo>
                    <a:pt x="65" y="1"/>
                  </a:lnTo>
                  <a:lnTo>
                    <a:pt x="29" y="29"/>
                  </a:lnTo>
                  <a:cubicBezTo>
                    <a:pt x="0" y="58"/>
                    <a:pt x="0" y="115"/>
                    <a:pt x="0" y="151"/>
                  </a:cubicBezTo>
                  <a:cubicBezTo>
                    <a:pt x="0" y="538"/>
                    <a:pt x="122" y="897"/>
                    <a:pt x="272" y="1226"/>
                  </a:cubicBezTo>
                  <a:cubicBezTo>
                    <a:pt x="301" y="1284"/>
                    <a:pt x="358" y="1341"/>
                    <a:pt x="423" y="1312"/>
                  </a:cubicBezTo>
                  <a:cubicBezTo>
                    <a:pt x="272" y="1047"/>
                    <a:pt x="179" y="746"/>
                    <a:pt x="208" y="44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4"/>
            <p:cNvSpPr/>
            <p:nvPr/>
          </p:nvSpPr>
          <p:spPr>
            <a:xfrm flipH="1">
              <a:off x="322455" y="1412252"/>
              <a:ext cx="35542" cy="41674"/>
            </a:xfrm>
            <a:custGeom>
              <a:avLst/>
              <a:gdLst/>
              <a:ahLst/>
              <a:cxnLst/>
              <a:rect l="l" t="t" r="r" b="b"/>
              <a:pathLst>
                <a:path w="539" h="632" fill="none" extrusionOk="0">
                  <a:moveTo>
                    <a:pt x="510" y="395"/>
                  </a:moveTo>
                  <a:cubicBezTo>
                    <a:pt x="538" y="452"/>
                    <a:pt x="538" y="574"/>
                    <a:pt x="474" y="602"/>
                  </a:cubicBezTo>
                  <a:cubicBezTo>
                    <a:pt x="445" y="631"/>
                    <a:pt x="388" y="631"/>
                    <a:pt x="331" y="631"/>
                  </a:cubicBezTo>
                  <a:cubicBezTo>
                    <a:pt x="295" y="602"/>
                    <a:pt x="237" y="574"/>
                    <a:pt x="209" y="509"/>
                  </a:cubicBezTo>
                  <a:cubicBezTo>
                    <a:pt x="151" y="423"/>
                    <a:pt x="116" y="330"/>
                    <a:pt x="87" y="244"/>
                  </a:cubicBezTo>
                  <a:cubicBezTo>
                    <a:pt x="1" y="0"/>
                    <a:pt x="445" y="301"/>
                    <a:pt x="510" y="395"/>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4"/>
            <p:cNvSpPr/>
            <p:nvPr/>
          </p:nvSpPr>
          <p:spPr>
            <a:xfrm flipH="1">
              <a:off x="357931" y="1435859"/>
              <a:ext cx="21760" cy="35542"/>
            </a:xfrm>
            <a:custGeom>
              <a:avLst/>
              <a:gdLst/>
              <a:ahLst/>
              <a:cxnLst/>
              <a:rect l="l" t="t" r="r" b="b"/>
              <a:pathLst>
                <a:path w="330" h="539" fill="none" extrusionOk="0">
                  <a:moveTo>
                    <a:pt x="330" y="330"/>
                  </a:moveTo>
                  <a:cubicBezTo>
                    <a:pt x="330" y="424"/>
                    <a:pt x="301" y="481"/>
                    <a:pt x="237" y="510"/>
                  </a:cubicBezTo>
                  <a:cubicBezTo>
                    <a:pt x="180" y="538"/>
                    <a:pt x="122" y="538"/>
                    <a:pt x="58" y="481"/>
                  </a:cubicBezTo>
                  <a:cubicBezTo>
                    <a:pt x="29" y="424"/>
                    <a:pt x="0" y="359"/>
                    <a:pt x="0" y="302"/>
                  </a:cubicBezTo>
                  <a:cubicBezTo>
                    <a:pt x="0" y="216"/>
                    <a:pt x="0" y="123"/>
                    <a:pt x="58" y="37"/>
                  </a:cubicBezTo>
                  <a:cubicBezTo>
                    <a:pt x="58" y="1"/>
                    <a:pt x="86" y="1"/>
                    <a:pt x="122" y="1"/>
                  </a:cubicBezTo>
                  <a:cubicBezTo>
                    <a:pt x="237" y="65"/>
                    <a:pt x="301" y="216"/>
                    <a:pt x="330"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4"/>
            <p:cNvSpPr/>
            <p:nvPr/>
          </p:nvSpPr>
          <p:spPr>
            <a:xfrm flipH="1">
              <a:off x="-130223" y="1434012"/>
              <a:ext cx="112032" cy="104449"/>
            </a:xfrm>
            <a:custGeom>
              <a:avLst/>
              <a:gdLst/>
              <a:ahLst/>
              <a:cxnLst/>
              <a:rect l="l" t="t" r="r" b="b"/>
              <a:pathLst>
                <a:path w="1699" h="1584" fill="none" extrusionOk="0">
                  <a:moveTo>
                    <a:pt x="1369" y="272"/>
                  </a:moveTo>
                  <a:cubicBezTo>
                    <a:pt x="1577" y="423"/>
                    <a:pt x="1699" y="688"/>
                    <a:pt x="1699" y="960"/>
                  </a:cubicBezTo>
                  <a:cubicBezTo>
                    <a:pt x="1699" y="1018"/>
                    <a:pt x="1670" y="1104"/>
                    <a:pt x="1641" y="1168"/>
                  </a:cubicBezTo>
                  <a:cubicBezTo>
                    <a:pt x="1613" y="1254"/>
                    <a:pt x="1548" y="1319"/>
                    <a:pt x="1462" y="1347"/>
                  </a:cubicBezTo>
                  <a:cubicBezTo>
                    <a:pt x="1283" y="1527"/>
                    <a:pt x="1011" y="1584"/>
                    <a:pt x="746" y="1584"/>
                  </a:cubicBezTo>
                  <a:cubicBezTo>
                    <a:pt x="681" y="1584"/>
                    <a:pt x="595" y="1584"/>
                    <a:pt x="538" y="1555"/>
                  </a:cubicBezTo>
                  <a:cubicBezTo>
                    <a:pt x="237" y="1462"/>
                    <a:pt x="0" y="1168"/>
                    <a:pt x="0" y="867"/>
                  </a:cubicBezTo>
                  <a:cubicBezTo>
                    <a:pt x="0" y="538"/>
                    <a:pt x="208" y="244"/>
                    <a:pt x="473" y="122"/>
                  </a:cubicBezTo>
                  <a:cubicBezTo>
                    <a:pt x="774" y="0"/>
                    <a:pt x="1133" y="65"/>
                    <a:pt x="1369" y="272"/>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4"/>
            <p:cNvSpPr/>
            <p:nvPr/>
          </p:nvSpPr>
          <p:spPr>
            <a:xfrm flipH="1">
              <a:off x="-299425" y="4031125"/>
              <a:ext cx="84667" cy="21760"/>
            </a:xfrm>
            <a:custGeom>
              <a:avLst/>
              <a:gdLst/>
              <a:ahLst/>
              <a:cxnLst/>
              <a:rect l="l" t="t" r="r" b="b"/>
              <a:pathLst>
                <a:path w="1284" h="330" extrusionOk="0">
                  <a:moveTo>
                    <a:pt x="925" y="0"/>
                  </a:moveTo>
                  <a:cubicBezTo>
                    <a:pt x="631" y="0"/>
                    <a:pt x="302" y="29"/>
                    <a:pt x="1" y="122"/>
                  </a:cubicBezTo>
                  <a:cubicBezTo>
                    <a:pt x="29" y="179"/>
                    <a:pt x="65" y="237"/>
                    <a:pt x="94" y="330"/>
                  </a:cubicBezTo>
                  <a:cubicBezTo>
                    <a:pt x="385" y="260"/>
                    <a:pt x="677" y="226"/>
                    <a:pt x="981" y="226"/>
                  </a:cubicBezTo>
                  <a:cubicBezTo>
                    <a:pt x="1080" y="226"/>
                    <a:pt x="1181" y="230"/>
                    <a:pt x="1283" y="237"/>
                  </a:cubicBezTo>
                  <a:cubicBezTo>
                    <a:pt x="1283" y="58"/>
                    <a:pt x="1076" y="0"/>
                    <a:pt x="925"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4"/>
            <p:cNvSpPr/>
            <p:nvPr/>
          </p:nvSpPr>
          <p:spPr>
            <a:xfrm flipH="1">
              <a:off x="-222869" y="4034290"/>
              <a:ext cx="266134" cy="461382"/>
            </a:xfrm>
            <a:custGeom>
              <a:avLst/>
              <a:gdLst/>
              <a:ahLst/>
              <a:cxnLst/>
              <a:rect l="l" t="t" r="r" b="b"/>
              <a:pathLst>
                <a:path w="4036" h="6997" extrusionOk="0">
                  <a:moveTo>
                    <a:pt x="3526" y="0"/>
                  </a:moveTo>
                  <a:cubicBezTo>
                    <a:pt x="3475" y="0"/>
                    <a:pt x="3424" y="4"/>
                    <a:pt x="3376" y="10"/>
                  </a:cubicBezTo>
                  <a:cubicBezTo>
                    <a:pt x="2244" y="189"/>
                    <a:pt x="1255" y="998"/>
                    <a:pt x="717" y="1980"/>
                  </a:cubicBezTo>
                  <a:cubicBezTo>
                    <a:pt x="151" y="2998"/>
                    <a:pt x="1" y="4195"/>
                    <a:pt x="180" y="5327"/>
                  </a:cubicBezTo>
                  <a:cubicBezTo>
                    <a:pt x="244" y="5922"/>
                    <a:pt x="424" y="6552"/>
                    <a:pt x="897" y="6911"/>
                  </a:cubicBezTo>
                  <a:cubicBezTo>
                    <a:pt x="932" y="6939"/>
                    <a:pt x="961" y="6968"/>
                    <a:pt x="1018" y="6997"/>
                  </a:cubicBezTo>
                  <a:cubicBezTo>
                    <a:pt x="1169" y="6997"/>
                    <a:pt x="1255" y="6818"/>
                    <a:pt x="1255" y="6674"/>
                  </a:cubicBezTo>
                  <a:cubicBezTo>
                    <a:pt x="1499" y="5090"/>
                    <a:pt x="1678" y="3414"/>
                    <a:pt x="2573" y="2102"/>
                  </a:cubicBezTo>
                  <a:cubicBezTo>
                    <a:pt x="2903" y="1565"/>
                    <a:pt x="3347" y="1120"/>
                    <a:pt x="3763" y="669"/>
                  </a:cubicBezTo>
                  <a:cubicBezTo>
                    <a:pt x="3885" y="547"/>
                    <a:pt x="4035" y="404"/>
                    <a:pt x="3978" y="253"/>
                  </a:cubicBezTo>
                  <a:cubicBezTo>
                    <a:pt x="3949" y="57"/>
                    <a:pt x="3736" y="0"/>
                    <a:pt x="3526"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4"/>
            <p:cNvSpPr/>
            <p:nvPr/>
          </p:nvSpPr>
          <p:spPr>
            <a:xfrm flipH="1">
              <a:off x="-104705" y="4119023"/>
              <a:ext cx="70951" cy="77150"/>
            </a:xfrm>
            <a:custGeom>
              <a:avLst/>
              <a:gdLst/>
              <a:ahLst/>
              <a:cxnLst/>
              <a:rect l="l" t="t" r="r" b="b"/>
              <a:pathLst>
                <a:path w="1076" h="1170" extrusionOk="0">
                  <a:moveTo>
                    <a:pt x="599" y="1"/>
                  </a:moveTo>
                  <a:cubicBezTo>
                    <a:pt x="570" y="1"/>
                    <a:pt x="540" y="5"/>
                    <a:pt x="510" y="14"/>
                  </a:cubicBezTo>
                  <a:cubicBezTo>
                    <a:pt x="417" y="14"/>
                    <a:pt x="331" y="72"/>
                    <a:pt x="237" y="129"/>
                  </a:cubicBezTo>
                  <a:cubicBezTo>
                    <a:pt x="123" y="251"/>
                    <a:pt x="30" y="430"/>
                    <a:pt x="30" y="609"/>
                  </a:cubicBezTo>
                  <a:cubicBezTo>
                    <a:pt x="1" y="788"/>
                    <a:pt x="87" y="968"/>
                    <a:pt x="237" y="1089"/>
                  </a:cubicBezTo>
                  <a:cubicBezTo>
                    <a:pt x="325" y="1139"/>
                    <a:pt x="432" y="1170"/>
                    <a:pt x="535" y="1170"/>
                  </a:cubicBezTo>
                  <a:cubicBezTo>
                    <a:pt x="610" y="1170"/>
                    <a:pt x="683" y="1154"/>
                    <a:pt x="746" y="1118"/>
                  </a:cubicBezTo>
                  <a:cubicBezTo>
                    <a:pt x="804" y="1089"/>
                    <a:pt x="868" y="1025"/>
                    <a:pt x="897" y="968"/>
                  </a:cubicBezTo>
                  <a:cubicBezTo>
                    <a:pt x="954" y="910"/>
                    <a:pt x="1018" y="846"/>
                    <a:pt x="1047" y="760"/>
                  </a:cubicBezTo>
                  <a:cubicBezTo>
                    <a:pt x="1076" y="667"/>
                    <a:pt x="1076" y="552"/>
                    <a:pt x="1047" y="430"/>
                  </a:cubicBezTo>
                  <a:cubicBezTo>
                    <a:pt x="1018" y="337"/>
                    <a:pt x="954" y="280"/>
                    <a:pt x="897" y="194"/>
                  </a:cubicBezTo>
                  <a:cubicBezTo>
                    <a:pt x="868" y="158"/>
                    <a:pt x="839" y="129"/>
                    <a:pt x="804" y="100"/>
                  </a:cubicBezTo>
                  <a:cubicBezTo>
                    <a:pt x="761" y="37"/>
                    <a:pt x="683" y="1"/>
                    <a:pt x="599"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4"/>
            <p:cNvSpPr/>
            <p:nvPr/>
          </p:nvSpPr>
          <p:spPr>
            <a:xfrm flipH="1">
              <a:off x="-161875" y="4065744"/>
              <a:ext cx="67127" cy="66863"/>
            </a:xfrm>
            <a:custGeom>
              <a:avLst/>
              <a:gdLst/>
              <a:ahLst/>
              <a:cxnLst/>
              <a:rect l="l" t="t" r="r" b="b"/>
              <a:pathLst>
                <a:path w="1018" h="1014" extrusionOk="0">
                  <a:moveTo>
                    <a:pt x="598" y="1"/>
                  </a:moveTo>
                  <a:cubicBezTo>
                    <a:pt x="544" y="1"/>
                    <a:pt x="482" y="21"/>
                    <a:pt x="416" y="41"/>
                  </a:cubicBezTo>
                  <a:cubicBezTo>
                    <a:pt x="237" y="106"/>
                    <a:pt x="58" y="220"/>
                    <a:pt x="29" y="400"/>
                  </a:cubicBezTo>
                  <a:cubicBezTo>
                    <a:pt x="0" y="579"/>
                    <a:pt x="93" y="758"/>
                    <a:pt x="237" y="908"/>
                  </a:cubicBezTo>
                  <a:cubicBezTo>
                    <a:pt x="301" y="966"/>
                    <a:pt x="359" y="1002"/>
                    <a:pt x="452" y="1002"/>
                  </a:cubicBezTo>
                  <a:cubicBezTo>
                    <a:pt x="468" y="1010"/>
                    <a:pt x="485" y="1013"/>
                    <a:pt x="500" y="1013"/>
                  </a:cubicBezTo>
                  <a:cubicBezTo>
                    <a:pt x="540" y="1013"/>
                    <a:pt x="575" y="991"/>
                    <a:pt x="595" y="966"/>
                  </a:cubicBezTo>
                  <a:cubicBezTo>
                    <a:pt x="774" y="880"/>
                    <a:pt x="953" y="758"/>
                    <a:pt x="989" y="579"/>
                  </a:cubicBezTo>
                  <a:cubicBezTo>
                    <a:pt x="1018" y="428"/>
                    <a:pt x="953" y="314"/>
                    <a:pt x="896" y="192"/>
                  </a:cubicBezTo>
                  <a:cubicBezTo>
                    <a:pt x="839" y="135"/>
                    <a:pt x="746" y="41"/>
                    <a:pt x="660" y="13"/>
                  </a:cubicBezTo>
                  <a:cubicBezTo>
                    <a:pt x="641" y="4"/>
                    <a:pt x="620" y="1"/>
                    <a:pt x="598" y="1"/>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4"/>
            <p:cNvSpPr/>
            <p:nvPr/>
          </p:nvSpPr>
          <p:spPr>
            <a:xfrm flipH="1">
              <a:off x="-51359" y="4294819"/>
              <a:ext cx="72864" cy="62115"/>
            </a:xfrm>
            <a:custGeom>
              <a:avLst/>
              <a:gdLst/>
              <a:ahLst/>
              <a:cxnLst/>
              <a:rect l="l" t="t" r="r" b="b"/>
              <a:pathLst>
                <a:path w="1105" h="942" extrusionOk="0">
                  <a:moveTo>
                    <a:pt x="567" y="0"/>
                  </a:moveTo>
                  <a:cubicBezTo>
                    <a:pt x="423" y="0"/>
                    <a:pt x="273" y="65"/>
                    <a:pt x="151" y="150"/>
                  </a:cubicBezTo>
                  <a:cubicBezTo>
                    <a:pt x="122" y="215"/>
                    <a:pt x="94" y="244"/>
                    <a:pt x="65" y="301"/>
                  </a:cubicBezTo>
                  <a:cubicBezTo>
                    <a:pt x="0" y="480"/>
                    <a:pt x="29" y="659"/>
                    <a:pt x="151" y="810"/>
                  </a:cubicBezTo>
                  <a:cubicBezTo>
                    <a:pt x="266" y="903"/>
                    <a:pt x="399" y="942"/>
                    <a:pt x="535" y="942"/>
                  </a:cubicBezTo>
                  <a:cubicBezTo>
                    <a:pt x="576" y="942"/>
                    <a:pt x="618" y="938"/>
                    <a:pt x="660" y="932"/>
                  </a:cubicBezTo>
                  <a:cubicBezTo>
                    <a:pt x="810" y="896"/>
                    <a:pt x="961" y="781"/>
                    <a:pt x="1047" y="602"/>
                  </a:cubicBezTo>
                  <a:cubicBezTo>
                    <a:pt x="1104" y="451"/>
                    <a:pt x="1104" y="451"/>
                    <a:pt x="1047" y="301"/>
                  </a:cubicBezTo>
                  <a:cubicBezTo>
                    <a:pt x="1018" y="272"/>
                    <a:pt x="1018" y="215"/>
                    <a:pt x="989" y="179"/>
                  </a:cubicBezTo>
                  <a:cubicBezTo>
                    <a:pt x="868" y="65"/>
                    <a:pt x="717" y="0"/>
                    <a:pt x="567"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4"/>
            <p:cNvSpPr/>
            <p:nvPr/>
          </p:nvSpPr>
          <p:spPr>
            <a:xfrm flipH="1">
              <a:off x="-63162" y="4210086"/>
              <a:ext cx="72864" cy="69105"/>
            </a:xfrm>
            <a:custGeom>
              <a:avLst/>
              <a:gdLst/>
              <a:ahLst/>
              <a:cxnLst/>
              <a:rect l="l" t="t" r="r" b="b"/>
              <a:pathLst>
                <a:path w="1105" h="1048" extrusionOk="0">
                  <a:moveTo>
                    <a:pt x="632" y="0"/>
                  </a:moveTo>
                  <a:cubicBezTo>
                    <a:pt x="530" y="0"/>
                    <a:pt x="424" y="26"/>
                    <a:pt x="330" y="67"/>
                  </a:cubicBezTo>
                  <a:cubicBezTo>
                    <a:pt x="180" y="153"/>
                    <a:pt x="94" y="275"/>
                    <a:pt x="29" y="454"/>
                  </a:cubicBezTo>
                  <a:cubicBezTo>
                    <a:pt x="29" y="511"/>
                    <a:pt x="1" y="568"/>
                    <a:pt x="29" y="633"/>
                  </a:cubicBezTo>
                  <a:cubicBezTo>
                    <a:pt x="29" y="812"/>
                    <a:pt x="180" y="991"/>
                    <a:pt x="359" y="1020"/>
                  </a:cubicBezTo>
                  <a:cubicBezTo>
                    <a:pt x="415" y="1038"/>
                    <a:pt x="474" y="1047"/>
                    <a:pt x="532" y="1047"/>
                  </a:cubicBezTo>
                  <a:cubicBezTo>
                    <a:pt x="660" y="1047"/>
                    <a:pt x="784" y="1001"/>
                    <a:pt x="868" y="898"/>
                  </a:cubicBezTo>
                  <a:cubicBezTo>
                    <a:pt x="1018" y="783"/>
                    <a:pt x="1104" y="604"/>
                    <a:pt x="1076" y="425"/>
                  </a:cubicBezTo>
                  <a:cubicBezTo>
                    <a:pt x="1076" y="246"/>
                    <a:pt x="1076" y="246"/>
                    <a:pt x="925" y="124"/>
                  </a:cubicBezTo>
                  <a:cubicBezTo>
                    <a:pt x="896" y="95"/>
                    <a:pt x="868" y="67"/>
                    <a:pt x="810" y="31"/>
                  </a:cubicBezTo>
                  <a:cubicBezTo>
                    <a:pt x="754" y="9"/>
                    <a:pt x="694" y="0"/>
                    <a:pt x="632"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4"/>
            <p:cNvSpPr/>
            <p:nvPr/>
          </p:nvSpPr>
          <p:spPr>
            <a:xfrm flipH="1">
              <a:off x="-43776" y="4373947"/>
              <a:ext cx="61060" cy="56972"/>
            </a:xfrm>
            <a:custGeom>
              <a:avLst/>
              <a:gdLst/>
              <a:ahLst/>
              <a:cxnLst/>
              <a:rect l="l" t="t" r="r" b="b"/>
              <a:pathLst>
                <a:path w="926" h="864" extrusionOk="0">
                  <a:moveTo>
                    <a:pt x="506" y="0"/>
                  </a:moveTo>
                  <a:cubicBezTo>
                    <a:pt x="441" y="0"/>
                    <a:pt x="377" y="13"/>
                    <a:pt x="323" y="25"/>
                  </a:cubicBezTo>
                  <a:cubicBezTo>
                    <a:pt x="237" y="54"/>
                    <a:pt x="180" y="90"/>
                    <a:pt x="116" y="147"/>
                  </a:cubicBezTo>
                  <a:cubicBezTo>
                    <a:pt x="58" y="205"/>
                    <a:pt x="30" y="269"/>
                    <a:pt x="30" y="355"/>
                  </a:cubicBezTo>
                  <a:cubicBezTo>
                    <a:pt x="1" y="477"/>
                    <a:pt x="30" y="592"/>
                    <a:pt x="87" y="685"/>
                  </a:cubicBezTo>
                  <a:cubicBezTo>
                    <a:pt x="144" y="771"/>
                    <a:pt x="266" y="864"/>
                    <a:pt x="388" y="864"/>
                  </a:cubicBezTo>
                  <a:cubicBezTo>
                    <a:pt x="474" y="864"/>
                    <a:pt x="538" y="835"/>
                    <a:pt x="596" y="807"/>
                  </a:cubicBezTo>
                  <a:cubicBezTo>
                    <a:pt x="804" y="685"/>
                    <a:pt x="925" y="412"/>
                    <a:pt x="832" y="176"/>
                  </a:cubicBezTo>
                  <a:cubicBezTo>
                    <a:pt x="804" y="147"/>
                    <a:pt x="775" y="119"/>
                    <a:pt x="746" y="90"/>
                  </a:cubicBezTo>
                  <a:cubicBezTo>
                    <a:pt x="678" y="21"/>
                    <a:pt x="591" y="0"/>
                    <a:pt x="506" y="0"/>
                  </a:cubicBezTo>
                  <a:close/>
                </a:path>
              </a:pathLst>
            </a:custGeom>
            <a:solidFill>
              <a:srgbClr val="F7D79F"/>
            </a:solid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4"/>
            <p:cNvSpPr/>
            <p:nvPr/>
          </p:nvSpPr>
          <p:spPr>
            <a:xfrm flipH="1">
              <a:off x="-6454" y="3529256"/>
              <a:ext cx="354493" cy="626166"/>
            </a:xfrm>
            <a:custGeom>
              <a:avLst/>
              <a:gdLst/>
              <a:ahLst/>
              <a:cxnLst/>
              <a:rect l="l" t="t" r="r" b="b"/>
              <a:pathLst>
                <a:path w="5376" h="9496" fill="none" extrusionOk="0">
                  <a:moveTo>
                    <a:pt x="5375" y="2057"/>
                  </a:moveTo>
                  <a:cubicBezTo>
                    <a:pt x="5196" y="2416"/>
                    <a:pt x="4981" y="2745"/>
                    <a:pt x="4802" y="3104"/>
                  </a:cubicBezTo>
                  <a:cubicBezTo>
                    <a:pt x="4508" y="3763"/>
                    <a:pt x="4358" y="4480"/>
                    <a:pt x="4386" y="5196"/>
                  </a:cubicBezTo>
                  <a:cubicBezTo>
                    <a:pt x="4444" y="6235"/>
                    <a:pt x="4866" y="7346"/>
                    <a:pt x="4444" y="8299"/>
                  </a:cubicBezTo>
                  <a:cubicBezTo>
                    <a:pt x="4178" y="8923"/>
                    <a:pt x="3519" y="9374"/>
                    <a:pt x="2831" y="9431"/>
                  </a:cubicBezTo>
                  <a:cubicBezTo>
                    <a:pt x="1935" y="9496"/>
                    <a:pt x="860" y="8865"/>
                    <a:pt x="445" y="8027"/>
                  </a:cubicBezTo>
                  <a:cubicBezTo>
                    <a:pt x="29" y="7224"/>
                    <a:pt x="0" y="6271"/>
                    <a:pt x="144" y="5375"/>
                  </a:cubicBezTo>
                  <a:cubicBezTo>
                    <a:pt x="416" y="3340"/>
                    <a:pt x="1728" y="1491"/>
                    <a:pt x="3311" y="237"/>
                  </a:cubicBezTo>
                  <a:cubicBezTo>
                    <a:pt x="3433" y="144"/>
                    <a:pt x="3548" y="58"/>
                    <a:pt x="3698" y="1"/>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4"/>
            <p:cNvSpPr/>
            <p:nvPr/>
          </p:nvSpPr>
          <p:spPr>
            <a:xfrm flipH="1">
              <a:off x="-51359" y="3483889"/>
              <a:ext cx="186742" cy="208436"/>
            </a:xfrm>
            <a:custGeom>
              <a:avLst/>
              <a:gdLst/>
              <a:ahLst/>
              <a:cxnLst/>
              <a:rect l="l" t="t" r="r" b="b"/>
              <a:pathLst>
                <a:path w="2832" h="3161" fill="none" extrusionOk="0">
                  <a:moveTo>
                    <a:pt x="2387" y="567"/>
                  </a:moveTo>
                  <a:cubicBezTo>
                    <a:pt x="2566" y="775"/>
                    <a:pt x="2688" y="1047"/>
                    <a:pt x="2716" y="1312"/>
                  </a:cubicBezTo>
                  <a:cubicBezTo>
                    <a:pt x="2831" y="1907"/>
                    <a:pt x="2716" y="2509"/>
                    <a:pt x="2595" y="3104"/>
                  </a:cubicBezTo>
                  <a:cubicBezTo>
                    <a:pt x="2595" y="3161"/>
                    <a:pt x="2566" y="3161"/>
                    <a:pt x="2537" y="3161"/>
                  </a:cubicBezTo>
                  <a:cubicBezTo>
                    <a:pt x="2208" y="2896"/>
                    <a:pt x="2000" y="2537"/>
                    <a:pt x="1907" y="2122"/>
                  </a:cubicBezTo>
                  <a:cubicBezTo>
                    <a:pt x="1907" y="2086"/>
                    <a:pt x="1849" y="2057"/>
                    <a:pt x="1821" y="2086"/>
                  </a:cubicBezTo>
                  <a:cubicBezTo>
                    <a:pt x="1670" y="2301"/>
                    <a:pt x="1520" y="2509"/>
                    <a:pt x="1398" y="2745"/>
                  </a:cubicBezTo>
                  <a:cubicBezTo>
                    <a:pt x="1369" y="2774"/>
                    <a:pt x="1312" y="2774"/>
                    <a:pt x="1312" y="2717"/>
                  </a:cubicBezTo>
                  <a:cubicBezTo>
                    <a:pt x="1254" y="2265"/>
                    <a:pt x="1312" y="1821"/>
                    <a:pt x="1434" y="1405"/>
                  </a:cubicBezTo>
                  <a:cubicBezTo>
                    <a:pt x="1462" y="1369"/>
                    <a:pt x="1398" y="1312"/>
                    <a:pt x="1369" y="1341"/>
                  </a:cubicBezTo>
                  <a:cubicBezTo>
                    <a:pt x="982" y="1405"/>
                    <a:pt x="595" y="1642"/>
                    <a:pt x="237" y="1549"/>
                  </a:cubicBezTo>
                  <a:cubicBezTo>
                    <a:pt x="208" y="1549"/>
                    <a:pt x="179" y="1491"/>
                    <a:pt x="208" y="1463"/>
                  </a:cubicBezTo>
                  <a:lnTo>
                    <a:pt x="860" y="832"/>
                  </a:lnTo>
                  <a:cubicBezTo>
                    <a:pt x="896" y="803"/>
                    <a:pt x="860" y="746"/>
                    <a:pt x="803" y="746"/>
                  </a:cubicBezTo>
                  <a:cubicBezTo>
                    <a:pt x="538" y="746"/>
                    <a:pt x="237" y="624"/>
                    <a:pt x="29" y="416"/>
                  </a:cubicBezTo>
                  <a:cubicBezTo>
                    <a:pt x="0" y="388"/>
                    <a:pt x="0" y="330"/>
                    <a:pt x="58" y="330"/>
                  </a:cubicBezTo>
                  <a:cubicBezTo>
                    <a:pt x="538" y="294"/>
                    <a:pt x="1011" y="1"/>
                    <a:pt x="1491" y="29"/>
                  </a:cubicBezTo>
                  <a:cubicBezTo>
                    <a:pt x="1756" y="29"/>
                    <a:pt x="2000" y="151"/>
                    <a:pt x="2179" y="330"/>
                  </a:cubicBezTo>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4"/>
            <p:cNvSpPr/>
            <p:nvPr/>
          </p:nvSpPr>
          <p:spPr>
            <a:xfrm flipH="1">
              <a:off x="-53667" y="3404959"/>
              <a:ext cx="49653" cy="126275"/>
            </a:xfrm>
            <a:custGeom>
              <a:avLst/>
              <a:gdLst/>
              <a:ahLst/>
              <a:cxnLst/>
              <a:rect l="l" t="t" r="r" b="b"/>
              <a:pathLst>
                <a:path w="753" h="1915" fill="none" extrusionOk="0">
                  <a:moveTo>
                    <a:pt x="602" y="29"/>
                  </a:moveTo>
                  <a:cubicBezTo>
                    <a:pt x="574" y="1"/>
                    <a:pt x="574" y="1"/>
                    <a:pt x="538" y="1"/>
                  </a:cubicBezTo>
                  <a:lnTo>
                    <a:pt x="151" y="1"/>
                  </a:lnTo>
                  <a:cubicBezTo>
                    <a:pt x="330" y="538"/>
                    <a:pt x="330" y="1198"/>
                    <a:pt x="0" y="1642"/>
                  </a:cubicBezTo>
                  <a:cubicBezTo>
                    <a:pt x="94" y="1706"/>
                    <a:pt x="122" y="1821"/>
                    <a:pt x="180" y="1914"/>
                  </a:cubicBezTo>
                  <a:cubicBezTo>
                    <a:pt x="602" y="1405"/>
                    <a:pt x="753" y="717"/>
                    <a:pt x="631" y="58"/>
                  </a:cubicBezTo>
                  <a:cubicBezTo>
                    <a:pt x="631" y="58"/>
                    <a:pt x="631" y="29"/>
                    <a:pt x="602" y="2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4"/>
            <p:cNvSpPr/>
            <p:nvPr/>
          </p:nvSpPr>
          <p:spPr>
            <a:xfrm flipH="1">
              <a:off x="64432" y="3980088"/>
              <a:ext cx="78996" cy="125748"/>
            </a:xfrm>
            <a:custGeom>
              <a:avLst/>
              <a:gdLst/>
              <a:ahLst/>
              <a:cxnLst/>
              <a:rect l="l" t="t" r="r" b="b"/>
              <a:pathLst>
                <a:path w="1198" h="1907" fill="none" extrusionOk="0">
                  <a:moveTo>
                    <a:pt x="624" y="179"/>
                  </a:moveTo>
                  <a:cubicBezTo>
                    <a:pt x="688" y="86"/>
                    <a:pt x="746" y="0"/>
                    <a:pt x="868" y="0"/>
                  </a:cubicBezTo>
                  <a:cubicBezTo>
                    <a:pt x="925" y="0"/>
                    <a:pt x="1018" y="58"/>
                    <a:pt x="1075" y="115"/>
                  </a:cubicBezTo>
                  <a:cubicBezTo>
                    <a:pt x="1104" y="208"/>
                    <a:pt x="1133" y="294"/>
                    <a:pt x="1133" y="359"/>
                  </a:cubicBezTo>
                  <a:cubicBezTo>
                    <a:pt x="1197" y="867"/>
                    <a:pt x="1018" y="1369"/>
                    <a:pt x="660" y="1727"/>
                  </a:cubicBezTo>
                  <a:cubicBezTo>
                    <a:pt x="567" y="1820"/>
                    <a:pt x="481" y="1878"/>
                    <a:pt x="359" y="1906"/>
                  </a:cubicBezTo>
                  <a:cubicBezTo>
                    <a:pt x="237" y="1906"/>
                    <a:pt x="87" y="1849"/>
                    <a:pt x="58" y="1763"/>
                  </a:cubicBezTo>
                  <a:cubicBezTo>
                    <a:pt x="1" y="1641"/>
                    <a:pt x="87" y="1491"/>
                    <a:pt x="180" y="1369"/>
                  </a:cubicBezTo>
                  <a:cubicBezTo>
                    <a:pt x="301" y="1190"/>
                    <a:pt x="416" y="1011"/>
                    <a:pt x="481" y="803"/>
                  </a:cubicBezTo>
                  <a:cubicBezTo>
                    <a:pt x="538" y="595"/>
                    <a:pt x="509" y="359"/>
                    <a:pt x="624" y="179"/>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4"/>
            <p:cNvSpPr/>
            <p:nvPr/>
          </p:nvSpPr>
          <p:spPr>
            <a:xfrm flipH="1">
              <a:off x="-171831" y="4798996"/>
              <a:ext cx="317171" cy="202765"/>
            </a:xfrm>
            <a:custGeom>
              <a:avLst/>
              <a:gdLst/>
              <a:ahLst/>
              <a:cxnLst/>
              <a:rect l="l" t="t" r="r" b="b"/>
              <a:pathLst>
                <a:path w="4810" h="3075" fill="none" extrusionOk="0">
                  <a:moveTo>
                    <a:pt x="2839" y="387"/>
                  </a:moveTo>
                  <a:cubicBezTo>
                    <a:pt x="2566" y="330"/>
                    <a:pt x="2387" y="0"/>
                    <a:pt x="2122" y="0"/>
                  </a:cubicBezTo>
                  <a:cubicBezTo>
                    <a:pt x="1792" y="0"/>
                    <a:pt x="1642" y="359"/>
                    <a:pt x="1370" y="481"/>
                  </a:cubicBezTo>
                  <a:cubicBezTo>
                    <a:pt x="1162" y="567"/>
                    <a:pt x="897" y="509"/>
                    <a:pt x="653" y="509"/>
                  </a:cubicBezTo>
                  <a:cubicBezTo>
                    <a:pt x="445" y="481"/>
                    <a:pt x="151" y="538"/>
                    <a:pt x="58" y="746"/>
                  </a:cubicBezTo>
                  <a:cubicBezTo>
                    <a:pt x="1" y="925"/>
                    <a:pt x="87" y="1104"/>
                    <a:pt x="180" y="1226"/>
                  </a:cubicBezTo>
                  <a:cubicBezTo>
                    <a:pt x="266" y="1376"/>
                    <a:pt x="388" y="1491"/>
                    <a:pt x="474" y="1642"/>
                  </a:cubicBezTo>
                  <a:cubicBezTo>
                    <a:pt x="538" y="1763"/>
                    <a:pt x="567" y="1943"/>
                    <a:pt x="624" y="2064"/>
                  </a:cubicBezTo>
                  <a:cubicBezTo>
                    <a:pt x="746" y="2208"/>
                    <a:pt x="954" y="2301"/>
                    <a:pt x="1162" y="2330"/>
                  </a:cubicBezTo>
                  <a:cubicBezTo>
                    <a:pt x="1341" y="2358"/>
                    <a:pt x="1549" y="2330"/>
                    <a:pt x="1764" y="2301"/>
                  </a:cubicBezTo>
                  <a:cubicBezTo>
                    <a:pt x="1821" y="2301"/>
                    <a:pt x="1907" y="2301"/>
                    <a:pt x="1972" y="2358"/>
                  </a:cubicBezTo>
                  <a:cubicBezTo>
                    <a:pt x="2086" y="2423"/>
                    <a:pt x="2122" y="2537"/>
                    <a:pt x="2179" y="2659"/>
                  </a:cubicBezTo>
                  <a:cubicBezTo>
                    <a:pt x="2387" y="2924"/>
                    <a:pt x="2803" y="2838"/>
                    <a:pt x="3133" y="2896"/>
                  </a:cubicBezTo>
                  <a:cubicBezTo>
                    <a:pt x="3312" y="2924"/>
                    <a:pt x="3462" y="3017"/>
                    <a:pt x="3613" y="3046"/>
                  </a:cubicBezTo>
                  <a:cubicBezTo>
                    <a:pt x="4000" y="3075"/>
                    <a:pt x="4329" y="2781"/>
                    <a:pt x="4537" y="2451"/>
                  </a:cubicBezTo>
                  <a:cubicBezTo>
                    <a:pt x="4688" y="2208"/>
                    <a:pt x="4809" y="1943"/>
                    <a:pt x="4809" y="1642"/>
                  </a:cubicBezTo>
                  <a:cubicBezTo>
                    <a:pt x="4809" y="1348"/>
                    <a:pt x="4630" y="1047"/>
                    <a:pt x="4358" y="954"/>
                  </a:cubicBezTo>
                  <a:cubicBezTo>
                    <a:pt x="4272" y="925"/>
                    <a:pt x="4179" y="925"/>
                    <a:pt x="4121" y="868"/>
                  </a:cubicBezTo>
                  <a:cubicBezTo>
                    <a:pt x="3971" y="774"/>
                    <a:pt x="3942" y="538"/>
                    <a:pt x="3792" y="416"/>
                  </a:cubicBezTo>
                  <a:cubicBezTo>
                    <a:pt x="3520" y="208"/>
                    <a:pt x="3161" y="481"/>
                    <a:pt x="2839" y="387"/>
                  </a:cubicBezTo>
                  <a:close/>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4"/>
            <p:cNvSpPr/>
            <p:nvPr/>
          </p:nvSpPr>
          <p:spPr>
            <a:xfrm flipH="1">
              <a:off x="-167545" y="4864211"/>
              <a:ext cx="265606" cy="88426"/>
            </a:xfrm>
            <a:custGeom>
              <a:avLst/>
              <a:gdLst/>
              <a:ahLst/>
              <a:cxnLst/>
              <a:rect l="l" t="t" r="r" b="b"/>
              <a:pathLst>
                <a:path w="4028" h="1341" fill="none" extrusionOk="0">
                  <a:moveTo>
                    <a:pt x="0" y="0"/>
                  </a:moveTo>
                  <a:cubicBezTo>
                    <a:pt x="717" y="58"/>
                    <a:pt x="1462" y="144"/>
                    <a:pt x="2150" y="323"/>
                  </a:cubicBezTo>
                  <a:cubicBezTo>
                    <a:pt x="2838" y="538"/>
                    <a:pt x="3519" y="832"/>
                    <a:pt x="4028" y="1341"/>
                  </a:cubicBezTo>
                </a:path>
              </a:pathLst>
            </a:custGeom>
            <a:noFill/>
            <a:ln w="30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4"/>
            <p:cNvSpPr/>
            <p:nvPr/>
          </p:nvSpPr>
          <p:spPr>
            <a:xfrm flipH="1">
              <a:off x="127800" y="4432766"/>
              <a:ext cx="378100" cy="360626"/>
            </a:xfrm>
            <a:custGeom>
              <a:avLst/>
              <a:gdLst/>
              <a:ahLst/>
              <a:cxnLst/>
              <a:rect l="l" t="t" r="r" b="b"/>
              <a:pathLst>
                <a:path w="5734" h="5469" fill="none" extrusionOk="0">
                  <a:moveTo>
                    <a:pt x="2839" y="5404"/>
                  </a:moveTo>
                  <a:cubicBezTo>
                    <a:pt x="1972" y="5253"/>
                    <a:pt x="1169" y="4781"/>
                    <a:pt x="632" y="4121"/>
                  </a:cubicBezTo>
                  <a:cubicBezTo>
                    <a:pt x="273" y="3706"/>
                    <a:pt x="1" y="3197"/>
                    <a:pt x="1" y="2659"/>
                  </a:cubicBezTo>
                  <a:cubicBezTo>
                    <a:pt x="30" y="2093"/>
                    <a:pt x="331" y="1556"/>
                    <a:pt x="839" y="1377"/>
                  </a:cubicBezTo>
                  <a:cubicBezTo>
                    <a:pt x="1198" y="1255"/>
                    <a:pt x="1556" y="1312"/>
                    <a:pt x="1886" y="1405"/>
                  </a:cubicBezTo>
                  <a:cubicBezTo>
                    <a:pt x="2000" y="1434"/>
                    <a:pt x="2122" y="1491"/>
                    <a:pt x="2244" y="1491"/>
                  </a:cubicBezTo>
                  <a:cubicBezTo>
                    <a:pt x="2538" y="1462"/>
                    <a:pt x="2538" y="1226"/>
                    <a:pt x="2602" y="1018"/>
                  </a:cubicBezTo>
                  <a:cubicBezTo>
                    <a:pt x="2631" y="746"/>
                    <a:pt x="2717" y="481"/>
                    <a:pt x="2932" y="302"/>
                  </a:cubicBezTo>
                  <a:cubicBezTo>
                    <a:pt x="3168" y="58"/>
                    <a:pt x="3555" y="1"/>
                    <a:pt x="3885" y="94"/>
                  </a:cubicBezTo>
                  <a:cubicBezTo>
                    <a:pt x="4215" y="180"/>
                    <a:pt x="4509" y="416"/>
                    <a:pt x="4752" y="660"/>
                  </a:cubicBezTo>
                  <a:cubicBezTo>
                    <a:pt x="5440" y="1377"/>
                    <a:pt x="5734" y="2451"/>
                    <a:pt x="5555" y="3405"/>
                  </a:cubicBezTo>
                  <a:cubicBezTo>
                    <a:pt x="5469" y="3820"/>
                    <a:pt x="5290" y="4272"/>
                    <a:pt x="4903" y="4451"/>
                  </a:cubicBezTo>
                  <a:cubicBezTo>
                    <a:pt x="4602" y="4630"/>
                    <a:pt x="4215" y="4601"/>
                    <a:pt x="3942" y="4809"/>
                  </a:cubicBezTo>
                  <a:cubicBezTo>
                    <a:pt x="3706" y="4988"/>
                    <a:pt x="3555" y="5318"/>
                    <a:pt x="3254" y="5404"/>
                  </a:cubicBezTo>
                  <a:cubicBezTo>
                    <a:pt x="3140" y="5468"/>
                    <a:pt x="2989" y="5433"/>
                    <a:pt x="2839" y="540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4"/>
            <p:cNvSpPr/>
            <p:nvPr/>
          </p:nvSpPr>
          <p:spPr>
            <a:xfrm flipH="1">
              <a:off x="222292" y="4547106"/>
              <a:ext cx="181005" cy="173027"/>
            </a:xfrm>
            <a:custGeom>
              <a:avLst/>
              <a:gdLst/>
              <a:ahLst/>
              <a:cxnLst/>
              <a:rect l="l" t="t" r="r" b="b"/>
              <a:pathLst>
                <a:path w="2745" h="2624" fill="none" extrusionOk="0">
                  <a:moveTo>
                    <a:pt x="1734" y="58"/>
                  </a:moveTo>
                  <a:cubicBezTo>
                    <a:pt x="2028" y="1"/>
                    <a:pt x="2329" y="87"/>
                    <a:pt x="2508" y="330"/>
                  </a:cubicBezTo>
                  <a:cubicBezTo>
                    <a:pt x="2687" y="510"/>
                    <a:pt x="2745" y="803"/>
                    <a:pt x="2716" y="1047"/>
                  </a:cubicBezTo>
                  <a:cubicBezTo>
                    <a:pt x="2716" y="1312"/>
                    <a:pt x="2630" y="1585"/>
                    <a:pt x="2537" y="1821"/>
                  </a:cubicBezTo>
                  <a:cubicBezTo>
                    <a:pt x="2451" y="2029"/>
                    <a:pt x="2358" y="2237"/>
                    <a:pt x="2272" y="2445"/>
                  </a:cubicBezTo>
                  <a:cubicBezTo>
                    <a:pt x="2272" y="2480"/>
                    <a:pt x="2236" y="2509"/>
                    <a:pt x="2236" y="2538"/>
                  </a:cubicBezTo>
                  <a:cubicBezTo>
                    <a:pt x="2207" y="2566"/>
                    <a:pt x="2179" y="2566"/>
                    <a:pt x="2150" y="2566"/>
                  </a:cubicBezTo>
                  <a:cubicBezTo>
                    <a:pt x="1999" y="2624"/>
                    <a:pt x="1849" y="2595"/>
                    <a:pt x="1698" y="2538"/>
                  </a:cubicBezTo>
                  <a:cubicBezTo>
                    <a:pt x="1376" y="2445"/>
                    <a:pt x="1046" y="2330"/>
                    <a:pt x="745" y="2179"/>
                  </a:cubicBezTo>
                  <a:cubicBezTo>
                    <a:pt x="595" y="2122"/>
                    <a:pt x="444" y="2058"/>
                    <a:pt x="330" y="1943"/>
                  </a:cubicBezTo>
                  <a:cubicBezTo>
                    <a:pt x="179" y="1792"/>
                    <a:pt x="57" y="1613"/>
                    <a:pt x="29" y="1405"/>
                  </a:cubicBezTo>
                  <a:cubicBezTo>
                    <a:pt x="0" y="1226"/>
                    <a:pt x="86" y="983"/>
                    <a:pt x="208" y="868"/>
                  </a:cubicBezTo>
                  <a:cubicBezTo>
                    <a:pt x="330" y="746"/>
                    <a:pt x="509" y="689"/>
                    <a:pt x="688" y="653"/>
                  </a:cubicBezTo>
                  <a:cubicBezTo>
                    <a:pt x="838" y="653"/>
                    <a:pt x="1018" y="689"/>
                    <a:pt x="1161" y="717"/>
                  </a:cubicBezTo>
                  <a:lnTo>
                    <a:pt x="1225" y="717"/>
                  </a:lnTo>
                  <a:cubicBezTo>
                    <a:pt x="1254" y="717"/>
                    <a:pt x="1254" y="567"/>
                    <a:pt x="1254" y="538"/>
                  </a:cubicBezTo>
                  <a:cubicBezTo>
                    <a:pt x="1283" y="445"/>
                    <a:pt x="1311" y="388"/>
                    <a:pt x="1376" y="330"/>
                  </a:cubicBezTo>
                  <a:cubicBezTo>
                    <a:pt x="1462" y="209"/>
                    <a:pt x="1584" y="115"/>
                    <a:pt x="1734" y="58"/>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4"/>
            <p:cNvSpPr/>
            <p:nvPr/>
          </p:nvSpPr>
          <p:spPr>
            <a:xfrm flipH="1">
              <a:off x="347974" y="4440810"/>
              <a:ext cx="27959" cy="88426"/>
            </a:xfrm>
            <a:custGeom>
              <a:avLst/>
              <a:gdLst/>
              <a:ahLst/>
              <a:cxnLst/>
              <a:rect l="l" t="t" r="r" b="b"/>
              <a:pathLst>
                <a:path w="424" h="1341" fill="none" extrusionOk="0">
                  <a:moveTo>
                    <a:pt x="209" y="416"/>
                  </a:moveTo>
                  <a:cubicBezTo>
                    <a:pt x="209" y="330"/>
                    <a:pt x="244" y="208"/>
                    <a:pt x="330" y="115"/>
                  </a:cubicBezTo>
                  <a:cubicBezTo>
                    <a:pt x="273" y="58"/>
                    <a:pt x="180" y="29"/>
                    <a:pt x="123" y="0"/>
                  </a:cubicBezTo>
                  <a:lnTo>
                    <a:pt x="65" y="0"/>
                  </a:lnTo>
                  <a:lnTo>
                    <a:pt x="29" y="0"/>
                  </a:lnTo>
                  <a:cubicBezTo>
                    <a:pt x="1" y="58"/>
                    <a:pt x="1" y="86"/>
                    <a:pt x="1" y="151"/>
                  </a:cubicBezTo>
                  <a:cubicBezTo>
                    <a:pt x="1" y="538"/>
                    <a:pt x="123" y="896"/>
                    <a:pt x="273" y="1226"/>
                  </a:cubicBezTo>
                  <a:cubicBezTo>
                    <a:pt x="302" y="1283"/>
                    <a:pt x="359" y="1340"/>
                    <a:pt x="423" y="1312"/>
                  </a:cubicBezTo>
                  <a:cubicBezTo>
                    <a:pt x="273" y="1047"/>
                    <a:pt x="180" y="746"/>
                    <a:pt x="209" y="416"/>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4"/>
            <p:cNvSpPr/>
            <p:nvPr/>
          </p:nvSpPr>
          <p:spPr>
            <a:xfrm flipH="1">
              <a:off x="275176" y="4601968"/>
              <a:ext cx="35542" cy="41608"/>
            </a:xfrm>
            <a:custGeom>
              <a:avLst/>
              <a:gdLst/>
              <a:ahLst/>
              <a:cxnLst/>
              <a:rect l="l" t="t" r="r" b="b"/>
              <a:pathLst>
                <a:path w="539" h="631" fill="none" extrusionOk="0">
                  <a:moveTo>
                    <a:pt x="509" y="394"/>
                  </a:moveTo>
                  <a:cubicBezTo>
                    <a:pt x="538" y="452"/>
                    <a:pt x="538" y="538"/>
                    <a:pt x="474" y="602"/>
                  </a:cubicBezTo>
                  <a:cubicBezTo>
                    <a:pt x="445" y="631"/>
                    <a:pt x="388" y="631"/>
                    <a:pt x="330" y="631"/>
                  </a:cubicBezTo>
                  <a:cubicBezTo>
                    <a:pt x="294" y="602"/>
                    <a:pt x="237" y="573"/>
                    <a:pt x="208" y="509"/>
                  </a:cubicBezTo>
                  <a:cubicBezTo>
                    <a:pt x="151" y="423"/>
                    <a:pt x="115" y="330"/>
                    <a:pt x="87" y="244"/>
                  </a:cubicBezTo>
                  <a:cubicBezTo>
                    <a:pt x="1" y="0"/>
                    <a:pt x="445" y="301"/>
                    <a:pt x="509" y="39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4"/>
            <p:cNvSpPr/>
            <p:nvPr/>
          </p:nvSpPr>
          <p:spPr>
            <a:xfrm flipH="1">
              <a:off x="310652" y="4625574"/>
              <a:ext cx="21826" cy="35476"/>
            </a:xfrm>
            <a:custGeom>
              <a:avLst/>
              <a:gdLst/>
              <a:ahLst/>
              <a:cxnLst/>
              <a:rect l="l" t="t" r="r" b="b"/>
              <a:pathLst>
                <a:path w="331" h="538" fill="none" extrusionOk="0">
                  <a:moveTo>
                    <a:pt x="331" y="330"/>
                  </a:moveTo>
                  <a:cubicBezTo>
                    <a:pt x="331" y="395"/>
                    <a:pt x="302" y="481"/>
                    <a:pt x="237" y="509"/>
                  </a:cubicBezTo>
                  <a:cubicBezTo>
                    <a:pt x="180" y="538"/>
                    <a:pt x="123" y="509"/>
                    <a:pt x="58" y="481"/>
                  </a:cubicBezTo>
                  <a:cubicBezTo>
                    <a:pt x="30" y="423"/>
                    <a:pt x="1" y="359"/>
                    <a:pt x="1" y="273"/>
                  </a:cubicBezTo>
                  <a:cubicBezTo>
                    <a:pt x="1" y="215"/>
                    <a:pt x="1" y="122"/>
                    <a:pt x="58" y="36"/>
                  </a:cubicBezTo>
                  <a:cubicBezTo>
                    <a:pt x="58" y="0"/>
                    <a:pt x="87" y="0"/>
                    <a:pt x="123" y="0"/>
                  </a:cubicBezTo>
                  <a:cubicBezTo>
                    <a:pt x="237" y="65"/>
                    <a:pt x="302" y="180"/>
                    <a:pt x="331" y="330"/>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4"/>
            <p:cNvSpPr/>
            <p:nvPr/>
          </p:nvSpPr>
          <p:spPr>
            <a:xfrm flipH="1">
              <a:off x="-177502" y="4623662"/>
              <a:ext cx="112032" cy="104515"/>
            </a:xfrm>
            <a:custGeom>
              <a:avLst/>
              <a:gdLst/>
              <a:ahLst/>
              <a:cxnLst/>
              <a:rect l="l" t="t" r="r" b="b"/>
              <a:pathLst>
                <a:path w="1699" h="1585" fill="none" extrusionOk="0">
                  <a:moveTo>
                    <a:pt x="1369" y="244"/>
                  </a:moveTo>
                  <a:cubicBezTo>
                    <a:pt x="1577" y="424"/>
                    <a:pt x="1698" y="689"/>
                    <a:pt x="1698" y="961"/>
                  </a:cubicBezTo>
                  <a:cubicBezTo>
                    <a:pt x="1698" y="1018"/>
                    <a:pt x="1670" y="1104"/>
                    <a:pt x="1641" y="1169"/>
                  </a:cubicBezTo>
                  <a:cubicBezTo>
                    <a:pt x="1612" y="1255"/>
                    <a:pt x="1548" y="1319"/>
                    <a:pt x="1462" y="1348"/>
                  </a:cubicBezTo>
                  <a:cubicBezTo>
                    <a:pt x="1283" y="1527"/>
                    <a:pt x="1010" y="1585"/>
                    <a:pt x="745" y="1585"/>
                  </a:cubicBezTo>
                  <a:cubicBezTo>
                    <a:pt x="681" y="1585"/>
                    <a:pt x="595" y="1585"/>
                    <a:pt x="537" y="1556"/>
                  </a:cubicBezTo>
                  <a:cubicBezTo>
                    <a:pt x="237" y="1463"/>
                    <a:pt x="0" y="1169"/>
                    <a:pt x="0" y="868"/>
                  </a:cubicBezTo>
                  <a:cubicBezTo>
                    <a:pt x="0" y="538"/>
                    <a:pt x="208" y="244"/>
                    <a:pt x="473" y="123"/>
                  </a:cubicBezTo>
                  <a:cubicBezTo>
                    <a:pt x="774" y="1"/>
                    <a:pt x="1132" y="65"/>
                    <a:pt x="1369" y="244"/>
                  </a:cubicBezTo>
                  <a:close/>
                </a:path>
              </a:pathLst>
            </a:custGeom>
            <a:noFill/>
            <a:ln w="3050" cap="flat" cmpd="sng">
              <a:solidFill>
                <a:srgbClr val="28481F"/>
              </a:solidFill>
              <a:prstDash val="solid"/>
              <a:miter lim="71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9">
    <p:spTree>
      <p:nvGrpSpPr>
        <p:cNvPr id="1" name="Shape 1785"/>
        <p:cNvGrpSpPr/>
        <p:nvPr/>
      </p:nvGrpSpPr>
      <p:grpSpPr>
        <a:xfrm>
          <a:off x="0" y="0"/>
          <a:ext cx="0" cy="0"/>
          <a:chOff x="0" y="0"/>
          <a:chExt cx="0" cy="0"/>
        </a:xfrm>
      </p:grpSpPr>
      <p:sp>
        <p:nvSpPr>
          <p:cNvPr id="1786" name="Google Shape;1786;p15"/>
          <p:cNvSpPr txBox="1">
            <a:spLocks noGrp="1"/>
          </p:cNvSpPr>
          <p:nvPr>
            <p:ph type="title"/>
          </p:nvPr>
        </p:nvSpPr>
        <p:spPr>
          <a:xfrm>
            <a:off x="727550" y="368825"/>
            <a:ext cx="7691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87" name="Google Shape;1787;p15"/>
          <p:cNvGrpSpPr/>
          <p:nvPr/>
        </p:nvGrpSpPr>
        <p:grpSpPr>
          <a:xfrm>
            <a:off x="-289098" y="4452133"/>
            <a:ext cx="9804204" cy="1487130"/>
            <a:chOff x="-289098" y="4299733"/>
            <a:chExt cx="9804204" cy="1487130"/>
          </a:xfrm>
        </p:grpSpPr>
        <p:sp>
          <p:nvSpPr>
            <p:cNvPr id="1788" name="Google Shape;1788;p15"/>
            <p:cNvSpPr/>
            <p:nvPr/>
          </p:nvSpPr>
          <p:spPr>
            <a:xfrm>
              <a:off x="2499514" y="4624525"/>
              <a:ext cx="49222" cy="46371"/>
            </a:xfrm>
            <a:custGeom>
              <a:avLst/>
              <a:gdLst/>
              <a:ahLst/>
              <a:cxnLst/>
              <a:rect l="l" t="t" r="r" b="b"/>
              <a:pathLst>
                <a:path w="1899" h="1789" extrusionOk="0">
                  <a:moveTo>
                    <a:pt x="961" y="1"/>
                  </a:moveTo>
                  <a:cubicBezTo>
                    <a:pt x="534" y="1"/>
                    <a:pt x="165" y="289"/>
                    <a:pt x="59" y="674"/>
                  </a:cubicBezTo>
                  <a:cubicBezTo>
                    <a:pt x="0" y="1174"/>
                    <a:pt x="309" y="1660"/>
                    <a:pt x="736" y="1777"/>
                  </a:cubicBezTo>
                  <a:cubicBezTo>
                    <a:pt x="784" y="1785"/>
                    <a:pt x="832" y="1788"/>
                    <a:pt x="880" y="1788"/>
                  </a:cubicBezTo>
                  <a:cubicBezTo>
                    <a:pt x="1316" y="1788"/>
                    <a:pt x="1728" y="1493"/>
                    <a:pt x="1781" y="1042"/>
                  </a:cubicBezTo>
                  <a:cubicBezTo>
                    <a:pt x="1899" y="556"/>
                    <a:pt x="1590" y="129"/>
                    <a:pt x="1104" y="11"/>
                  </a:cubicBezTo>
                  <a:cubicBezTo>
                    <a:pt x="1056" y="4"/>
                    <a:pt x="1008" y="1"/>
                    <a:pt x="96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5"/>
            <p:cNvSpPr/>
            <p:nvPr/>
          </p:nvSpPr>
          <p:spPr>
            <a:xfrm>
              <a:off x="771027" y="4493769"/>
              <a:ext cx="50777" cy="45878"/>
            </a:xfrm>
            <a:custGeom>
              <a:avLst/>
              <a:gdLst/>
              <a:ahLst/>
              <a:cxnLst/>
              <a:rect l="l" t="t" r="r" b="b"/>
              <a:pathLst>
                <a:path w="1959" h="1770" extrusionOk="0">
                  <a:moveTo>
                    <a:pt x="979" y="1"/>
                  </a:moveTo>
                  <a:cubicBezTo>
                    <a:pt x="570" y="1"/>
                    <a:pt x="221" y="328"/>
                    <a:pt x="119" y="700"/>
                  </a:cubicBezTo>
                  <a:cubicBezTo>
                    <a:pt x="1" y="1186"/>
                    <a:pt x="310" y="1686"/>
                    <a:pt x="796" y="1745"/>
                  </a:cubicBezTo>
                  <a:cubicBezTo>
                    <a:pt x="865" y="1762"/>
                    <a:pt x="936" y="1770"/>
                    <a:pt x="1005" y="1770"/>
                  </a:cubicBezTo>
                  <a:cubicBezTo>
                    <a:pt x="1416" y="1770"/>
                    <a:pt x="1790" y="1484"/>
                    <a:pt x="1840" y="1068"/>
                  </a:cubicBezTo>
                  <a:cubicBezTo>
                    <a:pt x="1958" y="582"/>
                    <a:pt x="1649" y="156"/>
                    <a:pt x="1163" y="23"/>
                  </a:cubicBezTo>
                  <a:cubicBezTo>
                    <a:pt x="1101" y="8"/>
                    <a:pt x="1039" y="1"/>
                    <a:pt x="97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5"/>
            <p:cNvSpPr/>
            <p:nvPr/>
          </p:nvSpPr>
          <p:spPr>
            <a:xfrm>
              <a:off x="6333598" y="4914194"/>
              <a:ext cx="539006" cy="604247"/>
            </a:xfrm>
            <a:custGeom>
              <a:avLst/>
              <a:gdLst/>
              <a:ahLst/>
              <a:cxnLst/>
              <a:rect l="l" t="t" r="r" b="b"/>
              <a:pathLst>
                <a:path w="20795" h="23312" fill="none" extrusionOk="0">
                  <a:moveTo>
                    <a:pt x="15085" y="7300"/>
                  </a:moveTo>
                  <a:cubicBezTo>
                    <a:pt x="13922" y="7550"/>
                    <a:pt x="14408" y="5769"/>
                    <a:pt x="14408" y="5769"/>
                  </a:cubicBezTo>
                  <a:cubicBezTo>
                    <a:pt x="14408" y="5769"/>
                    <a:pt x="15938" y="1"/>
                    <a:pt x="12141" y="310"/>
                  </a:cubicBezTo>
                  <a:cubicBezTo>
                    <a:pt x="12141" y="310"/>
                    <a:pt x="6372" y="1722"/>
                    <a:pt x="3194" y="6255"/>
                  </a:cubicBezTo>
                  <a:cubicBezTo>
                    <a:pt x="0" y="10802"/>
                    <a:pt x="5946" y="10670"/>
                    <a:pt x="5946" y="10670"/>
                  </a:cubicBezTo>
                  <a:cubicBezTo>
                    <a:pt x="5946" y="10670"/>
                    <a:pt x="6446" y="10611"/>
                    <a:pt x="6623" y="11656"/>
                  </a:cubicBezTo>
                  <a:cubicBezTo>
                    <a:pt x="6814" y="12760"/>
                    <a:pt x="5578" y="12701"/>
                    <a:pt x="5578" y="12701"/>
                  </a:cubicBezTo>
                  <a:cubicBezTo>
                    <a:pt x="1722" y="13496"/>
                    <a:pt x="5342" y="18161"/>
                    <a:pt x="5342" y="18161"/>
                  </a:cubicBezTo>
                  <a:cubicBezTo>
                    <a:pt x="10728" y="23311"/>
                    <a:pt x="12024" y="17351"/>
                    <a:pt x="12759" y="16321"/>
                  </a:cubicBezTo>
                  <a:cubicBezTo>
                    <a:pt x="13495" y="15217"/>
                    <a:pt x="15335" y="17852"/>
                    <a:pt x="17351" y="16615"/>
                  </a:cubicBezTo>
                  <a:cubicBezTo>
                    <a:pt x="19441" y="15394"/>
                    <a:pt x="20795" y="13128"/>
                    <a:pt x="19617" y="8595"/>
                  </a:cubicBezTo>
                  <a:cubicBezTo>
                    <a:pt x="18396" y="4048"/>
                    <a:pt x="16247" y="7050"/>
                    <a:pt x="15085" y="7300"/>
                  </a:cubicBezTo>
                  <a:close/>
                  <a:moveTo>
                    <a:pt x="17601" y="9139"/>
                  </a:moveTo>
                  <a:cubicBezTo>
                    <a:pt x="18705" y="13378"/>
                    <a:pt x="17115" y="14408"/>
                    <a:pt x="16306" y="14849"/>
                  </a:cubicBezTo>
                  <a:cubicBezTo>
                    <a:pt x="16129" y="14967"/>
                    <a:pt x="15879" y="14908"/>
                    <a:pt x="15143" y="14540"/>
                  </a:cubicBezTo>
                  <a:cubicBezTo>
                    <a:pt x="14408" y="14172"/>
                    <a:pt x="13127" y="13554"/>
                    <a:pt x="11832" y="14349"/>
                  </a:cubicBezTo>
                  <a:cubicBezTo>
                    <a:pt x="11523" y="14540"/>
                    <a:pt x="11288" y="14776"/>
                    <a:pt x="11038" y="15085"/>
                  </a:cubicBezTo>
                  <a:cubicBezTo>
                    <a:pt x="10787" y="15453"/>
                    <a:pt x="10670" y="15821"/>
                    <a:pt x="10493" y="16248"/>
                  </a:cubicBezTo>
                  <a:cubicBezTo>
                    <a:pt x="10243" y="16807"/>
                    <a:pt x="9757" y="17852"/>
                    <a:pt x="9257" y="18087"/>
                  </a:cubicBezTo>
                  <a:cubicBezTo>
                    <a:pt x="9080" y="18278"/>
                    <a:pt x="8212" y="18028"/>
                    <a:pt x="6932" y="16748"/>
                  </a:cubicBezTo>
                  <a:cubicBezTo>
                    <a:pt x="6446" y="16071"/>
                    <a:pt x="6004" y="15217"/>
                    <a:pt x="5887" y="14717"/>
                  </a:cubicBezTo>
                  <a:cubicBezTo>
                    <a:pt x="6255" y="14717"/>
                    <a:pt x="6814" y="14599"/>
                    <a:pt x="7358" y="14290"/>
                  </a:cubicBezTo>
                  <a:lnTo>
                    <a:pt x="7358" y="14290"/>
                  </a:lnTo>
                  <a:cubicBezTo>
                    <a:pt x="8344" y="13672"/>
                    <a:pt x="8830" y="12568"/>
                    <a:pt x="8653" y="11288"/>
                  </a:cubicBezTo>
                  <a:cubicBezTo>
                    <a:pt x="8344" y="9390"/>
                    <a:pt x="7049" y="8595"/>
                    <a:pt x="5887" y="8595"/>
                  </a:cubicBezTo>
                  <a:cubicBezTo>
                    <a:pt x="5342" y="8595"/>
                    <a:pt x="4724" y="8521"/>
                    <a:pt x="4356" y="8345"/>
                  </a:cubicBezTo>
                  <a:cubicBezTo>
                    <a:pt x="4415" y="8153"/>
                    <a:pt x="4533" y="7918"/>
                    <a:pt x="4842" y="7418"/>
                  </a:cubicBezTo>
                  <a:cubicBezTo>
                    <a:pt x="5769" y="6196"/>
                    <a:pt x="6990" y="5092"/>
                    <a:pt x="8521" y="4106"/>
                  </a:cubicBezTo>
                  <a:cubicBezTo>
                    <a:pt x="10302" y="3076"/>
                    <a:pt x="11965" y="2517"/>
                    <a:pt x="12509" y="2399"/>
                  </a:cubicBezTo>
                  <a:lnTo>
                    <a:pt x="12509" y="2399"/>
                  </a:lnTo>
                  <a:cubicBezTo>
                    <a:pt x="12759" y="2826"/>
                    <a:pt x="12700" y="4180"/>
                    <a:pt x="12450" y="5210"/>
                  </a:cubicBezTo>
                  <a:cubicBezTo>
                    <a:pt x="12259" y="5887"/>
                    <a:pt x="11965" y="7491"/>
                    <a:pt x="12995" y="8595"/>
                  </a:cubicBezTo>
                  <a:cubicBezTo>
                    <a:pt x="13613" y="9257"/>
                    <a:pt x="14540" y="9507"/>
                    <a:pt x="15511" y="9331"/>
                  </a:cubicBezTo>
                  <a:cubicBezTo>
                    <a:pt x="16012" y="9198"/>
                    <a:pt x="16438" y="8963"/>
                    <a:pt x="16806" y="8713"/>
                  </a:cubicBezTo>
                  <a:cubicBezTo>
                    <a:pt x="16924" y="8654"/>
                    <a:pt x="17042" y="8595"/>
                    <a:pt x="17115" y="8521"/>
                  </a:cubicBezTo>
                  <a:cubicBezTo>
                    <a:pt x="17233" y="8463"/>
                    <a:pt x="17292" y="8404"/>
                    <a:pt x="17351" y="8404"/>
                  </a:cubicBezTo>
                  <a:cubicBezTo>
                    <a:pt x="17410" y="8595"/>
                    <a:pt x="17542" y="8830"/>
                    <a:pt x="17601" y="913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5"/>
            <p:cNvSpPr/>
            <p:nvPr/>
          </p:nvSpPr>
          <p:spPr>
            <a:xfrm>
              <a:off x="5163593" y="4927155"/>
              <a:ext cx="19103" cy="44297"/>
            </a:xfrm>
            <a:custGeom>
              <a:avLst/>
              <a:gdLst/>
              <a:ahLst/>
              <a:cxnLst/>
              <a:rect l="l" t="t" r="r" b="b"/>
              <a:pathLst>
                <a:path w="737" h="1709" fill="none" extrusionOk="0">
                  <a:moveTo>
                    <a:pt x="192" y="1"/>
                  </a:moveTo>
                  <a:cubicBezTo>
                    <a:pt x="133" y="236"/>
                    <a:pt x="1" y="487"/>
                    <a:pt x="1" y="796"/>
                  </a:cubicBezTo>
                  <a:cubicBezTo>
                    <a:pt x="1" y="1222"/>
                    <a:pt x="310" y="1590"/>
                    <a:pt x="737" y="1708"/>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5"/>
            <p:cNvSpPr/>
            <p:nvPr/>
          </p:nvSpPr>
          <p:spPr>
            <a:xfrm>
              <a:off x="5092257" y="5108373"/>
              <a:ext cx="19103" cy="31674"/>
            </a:xfrm>
            <a:custGeom>
              <a:avLst/>
              <a:gdLst/>
              <a:ahLst/>
              <a:cxnLst/>
              <a:rect l="l" t="t" r="r" b="b"/>
              <a:pathLst>
                <a:path w="737" h="1222" fill="none" extrusionOk="0">
                  <a:moveTo>
                    <a:pt x="310" y="0"/>
                  </a:moveTo>
                  <a:cubicBezTo>
                    <a:pt x="310" y="177"/>
                    <a:pt x="118" y="295"/>
                    <a:pt x="60" y="486"/>
                  </a:cubicBezTo>
                  <a:cubicBezTo>
                    <a:pt x="1" y="662"/>
                    <a:pt x="60" y="913"/>
                    <a:pt x="177" y="1030"/>
                  </a:cubicBezTo>
                  <a:cubicBezTo>
                    <a:pt x="369" y="1163"/>
                    <a:pt x="545" y="1222"/>
                    <a:pt x="737" y="116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3" name="Google Shape;1793;p15"/>
            <p:cNvGrpSpPr/>
            <p:nvPr/>
          </p:nvGrpSpPr>
          <p:grpSpPr>
            <a:xfrm>
              <a:off x="4352382" y="4564368"/>
              <a:ext cx="872704" cy="832843"/>
              <a:chOff x="5477111" y="3952766"/>
              <a:chExt cx="1084239" cy="1034716"/>
            </a:xfrm>
          </p:grpSpPr>
          <p:sp>
            <p:nvSpPr>
              <p:cNvPr id="1794" name="Google Shape;1794;p15"/>
              <p:cNvSpPr/>
              <p:nvPr/>
            </p:nvSpPr>
            <p:spPr>
              <a:xfrm>
                <a:off x="5510761" y="4016202"/>
                <a:ext cx="1050589" cy="971281"/>
              </a:xfrm>
              <a:custGeom>
                <a:avLst/>
                <a:gdLst/>
                <a:ahLst/>
                <a:cxnLst/>
                <a:rect l="l" t="t" r="r" b="b"/>
                <a:pathLst>
                  <a:path w="32627" h="30164" extrusionOk="0">
                    <a:moveTo>
                      <a:pt x="4798" y="1"/>
                    </a:moveTo>
                    <a:cubicBezTo>
                      <a:pt x="4402" y="1"/>
                      <a:pt x="4045" y="160"/>
                      <a:pt x="3870" y="532"/>
                    </a:cubicBezTo>
                    <a:cubicBezTo>
                      <a:pt x="3870" y="665"/>
                      <a:pt x="3929" y="782"/>
                      <a:pt x="3929" y="900"/>
                    </a:cubicBezTo>
                    <a:cubicBezTo>
                      <a:pt x="3870" y="974"/>
                      <a:pt x="3870" y="1091"/>
                      <a:pt x="3870" y="1150"/>
                    </a:cubicBezTo>
                    <a:cubicBezTo>
                      <a:pt x="3620" y="2372"/>
                      <a:pt x="3870" y="3784"/>
                      <a:pt x="3503" y="5079"/>
                    </a:cubicBezTo>
                    <a:cubicBezTo>
                      <a:pt x="3002" y="6610"/>
                      <a:pt x="1663" y="7773"/>
                      <a:pt x="986" y="9244"/>
                    </a:cubicBezTo>
                    <a:cubicBezTo>
                      <a:pt x="0" y="11393"/>
                      <a:pt x="368" y="14454"/>
                      <a:pt x="1236" y="16602"/>
                    </a:cubicBezTo>
                    <a:cubicBezTo>
                      <a:pt x="3561" y="22798"/>
                      <a:pt x="8889" y="27213"/>
                      <a:pt x="15143" y="29303"/>
                    </a:cubicBezTo>
                    <a:cubicBezTo>
                      <a:pt x="16631" y="29791"/>
                      <a:pt x="18167" y="30163"/>
                      <a:pt x="19705" y="30163"/>
                    </a:cubicBezTo>
                    <a:cubicBezTo>
                      <a:pt x="20068" y="30163"/>
                      <a:pt x="20431" y="30142"/>
                      <a:pt x="20794" y="30097"/>
                    </a:cubicBezTo>
                    <a:cubicBezTo>
                      <a:pt x="21766" y="29965"/>
                      <a:pt x="22811" y="29671"/>
                      <a:pt x="23738" y="29170"/>
                    </a:cubicBezTo>
                    <a:cubicBezTo>
                      <a:pt x="25018" y="28493"/>
                      <a:pt x="25209" y="26654"/>
                      <a:pt x="24047" y="25741"/>
                    </a:cubicBezTo>
                    <a:cubicBezTo>
                      <a:pt x="23797" y="25550"/>
                      <a:pt x="23546" y="25373"/>
                      <a:pt x="23311" y="25182"/>
                    </a:cubicBezTo>
                    <a:cubicBezTo>
                      <a:pt x="24282" y="25123"/>
                      <a:pt x="25268" y="24947"/>
                      <a:pt x="26181" y="24579"/>
                    </a:cubicBezTo>
                    <a:cubicBezTo>
                      <a:pt x="27108" y="24270"/>
                      <a:pt x="27961" y="23710"/>
                      <a:pt x="28697" y="23107"/>
                    </a:cubicBezTo>
                    <a:cubicBezTo>
                      <a:pt x="29742" y="22121"/>
                      <a:pt x="29492" y="20399"/>
                      <a:pt x="28212" y="19796"/>
                    </a:cubicBezTo>
                    <a:cubicBezTo>
                      <a:pt x="27844" y="19605"/>
                      <a:pt x="27476" y="19487"/>
                      <a:pt x="27049" y="19369"/>
                    </a:cubicBezTo>
                    <a:cubicBezTo>
                      <a:pt x="28020" y="19060"/>
                      <a:pt x="29006" y="18692"/>
                      <a:pt x="29801" y="18133"/>
                    </a:cubicBezTo>
                    <a:cubicBezTo>
                      <a:pt x="30596" y="17647"/>
                      <a:pt x="31331" y="16970"/>
                      <a:pt x="31832" y="16176"/>
                    </a:cubicBezTo>
                    <a:cubicBezTo>
                      <a:pt x="32626" y="15072"/>
                      <a:pt x="32008" y="13483"/>
                      <a:pt x="30728" y="13232"/>
                    </a:cubicBezTo>
                    <a:cubicBezTo>
                      <a:pt x="29875" y="13053"/>
                      <a:pt x="28994" y="12990"/>
                      <a:pt x="28096" y="12990"/>
                    </a:cubicBezTo>
                    <a:cubicBezTo>
                      <a:pt x="25952" y="12990"/>
                      <a:pt x="23716" y="13350"/>
                      <a:pt x="21557" y="13350"/>
                    </a:cubicBezTo>
                    <a:cubicBezTo>
                      <a:pt x="20907" y="13350"/>
                      <a:pt x="20263" y="13317"/>
                      <a:pt x="19632" y="13232"/>
                    </a:cubicBezTo>
                    <a:cubicBezTo>
                      <a:pt x="15953" y="12747"/>
                      <a:pt x="12759" y="10466"/>
                      <a:pt x="9993" y="8023"/>
                    </a:cubicBezTo>
                    <a:cubicBezTo>
                      <a:pt x="8712" y="6860"/>
                      <a:pt x="7417" y="5506"/>
                      <a:pt x="6990" y="3843"/>
                    </a:cubicBezTo>
                    <a:cubicBezTo>
                      <a:pt x="6755" y="2872"/>
                      <a:pt x="6873" y="1768"/>
                      <a:pt x="6313" y="841"/>
                    </a:cubicBezTo>
                    <a:cubicBezTo>
                      <a:pt x="6026" y="336"/>
                      <a:pt x="5372" y="1"/>
                      <a:pt x="4798"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5"/>
              <p:cNvSpPr/>
              <p:nvPr/>
            </p:nvSpPr>
            <p:spPr>
              <a:xfrm>
                <a:off x="5672827" y="3993983"/>
                <a:ext cx="852978" cy="594283"/>
              </a:xfrm>
              <a:custGeom>
                <a:avLst/>
                <a:gdLst/>
                <a:ahLst/>
                <a:cxnLst/>
                <a:rect l="l" t="t" r="r" b="b"/>
                <a:pathLst>
                  <a:path w="26490" h="18456" fill="none" extrusionOk="0">
                    <a:moveTo>
                      <a:pt x="0" y="1"/>
                    </a:moveTo>
                    <a:cubicBezTo>
                      <a:pt x="795" y="560"/>
                      <a:pt x="677" y="1899"/>
                      <a:pt x="912" y="2885"/>
                    </a:cubicBezTo>
                    <a:cubicBezTo>
                      <a:pt x="1280" y="4607"/>
                      <a:pt x="2575" y="5946"/>
                      <a:pt x="3929" y="7109"/>
                    </a:cubicBezTo>
                    <a:cubicBezTo>
                      <a:pt x="6622" y="9566"/>
                      <a:pt x="9816" y="11774"/>
                      <a:pt x="13495" y="12259"/>
                    </a:cubicBezTo>
                    <a:cubicBezTo>
                      <a:pt x="17174" y="12819"/>
                      <a:pt x="21089" y="11524"/>
                      <a:pt x="24591" y="12259"/>
                    </a:cubicBezTo>
                    <a:cubicBezTo>
                      <a:pt x="25931" y="12568"/>
                      <a:pt x="26490" y="14173"/>
                      <a:pt x="25754" y="15276"/>
                    </a:cubicBezTo>
                    <a:cubicBezTo>
                      <a:pt x="25195" y="16012"/>
                      <a:pt x="24532" y="16674"/>
                      <a:pt x="23723" y="17234"/>
                    </a:cubicBezTo>
                    <a:cubicBezTo>
                      <a:pt x="22869" y="17778"/>
                      <a:pt x="21957" y="18146"/>
                      <a:pt x="20971" y="1845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5"/>
              <p:cNvSpPr/>
              <p:nvPr/>
            </p:nvSpPr>
            <p:spPr>
              <a:xfrm>
                <a:off x="5868060" y="4422382"/>
                <a:ext cx="612251" cy="84847"/>
              </a:xfrm>
              <a:custGeom>
                <a:avLst/>
                <a:gdLst/>
                <a:ahLst/>
                <a:cxnLst/>
                <a:rect l="l" t="t" r="r" b="b"/>
                <a:pathLst>
                  <a:path w="19014" h="2635" fill="none" extrusionOk="0">
                    <a:moveTo>
                      <a:pt x="19014" y="560"/>
                    </a:moveTo>
                    <a:cubicBezTo>
                      <a:pt x="17366" y="1604"/>
                      <a:pt x="15453" y="2340"/>
                      <a:pt x="13495" y="2517"/>
                    </a:cubicBezTo>
                    <a:cubicBezTo>
                      <a:pt x="12951" y="2576"/>
                      <a:pt x="12392" y="2635"/>
                      <a:pt x="11847" y="2635"/>
                    </a:cubicBezTo>
                    <a:cubicBezTo>
                      <a:pt x="8771" y="2635"/>
                      <a:pt x="5960" y="2399"/>
                      <a:pt x="2767" y="1295"/>
                    </a:cubicBezTo>
                    <a:cubicBezTo>
                      <a:pt x="1913" y="1045"/>
                      <a:pt x="736" y="560"/>
                      <a:pt x="0"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5"/>
              <p:cNvSpPr/>
              <p:nvPr/>
            </p:nvSpPr>
            <p:spPr>
              <a:xfrm>
                <a:off x="5678494" y="4029533"/>
                <a:ext cx="754446" cy="746364"/>
              </a:xfrm>
              <a:custGeom>
                <a:avLst/>
                <a:gdLst/>
                <a:ahLst/>
                <a:cxnLst/>
                <a:rect l="l" t="t" r="r" b="b"/>
                <a:pathLst>
                  <a:path w="23430" h="23179" fill="none" extrusionOk="0">
                    <a:moveTo>
                      <a:pt x="74" y="0"/>
                    </a:moveTo>
                    <a:cubicBezTo>
                      <a:pt x="310" y="928"/>
                      <a:pt x="1" y="1958"/>
                      <a:pt x="74" y="2944"/>
                    </a:cubicBezTo>
                    <a:cubicBezTo>
                      <a:pt x="74" y="4724"/>
                      <a:pt x="1046" y="6373"/>
                      <a:pt x="2149" y="7844"/>
                    </a:cubicBezTo>
                    <a:cubicBezTo>
                      <a:pt x="4357" y="10979"/>
                      <a:pt x="7065" y="13922"/>
                      <a:pt x="10670" y="15276"/>
                    </a:cubicBezTo>
                    <a:cubicBezTo>
                      <a:pt x="14290" y="16615"/>
                      <a:pt x="18529" y="16247"/>
                      <a:pt x="21899" y="17778"/>
                    </a:cubicBezTo>
                    <a:cubicBezTo>
                      <a:pt x="23179" y="18337"/>
                      <a:pt x="23429" y="20059"/>
                      <a:pt x="22384" y="21030"/>
                    </a:cubicBezTo>
                    <a:cubicBezTo>
                      <a:pt x="21707" y="21707"/>
                      <a:pt x="20854" y="22193"/>
                      <a:pt x="19941" y="22561"/>
                    </a:cubicBezTo>
                    <a:cubicBezTo>
                      <a:pt x="19014" y="22870"/>
                      <a:pt x="18028" y="23120"/>
                      <a:pt x="17057" y="23179"/>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5"/>
              <p:cNvSpPr/>
              <p:nvPr/>
            </p:nvSpPr>
            <p:spPr>
              <a:xfrm>
                <a:off x="5477111" y="3952766"/>
                <a:ext cx="809862" cy="987091"/>
              </a:xfrm>
              <a:custGeom>
                <a:avLst/>
                <a:gdLst/>
                <a:ahLst/>
                <a:cxnLst/>
                <a:rect l="l" t="t" r="r" b="b"/>
                <a:pathLst>
                  <a:path w="25151" h="30655" fill="none" extrusionOk="0">
                    <a:moveTo>
                      <a:pt x="15158" y="29669"/>
                    </a:moveTo>
                    <a:cubicBezTo>
                      <a:pt x="8904" y="27520"/>
                      <a:pt x="3562" y="23105"/>
                      <a:pt x="1177" y="16983"/>
                    </a:cubicBezTo>
                    <a:cubicBezTo>
                      <a:pt x="309" y="14776"/>
                      <a:pt x="0" y="11700"/>
                      <a:pt x="986" y="9625"/>
                    </a:cubicBezTo>
                    <a:cubicBezTo>
                      <a:pt x="1663" y="8153"/>
                      <a:pt x="3017" y="6991"/>
                      <a:pt x="3444" y="5387"/>
                    </a:cubicBezTo>
                    <a:cubicBezTo>
                      <a:pt x="3929" y="3856"/>
                      <a:pt x="3444" y="2134"/>
                      <a:pt x="4121" y="663"/>
                    </a:cubicBezTo>
                    <a:cubicBezTo>
                      <a:pt x="4974" y="0"/>
                      <a:pt x="6255" y="1030"/>
                      <a:pt x="6328" y="2134"/>
                    </a:cubicBezTo>
                    <a:cubicBezTo>
                      <a:pt x="6387" y="3312"/>
                      <a:pt x="5769" y="4283"/>
                      <a:pt x="5519" y="5387"/>
                    </a:cubicBezTo>
                    <a:cubicBezTo>
                      <a:pt x="5092" y="7226"/>
                      <a:pt x="5710" y="9125"/>
                      <a:pt x="6387" y="10905"/>
                    </a:cubicBezTo>
                    <a:cubicBezTo>
                      <a:pt x="7918" y="14643"/>
                      <a:pt x="9875" y="18396"/>
                      <a:pt x="13186" y="20662"/>
                    </a:cubicBezTo>
                    <a:cubicBezTo>
                      <a:pt x="16497" y="22929"/>
                      <a:pt x="20971" y="23664"/>
                      <a:pt x="23988" y="26048"/>
                    </a:cubicBezTo>
                    <a:cubicBezTo>
                      <a:pt x="25151" y="27034"/>
                      <a:pt x="24959" y="28815"/>
                      <a:pt x="23679" y="29551"/>
                    </a:cubicBezTo>
                    <a:cubicBezTo>
                      <a:pt x="22752" y="30037"/>
                      <a:pt x="21781" y="30346"/>
                      <a:pt x="20736" y="30463"/>
                    </a:cubicBezTo>
                    <a:cubicBezTo>
                      <a:pt x="18837" y="30655"/>
                      <a:pt x="16924" y="30287"/>
                      <a:pt x="15158" y="2966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5"/>
              <p:cNvSpPr/>
              <p:nvPr/>
            </p:nvSpPr>
            <p:spPr>
              <a:xfrm>
                <a:off x="6247158" y="4819481"/>
                <a:ext cx="21832" cy="53098"/>
              </a:xfrm>
              <a:custGeom>
                <a:avLst/>
                <a:gdLst/>
                <a:ahLst/>
                <a:cxnLst/>
                <a:rect l="l" t="t" r="r" b="b"/>
                <a:pathLst>
                  <a:path w="678" h="1649" fill="none" extrusionOk="0">
                    <a:moveTo>
                      <a:pt x="560" y="1649"/>
                    </a:moveTo>
                    <a:cubicBezTo>
                      <a:pt x="368" y="1649"/>
                      <a:pt x="192" y="1531"/>
                      <a:pt x="74" y="1340"/>
                    </a:cubicBezTo>
                    <a:cubicBezTo>
                      <a:pt x="0" y="1104"/>
                      <a:pt x="74" y="913"/>
                      <a:pt x="74" y="736"/>
                    </a:cubicBezTo>
                    <a:cubicBezTo>
                      <a:pt x="74" y="604"/>
                      <a:pt x="74" y="545"/>
                      <a:pt x="133" y="427"/>
                    </a:cubicBezTo>
                    <a:cubicBezTo>
                      <a:pt x="192" y="236"/>
                      <a:pt x="442" y="60"/>
                      <a:pt x="677"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5"/>
              <p:cNvSpPr/>
              <p:nvPr/>
            </p:nvSpPr>
            <p:spPr>
              <a:xfrm>
                <a:off x="5615477" y="4106782"/>
                <a:ext cx="627900" cy="738314"/>
              </a:xfrm>
              <a:custGeom>
                <a:avLst/>
                <a:gdLst/>
                <a:ahLst/>
                <a:cxnLst/>
                <a:rect l="l" t="t" r="r" b="b"/>
                <a:pathLst>
                  <a:path w="19500" h="22929" fill="none" extrusionOk="0">
                    <a:moveTo>
                      <a:pt x="19500" y="22928"/>
                    </a:moveTo>
                    <a:cubicBezTo>
                      <a:pt x="18337" y="22869"/>
                      <a:pt x="17292" y="22502"/>
                      <a:pt x="16247" y="22134"/>
                    </a:cubicBezTo>
                    <a:cubicBezTo>
                      <a:pt x="13554" y="21148"/>
                      <a:pt x="10920" y="20103"/>
                      <a:pt x="8521" y="18513"/>
                    </a:cubicBezTo>
                    <a:cubicBezTo>
                      <a:pt x="3562" y="15143"/>
                      <a:pt x="854" y="10478"/>
                      <a:pt x="192" y="4474"/>
                    </a:cubicBezTo>
                    <a:cubicBezTo>
                      <a:pt x="0" y="3061"/>
                      <a:pt x="427" y="1531"/>
                      <a:pt x="1413" y="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15"/>
            <p:cNvGrpSpPr/>
            <p:nvPr/>
          </p:nvGrpSpPr>
          <p:grpSpPr>
            <a:xfrm>
              <a:off x="1579854" y="4636632"/>
              <a:ext cx="1269765" cy="834865"/>
              <a:chOff x="2108759" y="3873617"/>
              <a:chExt cx="1577543" cy="1037228"/>
            </a:xfrm>
          </p:grpSpPr>
          <p:sp>
            <p:nvSpPr>
              <p:cNvPr id="1802" name="Google Shape;1802;p15"/>
              <p:cNvSpPr/>
              <p:nvPr/>
            </p:nvSpPr>
            <p:spPr>
              <a:xfrm>
                <a:off x="2150459" y="3936634"/>
                <a:ext cx="1535843" cy="974211"/>
              </a:xfrm>
              <a:custGeom>
                <a:avLst/>
                <a:gdLst/>
                <a:ahLst/>
                <a:cxnLst/>
                <a:rect l="l" t="t" r="r" b="b"/>
                <a:pathLst>
                  <a:path w="47697" h="30255" extrusionOk="0">
                    <a:moveTo>
                      <a:pt x="2443" y="1"/>
                    </a:moveTo>
                    <a:cubicBezTo>
                      <a:pt x="177" y="5578"/>
                      <a:pt x="0" y="12274"/>
                      <a:pt x="2944" y="17484"/>
                    </a:cubicBezTo>
                    <a:cubicBezTo>
                      <a:pt x="3680" y="18764"/>
                      <a:pt x="4533" y="19927"/>
                      <a:pt x="5446" y="21031"/>
                    </a:cubicBezTo>
                    <a:cubicBezTo>
                      <a:pt x="6799" y="22694"/>
                      <a:pt x="8271" y="24224"/>
                      <a:pt x="9993" y="25387"/>
                    </a:cubicBezTo>
                    <a:cubicBezTo>
                      <a:pt x="11038" y="26064"/>
                      <a:pt x="12142" y="26623"/>
                      <a:pt x="13245" y="27109"/>
                    </a:cubicBezTo>
                    <a:cubicBezTo>
                      <a:pt x="17435" y="28891"/>
                      <a:pt x="22954" y="30255"/>
                      <a:pt x="27897" y="30255"/>
                    </a:cubicBezTo>
                    <a:cubicBezTo>
                      <a:pt x="29239" y="30255"/>
                      <a:pt x="30539" y="30154"/>
                      <a:pt x="31759" y="29934"/>
                    </a:cubicBezTo>
                    <a:cubicBezTo>
                      <a:pt x="37395" y="28948"/>
                      <a:pt x="41869" y="25269"/>
                      <a:pt x="44886" y="20369"/>
                    </a:cubicBezTo>
                    <a:cubicBezTo>
                      <a:pt x="46652" y="17425"/>
                      <a:pt x="47387" y="14232"/>
                      <a:pt x="47697" y="10553"/>
                    </a:cubicBezTo>
                    <a:cubicBezTo>
                      <a:pt x="45739" y="10302"/>
                      <a:pt x="43708" y="10067"/>
                      <a:pt x="41751" y="9817"/>
                    </a:cubicBezTo>
                    <a:cubicBezTo>
                      <a:pt x="39602" y="9567"/>
                      <a:pt x="37395" y="9331"/>
                      <a:pt x="35246" y="8890"/>
                    </a:cubicBezTo>
                    <a:cubicBezTo>
                      <a:pt x="33407" y="8595"/>
                      <a:pt x="31641" y="8154"/>
                      <a:pt x="29801" y="7727"/>
                    </a:cubicBezTo>
                    <a:cubicBezTo>
                      <a:pt x="27285" y="7124"/>
                      <a:pt x="24709" y="6564"/>
                      <a:pt x="22193" y="5946"/>
                    </a:cubicBezTo>
                    <a:cubicBezTo>
                      <a:pt x="15512" y="4357"/>
                      <a:pt x="8698" y="2827"/>
                      <a:pt x="2443"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5"/>
              <p:cNvSpPr/>
              <p:nvPr/>
            </p:nvSpPr>
            <p:spPr>
              <a:xfrm>
                <a:off x="2108759" y="3873617"/>
                <a:ext cx="1536326" cy="997073"/>
              </a:xfrm>
              <a:custGeom>
                <a:avLst/>
                <a:gdLst/>
                <a:ahLst/>
                <a:cxnLst/>
                <a:rect l="l" t="t" r="r" b="b"/>
                <a:pathLst>
                  <a:path w="47712" h="30965" fill="none" extrusionOk="0">
                    <a:moveTo>
                      <a:pt x="2944" y="17543"/>
                    </a:moveTo>
                    <a:cubicBezTo>
                      <a:pt x="3679" y="18764"/>
                      <a:pt x="4533" y="19927"/>
                      <a:pt x="5460" y="21030"/>
                    </a:cubicBezTo>
                    <a:cubicBezTo>
                      <a:pt x="6814" y="22693"/>
                      <a:pt x="8212" y="24224"/>
                      <a:pt x="9993" y="25387"/>
                    </a:cubicBezTo>
                    <a:cubicBezTo>
                      <a:pt x="11038" y="26063"/>
                      <a:pt x="12141" y="26608"/>
                      <a:pt x="13245" y="27108"/>
                    </a:cubicBezTo>
                    <a:cubicBezTo>
                      <a:pt x="18514" y="29375"/>
                      <a:pt x="26063" y="30964"/>
                      <a:pt x="31700" y="29978"/>
                    </a:cubicBezTo>
                    <a:cubicBezTo>
                      <a:pt x="37410" y="28948"/>
                      <a:pt x="41883" y="25269"/>
                      <a:pt x="44886" y="20354"/>
                    </a:cubicBezTo>
                    <a:cubicBezTo>
                      <a:pt x="46666" y="17410"/>
                      <a:pt x="47343" y="14408"/>
                      <a:pt x="47711" y="10729"/>
                    </a:cubicBezTo>
                    <a:cubicBezTo>
                      <a:pt x="45680" y="10479"/>
                      <a:pt x="43900" y="10302"/>
                      <a:pt x="41825" y="9934"/>
                    </a:cubicBezTo>
                    <a:cubicBezTo>
                      <a:pt x="39676" y="9566"/>
                      <a:pt x="37410" y="9257"/>
                      <a:pt x="35261" y="8831"/>
                    </a:cubicBezTo>
                    <a:cubicBezTo>
                      <a:pt x="33422" y="8521"/>
                      <a:pt x="31523" y="8154"/>
                      <a:pt x="29742" y="7786"/>
                    </a:cubicBezTo>
                    <a:cubicBezTo>
                      <a:pt x="27049" y="7241"/>
                      <a:pt x="24106" y="6564"/>
                      <a:pt x="21531" y="5946"/>
                    </a:cubicBezTo>
                    <a:cubicBezTo>
                      <a:pt x="14835" y="4416"/>
                      <a:pt x="8713" y="2826"/>
                      <a:pt x="2458" y="1"/>
                    </a:cubicBezTo>
                    <a:cubicBezTo>
                      <a:pt x="118" y="5637"/>
                      <a:pt x="0" y="12259"/>
                      <a:pt x="2944" y="1754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5"/>
              <p:cNvSpPr/>
              <p:nvPr/>
            </p:nvSpPr>
            <p:spPr>
              <a:xfrm>
                <a:off x="2142408" y="3899217"/>
                <a:ext cx="1441530" cy="888527"/>
              </a:xfrm>
              <a:custGeom>
                <a:avLst/>
                <a:gdLst/>
                <a:ahLst/>
                <a:cxnLst/>
                <a:rect l="l" t="t" r="r" b="b"/>
                <a:pathLst>
                  <a:path w="44768" h="27594" fill="none" extrusionOk="0">
                    <a:moveTo>
                      <a:pt x="7844" y="21280"/>
                    </a:moveTo>
                    <a:cubicBezTo>
                      <a:pt x="1958" y="16188"/>
                      <a:pt x="0" y="7050"/>
                      <a:pt x="3253" y="0"/>
                    </a:cubicBezTo>
                    <a:cubicBezTo>
                      <a:pt x="11214" y="3503"/>
                      <a:pt x="30964" y="8036"/>
                      <a:pt x="44768" y="9625"/>
                    </a:cubicBezTo>
                    <a:cubicBezTo>
                      <a:pt x="44459" y="17601"/>
                      <a:pt x="38808" y="25327"/>
                      <a:pt x="31081" y="27049"/>
                    </a:cubicBezTo>
                    <a:cubicBezTo>
                      <a:pt x="28815" y="27594"/>
                      <a:pt x="26431" y="27594"/>
                      <a:pt x="24091" y="27417"/>
                    </a:cubicBezTo>
                    <a:cubicBezTo>
                      <a:pt x="20294" y="27108"/>
                      <a:pt x="16497" y="26181"/>
                      <a:pt x="12995" y="24592"/>
                    </a:cubicBezTo>
                    <a:cubicBezTo>
                      <a:pt x="11155" y="23738"/>
                      <a:pt x="9375" y="22634"/>
                      <a:pt x="7844" y="2128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5"/>
              <p:cNvSpPr/>
              <p:nvPr/>
            </p:nvSpPr>
            <p:spPr>
              <a:xfrm>
                <a:off x="2440458" y="4049433"/>
                <a:ext cx="49330" cy="102396"/>
              </a:xfrm>
              <a:custGeom>
                <a:avLst/>
                <a:gdLst/>
                <a:ahLst/>
                <a:cxnLst/>
                <a:rect l="l" t="t" r="r" b="b"/>
                <a:pathLst>
                  <a:path w="1532" h="3180" fill="none" extrusionOk="0">
                    <a:moveTo>
                      <a:pt x="1164" y="2694"/>
                    </a:moveTo>
                    <a:cubicBezTo>
                      <a:pt x="1473" y="2017"/>
                      <a:pt x="1473" y="1281"/>
                      <a:pt x="1473" y="604"/>
                    </a:cubicBezTo>
                    <a:cubicBezTo>
                      <a:pt x="1473" y="427"/>
                      <a:pt x="1531" y="177"/>
                      <a:pt x="1531" y="0"/>
                    </a:cubicBezTo>
                    <a:cubicBezTo>
                      <a:pt x="1164" y="368"/>
                      <a:pt x="854" y="795"/>
                      <a:pt x="560" y="1222"/>
                    </a:cubicBezTo>
                    <a:cubicBezTo>
                      <a:pt x="369" y="1472"/>
                      <a:pt x="251" y="1781"/>
                      <a:pt x="119" y="2075"/>
                    </a:cubicBezTo>
                    <a:cubicBezTo>
                      <a:pt x="60" y="2267"/>
                      <a:pt x="1" y="2517"/>
                      <a:pt x="60" y="2752"/>
                    </a:cubicBezTo>
                    <a:cubicBezTo>
                      <a:pt x="119" y="3003"/>
                      <a:pt x="369" y="3179"/>
                      <a:pt x="560" y="3179"/>
                    </a:cubicBezTo>
                    <a:cubicBezTo>
                      <a:pt x="854" y="3179"/>
                      <a:pt x="1046" y="2944"/>
                      <a:pt x="1164" y="269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5"/>
              <p:cNvSpPr/>
              <p:nvPr/>
            </p:nvSpPr>
            <p:spPr>
              <a:xfrm>
                <a:off x="2539024" y="4179749"/>
                <a:ext cx="43631" cy="104747"/>
              </a:xfrm>
              <a:custGeom>
                <a:avLst/>
                <a:gdLst/>
                <a:ahLst/>
                <a:cxnLst/>
                <a:rect l="l" t="t" r="r" b="b"/>
                <a:pathLst>
                  <a:path w="1355" h="3253" fill="none" extrusionOk="0">
                    <a:moveTo>
                      <a:pt x="560" y="3253"/>
                    </a:moveTo>
                    <a:cubicBezTo>
                      <a:pt x="869" y="3253"/>
                      <a:pt x="1178" y="2944"/>
                      <a:pt x="1296" y="2635"/>
                    </a:cubicBezTo>
                    <a:cubicBezTo>
                      <a:pt x="1355" y="2267"/>
                      <a:pt x="1355" y="1899"/>
                      <a:pt x="1296" y="1531"/>
                    </a:cubicBezTo>
                    <a:cubicBezTo>
                      <a:pt x="1296" y="1045"/>
                      <a:pt x="1237" y="486"/>
                      <a:pt x="1178" y="0"/>
                    </a:cubicBezTo>
                    <a:cubicBezTo>
                      <a:pt x="810" y="604"/>
                      <a:pt x="501" y="1222"/>
                      <a:pt x="192" y="1840"/>
                    </a:cubicBezTo>
                    <a:cubicBezTo>
                      <a:pt x="133" y="2076"/>
                      <a:pt x="1" y="2385"/>
                      <a:pt x="75" y="2635"/>
                    </a:cubicBezTo>
                    <a:cubicBezTo>
                      <a:pt x="75" y="2885"/>
                      <a:pt x="251" y="3179"/>
                      <a:pt x="560"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5"/>
              <p:cNvSpPr/>
              <p:nvPr/>
            </p:nvSpPr>
            <p:spPr>
              <a:xfrm>
                <a:off x="2420558" y="4282115"/>
                <a:ext cx="45531" cy="94797"/>
              </a:xfrm>
              <a:custGeom>
                <a:avLst/>
                <a:gdLst/>
                <a:ahLst/>
                <a:cxnLst/>
                <a:rect l="l" t="t" r="r" b="b"/>
                <a:pathLst>
                  <a:path w="1414" h="2944" fill="none" extrusionOk="0">
                    <a:moveTo>
                      <a:pt x="133" y="2576"/>
                    </a:moveTo>
                    <a:cubicBezTo>
                      <a:pt x="192" y="2649"/>
                      <a:pt x="251" y="2708"/>
                      <a:pt x="310" y="2767"/>
                    </a:cubicBezTo>
                    <a:cubicBezTo>
                      <a:pt x="442" y="2944"/>
                      <a:pt x="737" y="2885"/>
                      <a:pt x="928" y="2767"/>
                    </a:cubicBezTo>
                    <a:cubicBezTo>
                      <a:pt x="1105" y="2649"/>
                      <a:pt x="1178" y="2399"/>
                      <a:pt x="1237" y="2208"/>
                    </a:cubicBezTo>
                    <a:cubicBezTo>
                      <a:pt x="1414" y="1472"/>
                      <a:pt x="1355" y="736"/>
                      <a:pt x="1237" y="0"/>
                    </a:cubicBezTo>
                    <a:cubicBezTo>
                      <a:pt x="869" y="368"/>
                      <a:pt x="560" y="736"/>
                      <a:pt x="310" y="1178"/>
                    </a:cubicBezTo>
                    <a:cubicBezTo>
                      <a:pt x="74" y="1604"/>
                      <a:pt x="1" y="2090"/>
                      <a:pt x="133" y="257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5"/>
              <p:cNvSpPr/>
              <p:nvPr/>
            </p:nvSpPr>
            <p:spPr>
              <a:xfrm>
                <a:off x="2693040" y="4116249"/>
                <a:ext cx="47431" cy="112797"/>
              </a:xfrm>
              <a:custGeom>
                <a:avLst/>
                <a:gdLst/>
                <a:ahLst/>
                <a:cxnLst/>
                <a:rect l="l" t="t" r="r" b="b"/>
                <a:pathLst>
                  <a:path w="1473" h="3503" fill="none" extrusionOk="0">
                    <a:moveTo>
                      <a:pt x="678" y="3444"/>
                    </a:moveTo>
                    <a:cubicBezTo>
                      <a:pt x="928" y="3444"/>
                      <a:pt x="1105" y="3194"/>
                      <a:pt x="1237" y="3017"/>
                    </a:cubicBezTo>
                    <a:cubicBezTo>
                      <a:pt x="1472" y="2458"/>
                      <a:pt x="1414" y="1781"/>
                      <a:pt x="1355" y="1178"/>
                    </a:cubicBezTo>
                    <a:cubicBezTo>
                      <a:pt x="1355" y="810"/>
                      <a:pt x="1296" y="501"/>
                      <a:pt x="1296" y="133"/>
                    </a:cubicBezTo>
                    <a:cubicBezTo>
                      <a:pt x="1296" y="74"/>
                      <a:pt x="1237" y="74"/>
                      <a:pt x="1237" y="0"/>
                    </a:cubicBezTo>
                    <a:cubicBezTo>
                      <a:pt x="737" y="619"/>
                      <a:pt x="369" y="1354"/>
                      <a:pt x="192" y="2090"/>
                    </a:cubicBezTo>
                    <a:cubicBezTo>
                      <a:pt x="74" y="2399"/>
                      <a:pt x="1" y="2649"/>
                      <a:pt x="74" y="2944"/>
                    </a:cubicBezTo>
                    <a:cubicBezTo>
                      <a:pt x="133" y="3194"/>
                      <a:pt x="369" y="3503"/>
                      <a:pt x="678" y="344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5"/>
              <p:cNvSpPr/>
              <p:nvPr/>
            </p:nvSpPr>
            <p:spPr>
              <a:xfrm>
                <a:off x="2600656" y="4345615"/>
                <a:ext cx="47398" cy="110446"/>
              </a:xfrm>
              <a:custGeom>
                <a:avLst/>
                <a:gdLst/>
                <a:ahLst/>
                <a:cxnLst/>
                <a:rect l="l" t="t" r="r" b="b"/>
                <a:pathLst>
                  <a:path w="1472" h="3430" fill="none" extrusionOk="0">
                    <a:moveTo>
                      <a:pt x="427" y="3311"/>
                    </a:moveTo>
                    <a:cubicBezTo>
                      <a:pt x="736" y="3429"/>
                      <a:pt x="1030" y="3253"/>
                      <a:pt x="1222" y="3002"/>
                    </a:cubicBezTo>
                    <a:cubicBezTo>
                      <a:pt x="1339" y="2752"/>
                      <a:pt x="1398" y="2443"/>
                      <a:pt x="1398" y="2149"/>
                    </a:cubicBezTo>
                    <a:cubicBezTo>
                      <a:pt x="1472" y="1413"/>
                      <a:pt x="1398" y="677"/>
                      <a:pt x="1339" y="0"/>
                    </a:cubicBezTo>
                    <a:cubicBezTo>
                      <a:pt x="854" y="545"/>
                      <a:pt x="486" y="1222"/>
                      <a:pt x="236" y="1899"/>
                    </a:cubicBezTo>
                    <a:cubicBezTo>
                      <a:pt x="118" y="2149"/>
                      <a:pt x="0" y="2384"/>
                      <a:pt x="0" y="2693"/>
                    </a:cubicBezTo>
                    <a:cubicBezTo>
                      <a:pt x="0" y="2944"/>
                      <a:pt x="177" y="3253"/>
                      <a:pt x="427" y="3311"/>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5"/>
              <p:cNvSpPr/>
              <p:nvPr/>
            </p:nvSpPr>
            <p:spPr>
              <a:xfrm>
                <a:off x="2716740" y="4517148"/>
                <a:ext cx="45531" cy="94797"/>
              </a:xfrm>
              <a:custGeom>
                <a:avLst/>
                <a:gdLst/>
                <a:ahLst/>
                <a:cxnLst/>
                <a:rect l="l" t="t" r="r" b="b"/>
                <a:pathLst>
                  <a:path w="1414" h="2944" fill="none" extrusionOk="0">
                    <a:moveTo>
                      <a:pt x="560" y="2885"/>
                    </a:moveTo>
                    <a:cubicBezTo>
                      <a:pt x="736" y="2944"/>
                      <a:pt x="928" y="2885"/>
                      <a:pt x="1045" y="2708"/>
                    </a:cubicBezTo>
                    <a:cubicBezTo>
                      <a:pt x="1178" y="2576"/>
                      <a:pt x="1237" y="2399"/>
                      <a:pt x="1237" y="2208"/>
                    </a:cubicBezTo>
                    <a:cubicBezTo>
                      <a:pt x="1413" y="1472"/>
                      <a:pt x="1355" y="736"/>
                      <a:pt x="1178" y="1"/>
                    </a:cubicBezTo>
                    <a:cubicBezTo>
                      <a:pt x="736" y="369"/>
                      <a:pt x="369" y="928"/>
                      <a:pt x="192" y="1413"/>
                    </a:cubicBezTo>
                    <a:cubicBezTo>
                      <a:pt x="74" y="1899"/>
                      <a:pt x="1" y="2399"/>
                      <a:pt x="310" y="2767"/>
                    </a:cubicBezTo>
                    <a:cubicBezTo>
                      <a:pt x="369" y="2826"/>
                      <a:pt x="501" y="2885"/>
                      <a:pt x="560" y="2885"/>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5"/>
              <p:cNvSpPr/>
              <p:nvPr/>
            </p:nvSpPr>
            <p:spPr>
              <a:xfrm>
                <a:off x="2784039" y="4290165"/>
                <a:ext cx="47398" cy="116596"/>
              </a:xfrm>
              <a:custGeom>
                <a:avLst/>
                <a:gdLst/>
                <a:ahLst/>
                <a:cxnLst/>
                <a:rect l="l" t="t" r="r" b="b"/>
                <a:pathLst>
                  <a:path w="1472" h="3621" fill="none" extrusionOk="0">
                    <a:moveTo>
                      <a:pt x="486" y="3562"/>
                    </a:moveTo>
                    <a:cubicBezTo>
                      <a:pt x="795" y="3621"/>
                      <a:pt x="1163" y="3370"/>
                      <a:pt x="1295" y="3135"/>
                    </a:cubicBezTo>
                    <a:cubicBezTo>
                      <a:pt x="1413" y="2826"/>
                      <a:pt x="1472" y="2517"/>
                      <a:pt x="1472" y="2208"/>
                    </a:cubicBezTo>
                    <a:cubicBezTo>
                      <a:pt x="1472" y="1472"/>
                      <a:pt x="1413" y="736"/>
                      <a:pt x="1354" y="0"/>
                    </a:cubicBezTo>
                    <a:cubicBezTo>
                      <a:pt x="1222" y="251"/>
                      <a:pt x="1045" y="427"/>
                      <a:pt x="854" y="677"/>
                    </a:cubicBezTo>
                    <a:cubicBezTo>
                      <a:pt x="427" y="1163"/>
                      <a:pt x="192" y="1722"/>
                      <a:pt x="59" y="2326"/>
                    </a:cubicBezTo>
                    <a:cubicBezTo>
                      <a:pt x="0" y="2576"/>
                      <a:pt x="0" y="2826"/>
                      <a:pt x="59" y="3061"/>
                    </a:cubicBezTo>
                    <a:cubicBezTo>
                      <a:pt x="118" y="3253"/>
                      <a:pt x="309" y="3503"/>
                      <a:pt x="486"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5"/>
              <p:cNvSpPr/>
              <p:nvPr/>
            </p:nvSpPr>
            <p:spPr>
              <a:xfrm>
                <a:off x="2920506" y="4209116"/>
                <a:ext cx="43148" cy="106679"/>
              </a:xfrm>
              <a:custGeom>
                <a:avLst/>
                <a:gdLst/>
                <a:ahLst/>
                <a:cxnLst/>
                <a:rect l="l" t="t" r="r" b="b"/>
                <a:pathLst>
                  <a:path w="1340" h="3313" fill="none" extrusionOk="0">
                    <a:moveTo>
                      <a:pt x="737" y="3253"/>
                    </a:moveTo>
                    <a:cubicBezTo>
                      <a:pt x="972" y="3253"/>
                      <a:pt x="1163" y="3003"/>
                      <a:pt x="1222" y="2826"/>
                    </a:cubicBezTo>
                    <a:cubicBezTo>
                      <a:pt x="1340" y="2576"/>
                      <a:pt x="1281" y="2341"/>
                      <a:pt x="1281" y="2091"/>
                    </a:cubicBezTo>
                    <a:cubicBezTo>
                      <a:pt x="1222" y="1414"/>
                      <a:pt x="1163" y="678"/>
                      <a:pt x="1104" y="1"/>
                    </a:cubicBezTo>
                    <a:cubicBezTo>
                      <a:pt x="663" y="560"/>
                      <a:pt x="369" y="1237"/>
                      <a:pt x="177" y="1973"/>
                    </a:cubicBezTo>
                    <a:cubicBezTo>
                      <a:pt x="60" y="2208"/>
                      <a:pt x="1" y="2517"/>
                      <a:pt x="118" y="2826"/>
                    </a:cubicBezTo>
                    <a:cubicBezTo>
                      <a:pt x="177" y="3077"/>
                      <a:pt x="486" y="3312"/>
                      <a:pt x="737"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5"/>
              <p:cNvSpPr/>
              <p:nvPr/>
            </p:nvSpPr>
            <p:spPr>
              <a:xfrm>
                <a:off x="3003455" y="4363132"/>
                <a:ext cx="53098" cy="118496"/>
              </a:xfrm>
              <a:custGeom>
                <a:avLst/>
                <a:gdLst/>
                <a:ahLst/>
                <a:cxnLst/>
                <a:rect l="l" t="t" r="r" b="b"/>
                <a:pathLst>
                  <a:path w="1649" h="3680" fill="none" extrusionOk="0">
                    <a:moveTo>
                      <a:pt x="971" y="3562"/>
                    </a:moveTo>
                    <a:cubicBezTo>
                      <a:pt x="1104" y="3503"/>
                      <a:pt x="1163" y="3371"/>
                      <a:pt x="1280" y="3312"/>
                    </a:cubicBezTo>
                    <a:cubicBezTo>
                      <a:pt x="1648" y="2767"/>
                      <a:pt x="1589" y="2090"/>
                      <a:pt x="1531" y="1472"/>
                    </a:cubicBezTo>
                    <a:cubicBezTo>
                      <a:pt x="1472" y="987"/>
                      <a:pt x="1398" y="501"/>
                      <a:pt x="1398" y="1"/>
                    </a:cubicBezTo>
                    <a:cubicBezTo>
                      <a:pt x="1222" y="1"/>
                      <a:pt x="1163" y="192"/>
                      <a:pt x="1163" y="310"/>
                    </a:cubicBezTo>
                    <a:cubicBezTo>
                      <a:pt x="1030" y="619"/>
                      <a:pt x="795" y="869"/>
                      <a:pt x="545" y="1163"/>
                    </a:cubicBezTo>
                    <a:cubicBezTo>
                      <a:pt x="427" y="1355"/>
                      <a:pt x="294" y="1605"/>
                      <a:pt x="236" y="1840"/>
                    </a:cubicBezTo>
                    <a:cubicBezTo>
                      <a:pt x="118" y="2090"/>
                      <a:pt x="59" y="2400"/>
                      <a:pt x="0" y="2635"/>
                    </a:cubicBezTo>
                    <a:cubicBezTo>
                      <a:pt x="0" y="2885"/>
                      <a:pt x="59" y="3194"/>
                      <a:pt x="236" y="3371"/>
                    </a:cubicBezTo>
                    <a:cubicBezTo>
                      <a:pt x="427" y="3562"/>
                      <a:pt x="736" y="3680"/>
                      <a:pt x="971"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5"/>
              <p:cNvSpPr/>
              <p:nvPr/>
            </p:nvSpPr>
            <p:spPr>
              <a:xfrm>
                <a:off x="3161238" y="4258416"/>
                <a:ext cx="51230" cy="112797"/>
              </a:xfrm>
              <a:custGeom>
                <a:avLst/>
                <a:gdLst/>
                <a:ahLst/>
                <a:cxnLst/>
                <a:rect l="l" t="t" r="r" b="b"/>
                <a:pathLst>
                  <a:path w="1591" h="3503" fill="none" extrusionOk="0">
                    <a:moveTo>
                      <a:pt x="1472" y="0"/>
                    </a:moveTo>
                    <a:cubicBezTo>
                      <a:pt x="1163" y="619"/>
                      <a:pt x="795" y="1178"/>
                      <a:pt x="427" y="1722"/>
                    </a:cubicBezTo>
                    <a:cubicBezTo>
                      <a:pt x="369" y="1840"/>
                      <a:pt x="310" y="2031"/>
                      <a:pt x="251" y="2149"/>
                    </a:cubicBezTo>
                    <a:cubicBezTo>
                      <a:pt x="118" y="2399"/>
                      <a:pt x="1" y="2649"/>
                      <a:pt x="60" y="2885"/>
                    </a:cubicBezTo>
                    <a:cubicBezTo>
                      <a:pt x="60" y="3135"/>
                      <a:pt x="251" y="3385"/>
                      <a:pt x="486" y="3444"/>
                    </a:cubicBezTo>
                    <a:cubicBezTo>
                      <a:pt x="678" y="3503"/>
                      <a:pt x="913" y="3444"/>
                      <a:pt x="1104" y="3312"/>
                    </a:cubicBezTo>
                    <a:cubicBezTo>
                      <a:pt x="1222" y="3194"/>
                      <a:pt x="1355" y="3017"/>
                      <a:pt x="1413" y="2826"/>
                    </a:cubicBezTo>
                    <a:cubicBezTo>
                      <a:pt x="1590" y="2340"/>
                      <a:pt x="1590" y="1840"/>
                      <a:pt x="1531" y="1295"/>
                    </a:cubicBezTo>
                    <a:cubicBezTo>
                      <a:pt x="1531" y="869"/>
                      <a:pt x="1531" y="442"/>
                      <a:pt x="1472" y="0"/>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5"/>
              <p:cNvSpPr/>
              <p:nvPr/>
            </p:nvSpPr>
            <p:spPr>
              <a:xfrm>
                <a:off x="3121921" y="4495348"/>
                <a:ext cx="49298" cy="110929"/>
              </a:xfrm>
              <a:custGeom>
                <a:avLst/>
                <a:gdLst/>
                <a:ahLst/>
                <a:cxnLst/>
                <a:rect l="l" t="t" r="r" b="b"/>
                <a:pathLst>
                  <a:path w="1531" h="3445" fill="none" extrusionOk="0">
                    <a:moveTo>
                      <a:pt x="1398" y="2517"/>
                    </a:moveTo>
                    <a:cubicBezTo>
                      <a:pt x="1531" y="1973"/>
                      <a:pt x="1472" y="1355"/>
                      <a:pt x="1398" y="810"/>
                    </a:cubicBezTo>
                    <a:cubicBezTo>
                      <a:pt x="1339" y="560"/>
                      <a:pt x="1339" y="251"/>
                      <a:pt x="1281" y="1"/>
                    </a:cubicBezTo>
                    <a:cubicBezTo>
                      <a:pt x="795" y="619"/>
                      <a:pt x="427" y="1296"/>
                      <a:pt x="177" y="2090"/>
                    </a:cubicBezTo>
                    <a:cubicBezTo>
                      <a:pt x="59" y="2341"/>
                      <a:pt x="0" y="2576"/>
                      <a:pt x="59" y="2885"/>
                    </a:cubicBezTo>
                    <a:cubicBezTo>
                      <a:pt x="118" y="3135"/>
                      <a:pt x="295" y="3385"/>
                      <a:pt x="604" y="3444"/>
                    </a:cubicBezTo>
                    <a:cubicBezTo>
                      <a:pt x="795" y="3444"/>
                      <a:pt x="1030" y="3312"/>
                      <a:pt x="1163" y="3135"/>
                    </a:cubicBezTo>
                    <a:cubicBezTo>
                      <a:pt x="1339" y="3018"/>
                      <a:pt x="1398" y="2767"/>
                      <a:pt x="1398" y="251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5"/>
              <p:cNvSpPr/>
              <p:nvPr/>
            </p:nvSpPr>
            <p:spPr>
              <a:xfrm>
                <a:off x="3315254" y="4402932"/>
                <a:ext cx="41248" cy="96729"/>
              </a:xfrm>
              <a:custGeom>
                <a:avLst/>
                <a:gdLst/>
                <a:ahLst/>
                <a:cxnLst/>
                <a:rect l="l" t="t" r="r" b="b"/>
                <a:pathLst>
                  <a:path w="1281" h="3004" fill="none" extrusionOk="0">
                    <a:moveTo>
                      <a:pt x="1163" y="2326"/>
                    </a:moveTo>
                    <a:cubicBezTo>
                      <a:pt x="1222" y="2135"/>
                      <a:pt x="1222" y="1899"/>
                      <a:pt x="1281" y="1708"/>
                    </a:cubicBezTo>
                    <a:cubicBezTo>
                      <a:pt x="1281" y="1164"/>
                      <a:pt x="1045" y="545"/>
                      <a:pt x="1163" y="1"/>
                    </a:cubicBezTo>
                    <a:cubicBezTo>
                      <a:pt x="736" y="545"/>
                      <a:pt x="310" y="1164"/>
                      <a:pt x="118" y="1840"/>
                    </a:cubicBezTo>
                    <a:cubicBezTo>
                      <a:pt x="59" y="2076"/>
                      <a:pt x="1" y="2326"/>
                      <a:pt x="59" y="2576"/>
                    </a:cubicBezTo>
                    <a:cubicBezTo>
                      <a:pt x="118" y="2812"/>
                      <a:pt x="368" y="3003"/>
                      <a:pt x="619" y="3003"/>
                    </a:cubicBezTo>
                    <a:cubicBezTo>
                      <a:pt x="913" y="2944"/>
                      <a:pt x="1104" y="2635"/>
                      <a:pt x="1163" y="232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7" name="Google Shape;1817;p15"/>
            <p:cNvSpPr/>
            <p:nvPr/>
          </p:nvSpPr>
          <p:spPr>
            <a:xfrm>
              <a:off x="3434276" y="4734131"/>
              <a:ext cx="88906" cy="74339"/>
            </a:xfrm>
            <a:custGeom>
              <a:avLst/>
              <a:gdLst/>
              <a:ahLst/>
              <a:cxnLst/>
              <a:rect l="l" t="t" r="r" b="b"/>
              <a:pathLst>
                <a:path w="3430" h="2868" extrusionOk="0">
                  <a:moveTo>
                    <a:pt x="2018" y="0"/>
                  </a:moveTo>
                  <a:cubicBezTo>
                    <a:pt x="1833" y="0"/>
                    <a:pt x="1647" y="27"/>
                    <a:pt x="1472" y="70"/>
                  </a:cubicBezTo>
                  <a:cubicBezTo>
                    <a:pt x="236" y="497"/>
                    <a:pt x="0" y="2101"/>
                    <a:pt x="1104" y="2704"/>
                  </a:cubicBezTo>
                  <a:cubicBezTo>
                    <a:pt x="1222" y="2778"/>
                    <a:pt x="1340" y="2836"/>
                    <a:pt x="1413" y="2836"/>
                  </a:cubicBezTo>
                  <a:cubicBezTo>
                    <a:pt x="1514" y="2857"/>
                    <a:pt x="1616" y="2867"/>
                    <a:pt x="1717" y="2867"/>
                  </a:cubicBezTo>
                  <a:cubicBezTo>
                    <a:pt x="2472" y="2867"/>
                    <a:pt x="3195" y="2314"/>
                    <a:pt x="3312" y="1600"/>
                  </a:cubicBezTo>
                  <a:cubicBezTo>
                    <a:pt x="3429" y="1174"/>
                    <a:pt x="3253" y="688"/>
                    <a:pt x="2944" y="320"/>
                  </a:cubicBezTo>
                  <a:cubicBezTo>
                    <a:pt x="2671" y="85"/>
                    <a:pt x="2344" y="0"/>
                    <a:pt x="201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5"/>
            <p:cNvSpPr/>
            <p:nvPr/>
          </p:nvSpPr>
          <p:spPr>
            <a:xfrm>
              <a:off x="6420714" y="4737843"/>
              <a:ext cx="93856" cy="87117"/>
            </a:xfrm>
            <a:custGeom>
              <a:avLst/>
              <a:gdLst/>
              <a:ahLst/>
              <a:cxnLst/>
              <a:rect l="l" t="t" r="r" b="b"/>
              <a:pathLst>
                <a:path w="3621" h="3361" extrusionOk="0">
                  <a:moveTo>
                    <a:pt x="1774" y="0"/>
                  </a:moveTo>
                  <a:cubicBezTo>
                    <a:pt x="1353" y="0"/>
                    <a:pt x="915" y="165"/>
                    <a:pt x="618" y="461"/>
                  </a:cubicBezTo>
                  <a:cubicBezTo>
                    <a:pt x="133" y="947"/>
                    <a:pt x="0" y="1815"/>
                    <a:pt x="309" y="2418"/>
                  </a:cubicBezTo>
                  <a:cubicBezTo>
                    <a:pt x="560" y="2919"/>
                    <a:pt x="1045" y="3346"/>
                    <a:pt x="1663" y="3346"/>
                  </a:cubicBezTo>
                  <a:cubicBezTo>
                    <a:pt x="1718" y="3356"/>
                    <a:pt x="1774" y="3361"/>
                    <a:pt x="1831" y="3361"/>
                  </a:cubicBezTo>
                  <a:cubicBezTo>
                    <a:pt x="2100" y="3361"/>
                    <a:pt x="2395" y="3253"/>
                    <a:pt x="2649" y="3095"/>
                  </a:cubicBezTo>
                  <a:cubicBezTo>
                    <a:pt x="2944" y="2919"/>
                    <a:pt x="3312" y="2669"/>
                    <a:pt x="3444" y="2301"/>
                  </a:cubicBezTo>
                  <a:cubicBezTo>
                    <a:pt x="3621" y="1815"/>
                    <a:pt x="3385" y="1256"/>
                    <a:pt x="3076" y="829"/>
                  </a:cubicBezTo>
                  <a:cubicBezTo>
                    <a:pt x="2944" y="638"/>
                    <a:pt x="2767" y="402"/>
                    <a:pt x="2517" y="211"/>
                  </a:cubicBezTo>
                  <a:cubicBezTo>
                    <a:pt x="2304" y="68"/>
                    <a:pt x="2043" y="0"/>
                    <a:pt x="1774"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5"/>
            <p:cNvSpPr/>
            <p:nvPr/>
          </p:nvSpPr>
          <p:spPr>
            <a:xfrm>
              <a:off x="3560360" y="4974427"/>
              <a:ext cx="81285" cy="73380"/>
            </a:xfrm>
            <a:custGeom>
              <a:avLst/>
              <a:gdLst/>
              <a:ahLst/>
              <a:cxnLst/>
              <a:rect l="l" t="t" r="r" b="b"/>
              <a:pathLst>
                <a:path w="3136" h="2831" extrusionOk="0">
                  <a:moveTo>
                    <a:pt x="1560" y="1"/>
                  </a:moveTo>
                  <a:cubicBezTo>
                    <a:pt x="1194" y="1"/>
                    <a:pt x="837" y="134"/>
                    <a:pt x="560" y="373"/>
                  </a:cubicBezTo>
                  <a:cubicBezTo>
                    <a:pt x="428" y="491"/>
                    <a:pt x="310" y="623"/>
                    <a:pt x="251" y="741"/>
                  </a:cubicBezTo>
                  <a:cubicBezTo>
                    <a:pt x="1" y="1227"/>
                    <a:pt x="192" y="1845"/>
                    <a:pt x="501" y="2330"/>
                  </a:cubicBezTo>
                  <a:cubicBezTo>
                    <a:pt x="560" y="2463"/>
                    <a:pt x="619" y="2580"/>
                    <a:pt x="737" y="2698"/>
                  </a:cubicBezTo>
                  <a:cubicBezTo>
                    <a:pt x="928" y="2831"/>
                    <a:pt x="1163" y="2831"/>
                    <a:pt x="1414" y="2831"/>
                  </a:cubicBezTo>
                  <a:cubicBezTo>
                    <a:pt x="1840" y="2831"/>
                    <a:pt x="2267" y="2831"/>
                    <a:pt x="2635" y="2580"/>
                  </a:cubicBezTo>
                  <a:cubicBezTo>
                    <a:pt x="3003" y="2330"/>
                    <a:pt x="3135" y="1903"/>
                    <a:pt x="3135" y="1477"/>
                  </a:cubicBezTo>
                  <a:cubicBezTo>
                    <a:pt x="3077" y="917"/>
                    <a:pt x="2709" y="373"/>
                    <a:pt x="2149" y="123"/>
                  </a:cubicBezTo>
                  <a:cubicBezTo>
                    <a:pt x="1958" y="40"/>
                    <a:pt x="1758" y="1"/>
                    <a:pt x="15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5"/>
            <p:cNvSpPr/>
            <p:nvPr/>
          </p:nvSpPr>
          <p:spPr>
            <a:xfrm>
              <a:off x="4165657" y="5197690"/>
              <a:ext cx="23665" cy="105028"/>
            </a:xfrm>
            <a:custGeom>
              <a:avLst/>
              <a:gdLst/>
              <a:ahLst/>
              <a:cxnLst/>
              <a:rect l="l" t="t" r="r" b="b"/>
              <a:pathLst>
                <a:path w="913" h="4052" extrusionOk="0">
                  <a:moveTo>
                    <a:pt x="66" y="1"/>
                  </a:moveTo>
                  <a:cubicBezTo>
                    <a:pt x="45" y="1"/>
                    <a:pt x="23" y="2"/>
                    <a:pt x="0" y="4"/>
                  </a:cubicBezTo>
                  <a:cubicBezTo>
                    <a:pt x="236" y="1299"/>
                    <a:pt x="236" y="2580"/>
                    <a:pt x="59" y="3875"/>
                  </a:cubicBezTo>
                  <a:cubicBezTo>
                    <a:pt x="236" y="3934"/>
                    <a:pt x="486" y="3993"/>
                    <a:pt x="677" y="4051"/>
                  </a:cubicBezTo>
                  <a:cubicBezTo>
                    <a:pt x="913" y="3080"/>
                    <a:pt x="913" y="2094"/>
                    <a:pt x="854" y="1108"/>
                  </a:cubicBezTo>
                  <a:cubicBezTo>
                    <a:pt x="797" y="642"/>
                    <a:pt x="565" y="1"/>
                    <a:pt x="66"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5"/>
            <p:cNvSpPr/>
            <p:nvPr/>
          </p:nvSpPr>
          <p:spPr>
            <a:xfrm>
              <a:off x="3625110" y="5299121"/>
              <a:ext cx="567622" cy="348132"/>
            </a:xfrm>
            <a:custGeom>
              <a:avLst/>
              <a:gdLst/>
              <a:ahLst/>
              <a:cxnLst/>
              <a:rect l="l" t="t" r="r" b="b"/>
              <a:pathLst>
                <a:path w="21899" h="13431" extrusionOk="0">
                  <a:moveTo>
                    <a:pt x="20788" y="1"/>
                  </a:moveTo>
                  <a:cubicBezTo>
                    <a:pt x="20326" y="1"/>
                    <a:pt x="19943" y="379"/>
                    <a:pt x="19617" y="756"/>
                  </a:cubicBezTo>
                  <a:cubicBezTo>
                    <a:pt x="18278" y="2228"/>
                    <a:pt x="16983" y="3759"/>
                    <a:pt x="15394" y="4995"/>
                  </a:cubicBezTo>
                  <a:cubicBezTo>
                    <a:pt x="11347" y="8115"/>
                    <a:pt x="6078" y="9101"/>
                    <a:pt x="1104" y="10204"/>
                  </a:cubicBezTo>
                  <a:cubicBezTo>
                    <a:pt x="618" y="10322"/>
                    <a:pt x="0" y="10631"/>
                    <a:pt x="59" y="11117"/>
                  </a:cubicBezTo>
                  <a:cubicBezTo>
                    <a:pt x="118" y="11249"/>
                    <a:pt x="250" y="11367"/>
                    <a:pt x="309" y="11485"/>
                  </a:cubicBezTo>
                  <a:cubicBezTo>
                    <a:pt x="1663" y="12839"/>
                    <a:pt x="3679" y="13265"/>
                    <a:pt x="5578" y="13383"/>
                  </a:cubicBezTo>
                  <a:cubicBezTo>
                    <a:pt x="6036" y="13414"/>
                    <a:pt x="6496" y="13430"/>
                    <a:pt x="6957" y="13430"/>
                  </a:cubicBezTo>
                  <a:cubicBezTo>
                    <a:pt x="10195" y="13430"/>
                    <a:pt x="13450" y="12646"/>
                    <a:pt x="16129" y="10881"/>
                  </a:cubicBezTo>
                  <a:cubicBezTo>
                    <a:pt x="19190" y="8850"/>
                    <a:pt x="21530" y="5539"/>
                    <a:pt x="21825" y="1860"/>
                  </a:cubicBezTo>
                  <a:cubicBezTo>
                    <a:pt x="21898" y="1066"/>
                    <a:pt x="21707" y="80"/>
                    <a:pt x="20971" y="21"/>
                  </a:cubicBezTo>
                  <a:cubicBezTo>
                    <a:pt x="20909" y="7"/>
                    <a:pt x="20848" y="1"/>
                    <a:pt x="2078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5"/>
            <p:cNvSpPr/>
            <p:nvPr/>
          </p:nvSpPr>
          <p:spPr>
            <a:xfrm>
              <a:off x="3997036" y="5454392"/>
              <a:ext cx="98444" cy="87065"/>
            </a:xfrm>
            <a:custGeom>
              <a:avLst/>
              <a:gdLst/>
              <a:ahLst/>
              <a:cxnLst/>
              <a:rect l="l" t="t" r="r" b="b"/>
              <a:pathLst>
                <a:path w="3798" h="3359" extrusionOk="0">
                  <a:moveTo>
                    <a:pt x="1920" y="0"/>
                  </a:moveTo>
                  <a:cubicBezTo>
                    <a:pt x="1705" y="0"/>
                    <a:pt x="1485" y="44"/>
                    <a:pt x="1296" y="167"/>
                  </a:cubicBezTo>
                  <a:cubicBezTo>
                    <a:pt x="1046" y="226"/>
                    <a:pt x="795" y="403"/>
                    <a:pt x="619" y="594"/>
                  </a:cubicBezTo>
                  <a:cubicBezTo>
                    <a:pt x="427" y="771"/>
                    <a:pt x="310" y="962"/>
                    <a:pt x="251" y="1139"/>
                  </a:cubicBezTo>
                  <a:cubicBezTo>
                    <a:pt x="1" y="1639"/>
                    <a:pt x="60" y="2316"/>
                    <a:pt x="427" y="2743"/>
                  </a:cubicBezTo>
                  <a:cubicBezTo>
                    <a:pt x="752" y="3120"/>
                    <a:pt x="1273" y="3359"/>
                    <a:pt x="1765" y="3359"/>
                  </a:cubicBezTo>
                  <a:cubicBezTo>
                    <a:pt x="1830" y="3359"/>
                    <a:pt x="1894" y="3355"/>
                    <a:pt x="1958" y="3346"/>
                  </a:cubicBezTo>
                  <a:cubicBezTo>
                    <a:pt x="2576" y="3287"/>
                    <a:pt x="3062" y="2978"/>
                    <a:pt x="3430" y="2493"/>
                  </a:cubicBezTo>
                  <a:cubicBezTo>
                    <a:pt x="3621" y="2242"/>
                    <a:pt x="3798" y="1948"/>
                    <a:pt x="3798" y="1580"/>
                  </a:cubicBezTo>
                  <a:cubicBezTo>
                    <a:pt x="3798" y="1271"/>
                    <a:pt x="3739" y="903"/>
                    <a:pt x="3430" y="653"/>
                  </a:cubicBezTo>
                  <a:cubicBezTo>
                    <a:pt x="3371" y="594"/>
                    <a:pt x="3253" y="535"/>
                    <a:pt x="3135" y="476"/>
                  </a:cubicBezTo>
                  <a:cubicBezTo>
                    <a:pt x="2885" y="285"/>
                    <a:pt x="2576" y="167"/>
                    <a:pt x="2267" y="35"/>
                  </a:cubicBezTo>
                  <a:cubicBezTo>
                    <a:pt x="2157" y="14"/>
                    <a:pt x="2039" y="0"/>
                    <a:pt x="1920"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5"/>
            <p:cNvSpPr/>
            <p:nvPr/>
          </p:nvSpPr>
          <p:spPr>
            <a:xfrm>
              <a:off x="4073324" y="5377768"/>
              <a:ext cx="84344" cy="80767"/>
            </a:xfrm>
            <a:custGeom>
              <a:avLst/>
              <a:gdLst/>
              <a:ahLst/>
              <a:cxnLst/>
              <a:rect l="l" t="t" r="r" b="b"/>
              <a:pathLst>
                <a:path w="3254" h="3116" extrusionOk="0">
                  <a:moveTo>
                    <a:pt x="1648" y="1"/>
                  </a:moveTo>
                  <a:cubicBezTo>
                    <a:pt x="1532" y="1"/>
                    <a:pt x="1414" y="15"/>
                    <a:pt x="1296" y="48"/>
                  </a:cubicBezTo>
                  <a:cubicBezTo>
                    <a:pt x="737" y="180"/>
                    <a:pt x="369" y="783"/>
                    <a:pt x="119" y="1343"/>
                  </a:cubicBezTo>
                  <a:cubicBezTo>
                    <a:pt x="60" y="1519"/>
                    <a:pt x="1" y="1711"/>
                    <a:pt x="60" y="1887"/>
                  </a:cubicBezTo>
                  <a:cubicBezTo>
                    <a:pt x="60" y="2137"/>
                    <a:pt x="251" y="2329"/>
                    <a:pt x="428" y="2505"/>
                  </a:cubicBezTo>
                  <a:cubicBezTo>
                    <a:pt x="771" y="2848"/>
                    <a:pt x="1275" y="3115"/>
                    <a:pt x="1750" y="3115"/>
                  </a:cubicBezTo>
                  <a:cubicBezTo>
                    <a:pt x="1866" y="3115"/>
                    <a:pt x="1981" y="3099"/>
                    <a:pt x="2091" y="3065"/>
                  </a:cubicBezTo>
                  <a:cubicBezTo>
                    <a:pt x="2694" y="2932"/>
                    <a:pt x="3003" y="2329"/>
                    <a:pt x="3194" y="1769"/>
                  </a:cubicBezTo>
                  <a:cubicBezTo>
                    <a:pt x="3253" y="1460"/>
                    <a:pt x="3253" y="1225"/>
                    <a:pt x="3136" y="916"/>
                  </a:cubicBezTo>
                  <a:cubicBezTo>
                    <a:pt x="3062" y="666"/>
                    <a:pt x="2827" y="416"/>
                    <a:pt x="2517" y="239"/>
                  </a:cubicBezTo>
                  <a:cubicBezTo>
                    <a:pt x="2251" y="100"/>
                    <a:pt x="1954" y="1"/>
                    <a:pt x="164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5"/>
            <p:cNvSpPr/>
            <p:nvPr/>
          </p:nvSpPr>
          <p:spPr>
            <a:xfrm>
              <a:off x="3799823" y="5537600"/>
              <a:ext cx="81259" cy="86910"/>
            </a:xfrm>
            <a:custGeom>
              <a:avLst/>
              <a:gdLst/>
              <a:ahLst/>
              <a:cxnLst/>
              <a:rect l="l" t="t" r="r" b="b"/>
              <a:pathLst>
                <a:path w="3135" h="3353" extrusionOk="0">
                  <a:moveTo>
                    <a:pt x="1591" y="1"/>
                  </a:moveTo>
                  <a:cubicBezTo>
                    <a:pt x="1427" y="1"/>
                    <a:pt x="1298" y="61"/>
                    <a:pt x="1045" y="210"/>
                  </a:cubicBezTo>
                  <a:cubicBezTo>
                    <a:pt x="559" y="445"/>
                    <a:pt x="192" y="946"/>
                    <a:pt x="74" y="1490"/>
                  </a:cubicBezTo>
                  <a:cubicBezTo>
                    <a:pt x="0" y="2049"/>
                    <a:pt x="192" y="2653"/>
                    <a:pt x="618" y="3021"/>
                  </a:cubicBezTo>
                  <a:cubicBezTo>
                    <a:pt x="876" y="3243"/>
                    <a:pt x="1225" y="3352"/>
                    <a:pt x="1568" y="3352"/>
                  </a:cubicBezTo>
                  <a:cubicBezTo>
                    <a:pt x="1793" y="3352"/>
                    <a:pt x="2015" y="3305"/>
                    <a:pt x="2208" y="3212"/>
                  </a:cubicBezTo>
                  <a:cubicBezTo>
                    <a:pt x="2399" y="3153"/>
                    <a:pt x="2517" y="3021"/>
                    <a:pt x="2649" y="2903"/>
                  </a:cubicBezTo>
                  <a:cubicBezTo>
                    <a:pt x="3017" y="2535"/>
                    <a:pt x="3135" y="1976"/>
                    <a:pt x="3135" y="1549"/>
                  </a:cubicBezTo>
                  <a:cubicBezTo>
                    <a:pt x="3076" y="1063"/>
                    <a:pt x="2767" y="578"/>
                    <a:pt x="2399" y="269"/>
                  </a:cubicBezTo>
                  <a:cubicBezTo>
                    <a:pt x="2281" y="210"/>
                    <a:pt x="2149" y="136"/>
                    <a:pt x="2031" y="77"/>
                  </a:cubicBezTo>
                  <a:cubicBezTo>
                    <a:pt x="1834" y="29"/>
                    <a:pt x="1704" y="1"/>
                    <a:pt x="159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5"/>
            <p:cNvSpPr/>
            <p:nvPr/>
          </p:nvSpPr>
          <p:spPr>
            <a:xfrm>
              <a:off x="3895189" y="5514401"/>
              <a:ext cx="90798" cy="90435"/>
            </a:xfrm>
            <a:custGeom>
              <a:avLst/>
              <a:gdLst/>
              <a:ahLst/>
              <a:cxnLst/>
              <a:rect l="l" t="t" r="r" b="b"/>
              <a:pathLst>
                <a:path w="3503" h="3489" extrusionOk="0">
                  <a:moveTo>
                    <a:pt x="2031" y="1"/>
                  </a:moveTo>
                  <a:cubicBezTo>
                    <a:pt x="1413" y="1"/>
                    <a:pt x="869" y="295"/>
                    <a:pt x="501" y="796"/>
                  </a:cubicBezTo>
                  <a:cubicBezTo>
                    <a:pt x="133" y="1222"/>
                    <a:pt x="0" y="1899"/>
                    <a:pt x="251" y="2444"/>
                  </a:cubicBezTo>
                  <a:cubicBezTo>
                    <a:pt x="442" y="3062"/>
                    <a:pt x="986" y="3430"/>
                    <a:pt x="1604" y="3489"/>
                  </a:cubicBezTo>
                  <a:cubicBezTo>
                    <a:pt x="1781" y="3489"/>
                    <a:pt x="2031" y="3430"/>
                    <a:pt x="2208" y="3371"/>
                  </a:cubicBezTo>
                  <a:cubicBezTo>
                    <a:pt x="2708" y="3180"/>
                    <a:pt x="3135" y="2812"/>
                    <a:pt x="3312" y="2326"/>
                  </a:cubicBezTo>
                  <a:cubicBezTo>
                    <a:pt x="3503" y="1841"/>
                    <a:pt x="3503" y="1281"/>
                    <a:pt x="3253" y="796"/>
                  </a:cubicBezTo>
                  <a:cubicBezTo>
                    <a:pt x="3194" y="663"/>
                    <a:pt x="3135" y="545"/>
                    <a:pt x="3017" y="428"/>
                  </a:cubicBezTo>
                  <a:cubicBezTo>
                    <a:pt x="2649" y="60"/>
                    <a:pt x="2576" y="1"/>
                    <a:pt x="2031"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5"/>
            <p:cNvSpPr/>
            <p:nvPr/>
          </p:nvSpPr>
          <p:spPr>
            <a:xfrm>
              <a:off x="3709408" y="5556964"/>
              <a:ext cx="73250" cy="71176"/>
            </a:xfrm>
            <a:custGeom>
              <a:avLst/>
              <a:gdLst/>
              <a:ahLst/>
              <a:cxnLst/>
              <a:rect l="l" t="t" r="r" b="b"/>
              <a:pathLst>
                <a:path w="2826" h="2746" extrusionOk="0">
                  <a:moveTo>
                    <a:pt x="1663" y="1"/>
                  </a:moveTo>
                  <a:cubicBezTo>
                    <a:pt x="1044" y="1"/>
                    <a:pt x="417" y="385"/>
                    <a:pt x="118" y="934"/>
                  </a:cubicBezTo>
                  <a:cubicBezTo>
                    <a:pt x="59" y="1170"/>
                    <a:pt x="0" y="1420"/>
                    <a:pt x="0" y="1670"/>
                  </a:cubicBezTo>
                  <a:cubicBezTo>
                    <a:pt x="59" y="2038"/>
                    <a:pt x="309" y="2406"/>
                    <a:pt x="619" y="2583"/>
                  </a:cubicBezTo>
                  <a:cubicBezTo>
                    <a:pt x="846" y="2701"/>
                    <a:pt x="1073" y="2746"/>
                    <a:pt x="1300" y="2746"/>
                  </a:cubicBezTo>
                  <a:cubicBezTo>
                    <a:pt x="1441" y="2746"/>
                    <a:pt x="1581" y="2728"/>
                    <a:pt x="1722" y="2700"/>
                  </a:cubicBezTo>
                  <a:cubicBezTo>
                    <a:pt x="1958" y="2641"/>
                    <a:pt x="2208" y="2524"/>
                    <a:pt x="2385" y="2332"/>
                  </a:cubicBezTo>
                  <a:cubicBezTo>
                    <a:pt x="2576" y="2156"/>
                    <a:pt x="2635" y="1906"/>
                    <a:pt x="2694" y="1729"/>
                  </a:cubicBezTo>
                  <a:cubicBezTo>
                    <a:pt x="2826" y="1229"/>
                    <a:pt x="2752" y="684"/>
                    <a:pt x="2458" y="316"/>
                  </a:cubicBezTo>
                  <a:cubicBezTo>
                    <a:pt x="2326" y="199"/>
                    <a:pt x="2208" y="125"/>
                    <a:pt x="2090" y="66"/>
                  </a:cubicBezTo>
                  <a:cubicBezTo>
                    <a:pt x="1951" y="22"/>
                    <a:pt x="1807" y="1"/>
                    <a:pt x="166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5"/>
            <p:cNvSpPr/>
            <p:nvPr/>
          </p:nvSpPr>
          <p:spPr>
            <a:xfrm>
              <a:off x="5642456" y="4799857"/>
              <a:ext cx="703806" cy="560676"/>
            </a:xfrm>
            <a:custGeom>
              <a:avLst/>
              <a:gdLst/>
              <a:ahLst/>
              <a:cxnLst/>
              <a:rect l="l" t="t" r="r" b="b"/>
              <a:pathLst>
                <a:path w="27153" h="21631" extrusionOk="0">
                  <a:moveTo>
                    <a:pt x="13929" y="1"/>
                  </a:moveTo>
                  <a:cubicBezTo>
                    <a:pt x="13863" y="1"/>
                    <a:pt x="13797" y="12"/>
                    <a:pt x="13731" y="37"/>
                  </a:cubicBezTo>
                  <a:cubicBezTo>
                    <a:pt x="13363" y="111"/>
                    <a:pt x="13171" y="405"/>
                    <a:pt x="13054" y="714"/>
                  </a:cubicBezTo>
                  <a:cubicBezTo>
                    <a:pt x="12877" y="1023"/>
                    <a:pt x="12686" y="1391"/>
                    <a:pt x="12568" y="1700"/>
                  </a:cubicBezTo>
                  <a:cubicBezTo>
                    <a:pt x="12141" y="2804"/>
                    <a:pt x="12068" y="4025"/>
                    <a:pt x="12259" y="5188"/>
                  </a:cubicBezTo>
                  <a:cubicBezTo>
                    <a:pt x="12009" y="5188"/>
                    <a:pt x="11832" y="5261"/>
                    <a:pt x="11582" y="5320"/>
                  </a:cubicBezTo>
                  <a:cubicBezTo>
                    <a:pt x="10655" y="5447"/>
                    <a:pt x="9706" y="5541"/>
                    <a:pt x="8766" y="5541"/>
                  </a:cubicBezTo>
                  <a:cubicBezTo>
                    <a:pt x="7408" y="5541"/>
                    <a:pt x="6068" y="5344"/>
                    <a:pt x="4842" y="4761"/>
                  </a:cubicBezTo>
                  <a:lnTo>
                    <a:pt x="4842" y="4761"/>
                  </a:lnTo>
                  <a:cubicBezTo>
                    <a:pt x="5018" y="5629"/>
                    <a:pt x="5754" y="6365"/>
                    <a:pt x="6623" y="6733"/>
                  </a:cubicBezTo>
                  <a:cubicBezTo>
                    <a:pt x="6681" y="6792"/>
                    <a:pt x="6740" y="6792"/>
                    <a:pt x="6799" y="6792"/>
                  </a:cubicBezTo>
                  <a:cubicBezTo>
                    <a:pt x="5946" y="7101"/>
                    <a:pt x="5077" y="7469"/>
                    <a:pt x="4283" y="7896"/>
                  </a:cubicBezTo>
                  <a:cubicBezTo>
                    <a:pt x="2075" y="9235"/>
                    <a:pt x="427" y="11575"/>
                    <a:pt x="236" y="14150"/>
                  </a:cubicBezTo>
                  <a:cubicBezTo>
                    <a:pt x="0" y="16784"/>
                    <a:pt x="1339" y="19477"/>
                    <a:pt x="3679" y="20640"/>
                  </a:cubicBezTo>
                  <a:cubicBezTo>
                    <a:pt x="4835" y="21223"/>
                    <a:pt x="6074" y="21400"/>
                    <a:pt x="7351" y="21400"/>
                  </a:cubicBezTo>
                  <a:cubicBezTo>
                    <a:pt x="9315" y="21400"/>
                    <a:pt x="11368" y="20982"/>
                    <a:pt x="13343" y="20982"/>
                  </a:cubicBezTo>
                  <a:cubicBezTo>
                    <a:pt x="13616" y="20982"/>
                    <a:pt x="13888" y="20990"/>
                    <a:pt x="14157" y="21008"/>
                  </a:cubicBezTo>
                  <a:cubicBezTo>
                    <a:pt x="15791" y="21134"/>
                    <a:pt x="17359" y="21631"/>
                    <a:pt x="18987" y="21631"/>
                  </a:cubicBezTo>
                  <a:cubicBezTo>
                    <a:pt x="19074" y="21631"/>
                    <a:pt x="19162" y="21629"/>
                    <a:pt x="19249" y="21626"/>
                  </a:cubicBezTo>
                  <a:cubicBezTo>
                    <a:pt x="22134" y="21567"/>
                    <a:pt x="24886" y="19728"/>
                    <a:pt x="26048" y="17093"/>
                  </a:cubicBezTo>
                  <a:cubicBezTo>
                    <a:pt x="27152" y="14386"/>
                    <a:pt x="26666" y="11148"/>
                    <a:pt x="24709" y="8999"/>
                  </a:cubicBezTo>
                  <a:cubicBezTo>
                    <a:pt x="23914" y="8072"/>
                    <a:pt x="22870" y="7336"/>
                    <a:pt x="21707" y="6851"/>
                  </a:cubicBezTo>
                  <a:cubicBezTo>
                    <a:pt x="21825" y="6792"/>
                    <a:pt x="21884" y="6733"/>
                    <a:pt x="22001" y="6601"/>
                  </a:cubicBezTo>
                  <a:lnTo>
                    <a:pt x="21030" y="6601"/>
                  </a:lnTo>
                  <a:cubicBezTo>
                    <a:pt x="20294" y="6292"/>
                    <a:pt x="19558" y="6115"/>
                    <a:pt x="18764" y="5924"/>
                  </a:cubicBezTo>
                  <a:cubicBezTo>
                    <a:pt x="18572" y="5865"/>
                    <a:pt x="18396" y="5806"/>
                    <a:pt x="18263" y="5688"/>
                  </a:cubicBezTo>
                  <a:cubicBezTo>
                    <a:pt x="18690" y="5129"/>
                    <a:pt x="18940" y="4526"/>
                    <a:pt x="19058" y="3790"/>
                  </a:cubicBezTo>
                  <a:lnTo>
                    <a:pt x="19058" y="3790"/>
                  </a:lnTo>
                  <a:cubicBezTo>
                    <a:pt x="17101" y="4334"/>
                    <a:pt x="15143" y="4761"/>
                    <a:pt x="13113" y="5070"/>
                  </a:cubicBezTo>
                  <a:cubicBezTo>
                    <a:pt x="13113" y="3598"/>
                    <a:pt x="13672" y="2186"/>
                    <a:pt x="14643" y="1141"/>
                  </a:cubicBezTo>
                  <a:cubicBezTo>
                    <a:pt x="14834" y="1023"/>
                    <a:pt x="15011" y="773"/>
                    <a:pt x="14952" y="596"/>
                  </a:cubicBezTo>
                  <a:cubicBezTo>
                    <a:pt x="14893" y="405"/>
                    <a:pt x="14776" y="346"/>
                    <a:pt x="14643" y="287"/>
                  </a:cubicBezTo>
                  <a:cubicBezTo>
                    <a:pt x="14412" y="149"/>
                    <a:pt x="14172" y="1"/>
                    <a:pt x="13929"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5"/>
            <p:cNvSpPr/>
            <p:nvPr/>
          </p:nvSpPr>
          <p:spPr>
            <a:xfrm>
              <a:off x="5592868" y="4918682"/>
              <a:ext cx="704169" cy="399012"/>
            </a:xfrm>
            <a:custGeom>
              <a:avLst/>
              <a:gdLst/>
              <a:ahLst/>
              <a:cxnLst/>
              <a:rect l="l" t="t" r="r" b="b"/>
              <a:pathLst>
                <a:path w="27167" h="15394" fill="none" extrusionOk="0">
                  <a:moveTo>
                    <a:pt x="6755" y="0"/>
                  </a:moveTo>
                  <a:cubicBezTo>
                    <a:pt x="5887" y="236"/>
                    <a:pt x="5092" y="604"/>
                    <a:pt x="4297" y="1104"/>
                  </a:cubicBezTo>
                  <a:cubicBezTo>
                    <a:pt x="2090" y="2385"/>
                    <a:pt x="442" y="4783"/>
                    <a:pt x="191" y="7359"/>
                  </a:cubicBezTo>
                  <a:cubicBezTo>
                    <a:pt x="0" y="9934"/>
                    <a:pt x="1354" y="12627"/>
                    <a:pt x="3620" y="13790"/>
                  </a:cubicBezTo>
                  <a:cubicBezTo>
                    <a:pt x="6814" y="15394"/>
                    <a:pt x="10611" y="13922"/>
                    <a:pt x="14172" y="14158"/>
                  </a:cubicBezTo>
                  <a:cubicBezTo>
                    <a:pt x="15820" y="14290"/>
                    <a:pt x="17483" y="14835"/>
                    <a:pt x="19205" y="14835"/>
                  </a:cubicBezTo>
                  <a:cubicBezTo>
                    <a:pt x="22075" y="14717"/>
                    <a:pt x="24841" y="12877"/>
                    <a:pt x="26004" y="10243"/>
                  </a:cubicBezTo>
                  <a:cubicBezTo>
                    <a:pt x="27167" y="7594"/>
                    <a:pt x="26622" y="4283"/>
                    <a:pt x="24724" y="2149"/>
                  </a:cubicBezTo>
                  <a:cubicBezTo>
                    <a:pt x="23855" y="1222"/>
                    <a:pt x="22811" y="545"/>
                    <a:pt x="21707"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5"/>
            <p:cNvSpPr/>
            <p:nvPr/>
          </p:nvSpPr>
          <p:spPr>
            <a:xfrm>
              <a:off x="5718744" y="4840866"/>
              <a:ext cx="444787" cy="187324"/>
            </a:xfrm>
            <a:custGeom>
              <a:avLst/>
              <a:gdLst/>
              <a:ahLst/>
              <a:cxnLst/>
              <a:rect l="l" t="t" r="r" b="b"/>
              <a:pathLst>
                <a:path w="17160" h="7227" fill="none" extrusionOk="0">
                  <a:moveTo>
                    <a:pt x="13363" y="1899"/>
                  </a:moveTo>
                  <a:cubicBezTo>
                    <a:pt x="13790" y="1340"/>
                    <a:pt x="14099" y="663"/>
                    <a:pt x="14158" y="0"/>
                  </a:cubicBezTo>
                  <a:cubicBezTo>
                    <a:pt x="11700" y="604"/>
                    <a:pt x="9257" y="1104"/>
                    <a:pt x="6741" y="1472"/>
                  </a:cubicBezTo>
                  <a:cubicBezTo>
                    <a:pt x="4474" y="1766"/>
                    <a:pt x="2075" y="1899"/>
                    <a:pt x="0" y="913"/>
                  </a:cubicBezTo>
                  <a:cubicBezTo>
                    <a:pt x="177" y="1840"/>
                    <a:pt x="913" y="2502"/>
                    <a:pt x="1708" y="2870"/>
                  </a:cubicBezTo>
                  <a:cubicBezTo>
                    <a:pt x="2576" y="3312"/>
                    <a:pt x="3488" y="3370"/>
                    <a:pt x="4342" y="3488"/>
                  </a:cubicBezTo>
                  <a:cubicBezTo>
                    <a:pt x="3238" y="4224"/>
                    <a:pt x="1958" y="4651"/>
                    <a:pt x="663" y="4783"/>
                  </a:cubicBezTo>
                  <a:cubicBezTo>
                    <a:pt x="2635" y="5754"/>
                    <a:pt x="5019" y="5696"/>
                    <a:pt x="6917" y="4651"/>
                  </a:cubicBezTo>
                  <a:cubicBezTo>
                    <a:pt x="6741" y="5578"/>
                    <a:pt x="6314" y="6490"/>
                    <a:pt x="5637" y="7226"/>
                  </a:cubicBezTo>
                  <a:cubicBezTo>
                    <a:pt x="6858" y="6799"/>
                    <a:pt x="7844" y="5887"/>
                    <a:pt x="8389" y="4710"/>
                  </a:cubicBezTo>
                  <a:cubicBezTo>
                    <a:pt x="9861" y="5445"/>
                    <a:pt x="11332" y="6181"/>
                    <a:pt x="12804" y="6858"/>
                  </a:cubicBezTo>
                  <a:cubicBezTo>
                    <a:pt x="12200" y="5946"/>
                    <a:pt x="11833" y="4901"/>
                    <a:pt x="11700" y="3797"/>
                  </a:cubicBezTo>
                  <a:cubicBezTo>
                    <a:pt x="13540" y="4415"/>
                    <a:pt x="15688" y="4047"/>
                    <a:pt x="17160" y="2811"/>
                  </a:cubicBezTo>
                  <a:cubicBezTo>
                    <a:pt x="15821" y="2811"/>
                    <a:pt x="14526" y="2502"/>
                    <a:pt x="13363" y="189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5"/>
            <p:cNvSpPr/>
            <p:nvPr/>
          </p:nvSpPr>
          <p:spPr>
            <a:xfrm>
              <a:off x="5899937" y="4741067"/>
              <a:ext cx="82426" cy="187194"/>
            </a:xfrm>
            <a:custGeom>
              <a:avLst/>
              <a:gdLst/>
              <a:ahLst/>
              <a:cxnLst/>
              <a:rect l="l" t="t" r="r" b="b"/>
              <a:pathLst>
                <a:path w="3180" h="7222" extrusionOk="0">
                  <a:moveTo>
                    <a:pt x="2048" y="1"/>
                  </a:moveTo>
                  <a:cubicBezTo>
                    <a:pt x="1976" y="1"/>
                    <a:pt x="1906" y="12"/>
                    <a:pt x="1840" y="39"/>
                  </a:cubicBezTo>
                  <a:cubicBezTo>
                    <a:pt x="1531" y="98"/>
                    <a:pt x="1340" y="466"/>
                    <a:pt x="1163" y="716"/>
                  </a:cubicBezTo>
                  <a:cubicBezTo>
                    <a:pt x="972" y="1084"/>
                    <a:pt x="795" y="1393"/>
                    <a:pt x="663" y="1761"/>
                  </a:cubicBezTo>
                  <a:cubicBezTo>
                    <a:pt x="1" y="3482"/>
                    <a:pt x="369" y="5381"/>
                    <a:pt x="663" y="7162"/>
                  </a:cubicBezTo>
                  <a:cubicBezTo>
                    <a:pt x="722" y="7203"/>
                    <a:pt x="787" y="7221"/>
                    <a:pt x="854" y="7221"/>
                  </a:cubicBezTo>
                  <a:cubicBezTo>
                    <a:pt x="1069" y="7221"/>
                    <a:pt x="1295" y="7032"/>
                    <a:pt x="1340" y="6852"/>
                  </a:cubicBezTo>
                  <a:cubicBezTo>
                    <a:pt x="1472" y="6543"/>
                    <a:pt x="1399" y="6234"/>
                    <a:pt x="1340" y="5984"/>
                  </a:cubicBezTo>
                  <a:cubicBezTo>
                    <a:pt x="1031" y="4277"/>
                    <a:pt x="1590" y="2438"/>
                    <a:pt x="2812" y="1201"/>
                  </a:cubicBezTo>
                  <a:cubicBezTo>
                    <a:pt x="3003" y="1025"/>
                    <a:pt x="3180" y="775"/>
                    <a:pt x="3062" y="598"/>
                  </a:cubicBezTo>
                  <a:cubicBezTo>
                    <a:pt x="3062" y="466"/>
                    <a:pt x="2944" y="348"/>
                    <a:pt x="2812" y="289"/>
                  </a:cubicBezTo>
                  <a:cubicBezTo>
                    <a:pt x="2572" y="140"/>
                    <a:pt x="2296" y="1"/>
                    <a:pt x="2048" y="1"/>
                  </a:cubicBezTo>
                  <a:close/>
                </a:path>
              </a:pathLst>
            </a:custGeom>
            <a:solidFill>
              <a:srgbClr val="F7D79F"/>
            </a:solid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5"/>
            <p:cNvSpPr/>
            <p:nvPr/>
          </p:nvSpPr>
          <p:spPr>
            <a:xfrm>
              <a:off x="5630999" y="5004509"/>
              <a:ext cx="74805" cy="204872"/>
            </a:xfrm>
            <a:custGeom>
              <a:avLst/>
              <a:gdLst/>
              <a:ahLst/>
              <a:cxnLst/>
              <a:rect l="l" t="t" r="r" b="b"/>
              <a:pathLst>
                <a:path w="2886" h="7904" fill="none" extrusionOk="0">
                  <a:moveTo>
                    <a:pt x="1914" y="7903"/>
                  </a:moveTo>
                  <a:cubicBezTo>
                    <a:pt x="2090" y="7903"/>
                    <a:pt x="2282" y="7903"/>
                    <a:pt x="2399" y="7786"/>
                  </a:cubicBezTo>
                  <a:cubicBezTo>
                    <a:pt x="2517" y="7594"/>
                    <a:pt x="2576" y="7359"/>
                    <a:pt x="2576" y="7168"/>
                  </a:cubicBezTo>
                  <a:cubicBezTo>
                    <a:pt x="2576" y="5696"/>
                    <a:pt x="1914" y="4224"/>
                    <a:pt x="2341" y="2811"/>
                  </a:cubicBezTo>
                  <a:cubicBezTo>
                    <a:pt x="2458" y="2385"/>
                    <a:pt x="2709" y="1958"/>
                    <a:pt x="2826" y="1472"/>
                  </a:cubicBezTo>
                  <a:cubicBezTo>
                    <a:pt x="2885" y="972"/>
                    <a:pt x="2709" y="369"/>
                    <a:pt x="2282" y="236"/>
                  </a:cubicBezTo>
                  <a:cubicBezTo>
                    <a:pt x="1664" y="1"/>
                    <a:pt x="1104" y="678"/>
                    <a:pt x="869" y="1281"/>
                  </a:cubicBezTo>
                  <a:cubicBezTo>
                    <a:pt x="251" y="2694"/>
                    <a:pt x="1" y="4224"/>
                    <a:pt x="251" y="5755"/>
                  </a:cubicBezTo>
                  <a:cubicBezTo>
                    <a:pt x="310" y="6255"/>
                    <a:pt x="442" y="6741"/>
                    <a:pt x="678" y="7109"/>
                  </a:cubicBezTo>
                  <a:cubicBezTo>
                    <a:pt x="928" y="7535"/>
                    <a:pt x="1413" y="7903"/>
                    <a:pt x="1914" y="79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5"/>
            <p:cNvSpPr/>
            <p:nvPr/>
          </p:nvSpPr>
          <p:spPr>
            <a:xfrm rot="2569142">
              <a:off x="7144988" y="4919618"/>
              <a:ext cx="465784" cy="694762"/>
            </a:xfrm>
            <a:custGeom>
              <a:avLst/>
              <a:gdLst/>
              <a:ahLst/>
              <a:cxnLst/>
              <a:rect l="l" t="t" r="r" b="b"/>
              <a:pathLst>
                <a:path w="17970" h="26804" extrusionOk="0">
                  <a:moveTo>
                    <a:pt x="3492" y="0"/>
                  </a:moveTo>
                  <a:cubicBezTo>
                    <a:pt x="2908" y="0"/>
                    <a:pt x="2341" y="168"/>
                    <a:pt x="1899" y="548"/>
                  </a:cubicBezTo>
                  <a:cubicBezTo>
                    <a:pt x="1590" y="798"/>
                    <a:pt x="1354" y="1225"/>
                    <a:pt x="1163" y="1593"/>
                  </a:cubicBezTo>
                  <a:cubicBezTo>
                    <a:pt x="486" y="3123"/>
                    <a:pt x="677" y="4845"/>
                    <a:pt x="913" y="6508"/>
                  </a:cubicBezTo>
                  <a:cubicBezTo>
                    <a:pt x="1222" y="8097"/>
                    <a:pt x="1590" y="9687"/>
                    <a:pt x="1531" y="11350"/>
                  </a:cubicBezTo>
                  <a:cubicBezTo>
                    <a:pt x="1413" y="12998"/>
                    <a:pt x="736" y="14602"/>
                    <a:pt x="427" y="16250"/>
                  </a:cubicBezTo>
                  <a:cubicBezTo>
                    <a:pt x="0" y="18708"/>
                    <a:pt x="368" y="21342"/>
                    <a:pt x="1722" y="23358"/>
                  </a:cubicBezTo>
                  <a:cubicBezTo>
                    <a:pt x="3034" y="25406"/>
                    <a:pt x="5364" y="26804"/>
                    <a:pt x="7825" y="26804"/>
                  </a:cubicBezTo>
                  <a:cubicBezTo>
                    <a:pt x="7876" y="26804"/>
                    <a:pt x="7926" y="26803"/>
                    <a:pt x="7977" y="26802"/>
                  </a:cubicBezTo>
                  <a:cubicBezTo>
                    <a:pt x="8830" y="26802"/>
                    <a:pt x="9625" y="26611"/>
                    <a:pt x="10420" y="26375"/>
                  </a:cubicBezTo>
                  <a:cubicBezTo>
                    <a:pt x="11656" y="26007"/>
                    <a:pt x="12818" y="25566"/>
                    <a:pt x="13863" y="24903"/>
                  </a:cubicBezTo>
                  <a:cubicBezTo>
                    <a:pt x="16615" y="23064"/>
                    <a:pt x="17969" y="19561"/>
                    <a:pt x="17542" y="16309"/>
                  </a:cubicBezTo>
                  <a:cubicBezTo>
                    <a:pt x="17042" y="13057"/>
                    <a:pt x="14967" y="10113"/>
                    <a:pt x="12200" y="8406"/>
                  </a:cubicBezTo>
                  <a:cubicBezTo>
                    <a:pt x="11288" y="7788"/>
                    <a:pt x="10243" y="7303"/>
                    <a:pt x="9507" y="6567"/>
                  </a:cubicBezTo>
                  <a:cubicBezTo>
                    <a:pt x="8580" y="5699"/>
                    <a:pt x="8094" y="4536"/>
                    <a:pt x="7535" y="3491"/>
                  </a:cubicBezTo>
                  <a:cubicBezTo>
                    <a:pt x="6991" y="2387"/>
                    <a:pt x="6314" y="1284"/>
                    <a:pt x="5328" y="548"/>
                  </a:cubicBezTo>
                  <a:cubicBezTo>
                    <a:pt x="4789" y="202"/>
                    <a:pt x="4130" y="0"/>
                    <a:pt x="3492"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5"/>
            <p:cNvSpPr/>
            <p:nvPr/>
          </p:nvSpPr>
          <p:spPr>
            <a:xfrm rot="2569142">
              <a:off x="7129532" y="4850579"/>
              <a:ext cx="465784" cy="702279"/>
            </a:xfrm>
            <a:custGeom>
              <a:avLst/>
              <a:gdLst/>
              <a:ahLst/>
              <a:cxnLst/>
              <a:rect l="l" t="t" r="r" b="b"/>
              <a:pathLst>
                <a:path w="17970" h="27094" fill="none" extrusionOk="0">
                  <a:moveTo>
                    <a:pt x="7977" y="27035"/>
                  </a:moveTo>
                  <a:cubicBezTo>
                    <a:pt x="8831" y="27035"/>
                    <a:pt x="9625" y="26858"/>
                    <a:pt x="10420" y="26608"/>
                  </a:cubicBezTo>
                  <a:cubicBezTo>
                    <a:pt x="11656" y="26240"/>
                    <a:pt x="12819" y="25814"/>
                    <a:pt x="13864" y="25137"/>
                  </a:cubicBezTo>
                  <a:cubicBezTo>
                    <a:pt x="16616" y="23297"/>
                    <a:pt x="17970" y="19794"/>
                    <a:pt x="17543" y="16557"/>
                  </a:cubicBezTo>
                  <a:cubicBezTo>
                    <a:pt x="17042" y="13305"/>
                    <a:pt x="14967" y="10361"/>
                    <a:pt x="12201" y="8639"/>
                  </a:cubicBezTo>
                  <a:cubicBezTo>
                    <a:pt x="11288" y="8021"/>
                    <a:pt x="10243" y="7536"/>
                    <a:pt x="9508" y="6800"/>
                  </a:cubicBezTo>
                  <a:cubicBezTo>
                    <a:pt x="8580" y="5946"/>
                    <a:pt x="8095" y="4784"/>
                    <a:pt x="7550" y="3739"/>
                  </a:cubicBezTo>
                  <a:cubicBezTo>
                    <a:pt x="6991" y="2635"/>
                    <a:pt x="6314" y="1531"/>
                    <a:pt x="5343" y="796"/>
                  </a:cubicBezTo>
                  <a:cubicBezTo>
                    <a:pt x="4298" y="119"/>
                    <a:pt x="2826" y="1"/>
                    <a:pt x="1899" y="796"/>
                  </a:cubicBezTo>
                  <a:cubicBezTo>
                    <a:pt x="1590" y="1105"/>
                    <a:pt x="1355" y="1473"/>
                    <a:pt x="1163" y="1840"/>
                  </a:cubicBezTo>
                  <a:cubicBezTo>
                    <a:pt x="560" y="3371"/>
                    <a:pt x="678" y="5078"/>
                    <a:pt x="928" y="6741"/>
                  </a:cubicBezTo>
                  <a:cubicBezTo>
                    <a:pt x="1222" y="8330"/>
                    <a:pt x="1664" y="9934"/>
                    <a:pt x="1531" y="11583"/>
                  </a:cubicBezTo>
                  <a:cubicBezTo>
                    <a:pt x="1414" y="13246"/>
                    <a:pt x="737" y="14835"/>
                    <a:pt x="428" y="16483"/>
                  </a:cubicBezTo>
                  <a:cubicBezTo>
                    <a:pt x="1" y="18941"/>
                    <a:pt x="369" y="21575"/>
                    <a:pt x="1723" y="23665"/>
                  </a:cubicBezTo>
                  <a:cubicBezTo>
                    <a:pt x="3062" y="25681"/>
                    <a:pt x="5519" y="27094"/>
                    <a:pt x="7977" y="2703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5"/>
            <p:cNvSpPr/>
            <p:nvPr/>
          </p:nvSpPr>
          <p:spPr>
            <a:xfrm rot="2569142">
              <a:off x="7161388" y="5146527"/>
              <a:ext cx="260938" cy="246448"/>
            </a:xfrm>
            <a:custGeom>
              <a:avLst/>
              <a:gdLst/>
              <a:ahLst/>
              <a:cxnLst/>
              <a:rect l="l" t="t" r="r" b="b"/>
              <a:pathLst>
                <a:path w="10067" h="9508" fill="none" extrusionOk="0">
                  <a:moveTo>
                    <a:pt x="9934" y="3915"/>
                  </a:moveTo>
                  <a:cubicBezTo>
                    <a:pt x="9758" y="2635"/>
                    <a:pt x="9140" y="1414"/>
                    <a:pt x="8036" y="678"/>
                  </a:cubicBezTo>
                  <a:cubicBezTo>
                    <a:pt x="7359" y="177"/>
                    <a:pt x="6447" y="1"/>
                    <a:pt x="5593" y="1"/>
                  </a:cubicBezTo>
                  <a:cubicBezTo>
                    <a:pt x="3444" y="60"/>
                    <a:pt x="1355" y="1414"/>
                    <a:pt x="678" y="3371"/>
                  </a:cubicBezTo>
                  <a:cubicBezTo>
                    <a:pt x="1" y="5387"/>
                    <a:pt x="810" y="7845"/>
                    <a:pt x="2709" y="8831"/>
                  </a:cubicBezTo>
                  <a:cubicBezTo>
                    <a:pt x="3680" y="9375"/>
                    <a:pt x="4857" y="9508"/>
                    <a:pt x="5887" y="9316"/>
                  </a:cubicBezTo>
                  <a:cubicBezTo>
                    <a:pt x="7859" y="8948"/>
                    <a:pt x="9640" y="7477"/>
                    <a:pt x="10008" y="5519"/>
                  </a:cubicBezTo>
                  <a:cubicBezTo>
                    <a:pt x="10067" y="5019"/>
                    <a:pt x="10067" y="4475"/>
                    <a:pt x="9934" y="391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5" name="Google Shape;1835;p15"/>
            <p:cNvGrpSpPr/>
            <p:nvPr/>
          </p:nvGrpSpPr>
          <p:grpSpPr>
            <a:xfrm>
              <a:off x="328328" y="4893142"/>
              <a:ext cx="497778" cy="476240"/>
              <a:chOff x="477665" y="4361232"/>
              <a:chExt cx="618434" cy="591676"/>
            </a:xfrm>
          </p:grpSpPr>
          <p:sp>
            <p:nvSpPr>
              <p:cNvPr id="1836" name="Google Shape;1836;p15"/>
              <p:cNvSpPr/>
              <p:nvPr/>
            </p:nvSpPr>
            <p:spPr>
              <a:xfrm>
                <a:off x="515566" y="4400582"/>
                <a:ext cx="580534" cy="552327"/>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5"/>
              <p:cNvSpPr/>
              <p:nvPr/>
            </p:nvSpPr>
            <p:spPr>
              <a:xfrm>
                <a:off x="477665" y="4361232"/>
                <a:ext cx="578634" cy="566784"/>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5"/>
              <p:cNvSpPr/>
              <p:nvPr/>
            </p:nvSpPr>
            <p:spPr>
              <a:xfrm>
                <a:off x="519365" y="4408632"/>
                <a:ext cx="495687" cy="45827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5"/>
              <p:cNvSpPr/>
              <p:nvPr/>
            </p:nvSpPr>
            <p:spPr>
              <a:xfrm>
                <a:off x="612232" y="4657415"/>
                <a:ext cx="155945" cy="193361"/>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5"/>
              <p:cNvSpPr/>
              <p:nvPr/>
            </p:nvSpPr>
            <p:spPr>
              <a:xfrm>
                <a:off x="551115" y="4653615"/>
                <a:ext cx="193361" cy="43180"/>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5"/>
              <p:cNvSpPr/>
              <p:nvPr/>
            </p:nvSpPr>
            <p:spPr>
              <a:xfrm>
                <a:off x="556782" y="4556948"/>
                <a:ext cx="185794" cy="98596"/>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5"/>
              <p:cNvSpPr/>
              <p:nvPr/>
            </p:nvSpPr>
            <p:spPr>
              <a:xfrm>
                <a:off x="637832" y="4471649"/>
                <a:ext cx="108546" cy="168277"/>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5"/>
              <p:cNvSpPr/>
              <p:nvPr/>
            </p:nvSpPr>
            <p:spPr>
              <a:xfrm>
                <a:off x="756298" y="4657415"/>
                <a:ext cx="136045" cy="154045"/>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5"/>
              <p:cNvSpPr/>
              <p:nvPr/>
            </p:nvSpPr>
            <p:spPr>
              <a:xfrm>
                <a:off x="773847" y="4657415"/>
                <a:ext cx="199511" cy="91029"/>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5"/>
              <p:cNvSpPr/>
              <p:nvPr/>
            </p:nvSpPr>
            <p:spPr>
              <a:xfrm>
                <a:off x="781897" y="4621865"/>
                <a:ext cx="211361" cy="29914"/>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5"/>
              <p:cNvSpPr/>
              <p:nvPr/>
            </p:nvSpPr>
            <p:spPr>
              <a:xfrm>
                <a:off x="781897" y="4501499"/>
                <a:ext cx="160195" cy="130346"/>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5"/>
              <p:cNvSpPr/>
              <p:nvPr/>
            </p:nvSpPr>
            <p:spPr>
              <a:xfrm>
                <a:off x="736398" y="4426632"/>
                <a:ext cx="25631" cy="19906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5"/>
              <p:cNvSpPr/>
              <p:nvPr/>
            </p:nvSpPr>
            <p:spPr>
              <a:xfrm>
                <a:off x="761997" y="4438482"/>
                <a:ext cx="90997" cy="189594"/>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5"/>
              <p:cNvSpPr/>
              <p:nvPr/>
            </p:nvSpPr>
            <p:spPr>
              <a:xfrm>
                <a:off x="732598" y="4610047"/>
                <a:ext cx="53098" cy="55448"/>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5"/>
              <p:cNvSpPr/>
              <p:nvPr/>
            </p:nvSpPr>
            <p:spPr>
              <a:xfrm>
                <a:off x="754398" y="4641797"/>
                <a:ext cx="32"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1" name="Google Shape;1851;p15"/>
            <p:cNvGrpSpPr/>
            <p:nvPr/>
          </p:nvGrpSpPr>
          <p:grpSpPr>
            <a:xfrm>
              <a:off x="3631101" y="4616379"/>
              <a:ext cx="613345" cy="623920"/>
              <a:chOff x="4580998" y="3642384"/>
              <a:chExt cx="762014" cy="775152"/>
            </a:xfrm>
          </p:grpSpPr>
          <p:sp>
            <p:nvSpPr>
              <p:cNvPr id="1852" name="Google Shape;1852;p15"/>
              <p:cNvSpPr/>
              <p:nvPr/>
            </p:nvSpPr>
            <p:spPr>
              <a:xfrm>
                <a:off x="4635965" y="3703662"/>
                <a:ext cx="707048" cy="713874"/>
              </a:xfrm>
              <a:custGeom>
                <a:avLst/>
                <a:gdLst/>
                <a:ahLst/>
                <a:cxnLst/>
                <a:rect l="l" t="t" r="r" b="b"/>
                <a:pathLst>
                  <a:path w="21958" h="22170" extrusionOk="0">
                    <a:moveTo>
                      <a:pt x="7859" y="12755"/>
                    </a:moveTo>
                    <a:cubicBezTo>
                      <a:pt x="8286" y="14109"/>
                      <a:pt x="9331" y="15271"/>
                      <a:pt x="10611" y="15830"/>
                    </a:cubicBezTo>
                    <a:cubicBezTo>
                      <a:pt x="10434" y="16625"/>
                      <a:pt x="10243" y="17361"/>
                      <a:pt x="10066" y="18097"/>
                    </a:cubicBezTo>
                    <a:cubicBezTo>
                      <a:pt x="9934" y="18038"/>
                      <a:pt x="9816" y="17964"/>
                      <a:pt x="9699" y="17964"/>
                    </a:cubicBezTo>
                    <a:cubicBezTo>
                      <a:pt x="8963" y="16257"/>
                      <a:pt x="8227" y="14594"/>
                      <a:pt x="7491" y="12946"/>
                    </a:cubicBezTo>
                    <a:cubicBezTo>
                      <a:pt x="7609" y="12887"/>
                      <a:pt x="7727" y="12813"/>
                      <a:pt x="7859" y="12755"/>
                    </a:cubicBezTo>
                    <a:close/>
                    <a:moveTo>
                      <a:pt x="11774" y="16198"/>
                    </a:moveTo>
                    <a:lnTo>
                      <a:pt x="11774" y="16198"/>
                    </a:lnTo>
                    <a:cubicBezTo>
                      <a:pt x="12083" y="16257"/>
                      <a:pt x="12392" y="16316"/>
                      <a:pt x="12701" y="16316"/>
                    </a:cubicBezTo>
                    <a:cubicBezTo>
                      <a:pt x="13010" y="16316"/>
                      <a:pt x="13245" y="16257"/>
                      <a:pt x="13495" y="16198"/>
                    </a:cubicBezTo>
                    <a:lnTo>
                      <a:pt x="13495" y="16198"/>
                    </a:lnTo>
                    <a:cubicBezTo>
                      <a:pt x="13245" y="16743"/>
                      <a:pt x="13010" y="17302"/>
                      <a:pt x="12760" y="17847"/>
                    </a:cubicBezTo>
                    <a:cubicBezTo>
                      <a:pt x="12611" y="18155"/>
                      <a:pt x="12411" y="18506"/>
                      <a:pt x="12168" y="18506"/>
                    </a:cubicBezTo>
                    <a:cubicBezTo>
                      <a:pt x="12121" y="18506"/>
                      <a:pt x="12073" y="18493"/>
                      <a:pt x="12024" y="18465"/>
                    </a:cubicBezTo>
                    <a:cubicBezTo>
                      <a:pt x="11965" y="17729"/>
                      <a:pt x="11847" y="16993"/>
                      <a:pt x="11774" y="16198"/>
                    </a:cubicBezTo>
                    <a:close/>
                    <a:moveTo>
                      <a:pt x="14754" y="0"/>
                    </a:moveTo>
                    <a:cubicBezTo>
                      <a:pt x="12905" y="0"/>
                      <a:pt x="11048" y="1372"/>
                      <a:pt x="10743" y="3248"/>
                    </a:cubicBezTo>
                    <a:cubicBezTo>
                      <a:pt x="9910" y="2429"/>
                      <a:pt x="8807" y="1773"/>
                      <a:pt x="7640" y="1773"/>
                    </a:cubicBezTo>
                    <a:cubicBezTo>
                      <a:pt x="7590" y="1773"/>
                      <a:pt x="7541" y="1774"/>
                      <a:pt x="7491" y="1776"/>
                    </a:cubicBezTo>
                    <a:cubicBezTo>
                      <a:pt x="6255" y="1850"/>
                      <a:pt x="5092" y="2762"/>
                      <a:pt x="4975" y="3925"/>
                    </a:cubicBezTo>
                    <a:cubicBezTo>
                      <a:pt x="3017" y="4057"/>
                      <a:pt x="1178" y="5455"/>
                      <a:pt x="560" y="7368"/>
                    </a:cubicBezTo>
                    <a:cubicBezTo>
                      <a:pt x="0" y="9267"/>
                      <a:pt x="736" y="11474"/>
                      <a:pt x="2340" y="12637"/>
                    </a:cubicBezTo>
                    <a:cubicBezTo>
                      <a:pt x="3152" y="13243"/>
                      <a:pt x="4158" y="13531"/>
                      <a:pt x="5173" y="13531"/>
                    </a:cubicBezTo>
                    <a:cubicBezTo>
                      <a:pt x="5686" y="13531"/>
                      <a:pt x="6202" y="13457"/>
                      <a:pt x="6696" y="13314"/>
                    </a:cubicBezTo>
                    <a:cubicBezTo>
                      <a:pt x="7241" y="15330"/>
                      <a:pt x="7123" y="17670"/>
                      <a:pt x="6873" y="19936"/>
                    </a:cubicBezTo>
                    <a:cubicBezTo>
                      <a:pt x="6814" y="20363"/>
                      <a:pt x="6755" y="20790"/>
                      <a:pt x="6932" y="21217"/>
                    </a:cubicBezTo>
                    <a:cubicBezTo>
                      <a:pt x="7182" y="21835"/>
                      <a:pt x="7859" y="21952"/>
                      <a:pt x="8403" y="22011"/>
                    </a:cubicBezTo>
                    <a:cubicBezTo>
                      <a:pt x="9080" y="22011"/>
                      <a:pt x="9816" y="22085"/>
                      <a:pt x="10493" y="22144"/>
                    </a:cubicBezTo>
                    <a:cubicBezTo>
                      <a:pt x="10659" y="22158"/>
                      <a:pt x="10828" y="22169"/>
                      <a:pt x="10998" y="22169"/>
                    </a:cubicBezTo>
                    <a:cubicBezTo>
                      <a:pt x="11519" y="22169"/>
                      <a:pt x="12039" y="22066"/>
                      <a:pt x="12451" y="21643"/>
                    </a:cubicBezTo>
                    <a:cubicBezTo>
                      <a:pt x="12760" y="21349"/>
                      <a:pt x="12951" y="20908"/>
                      <a:pt x="13127" y="20540"/>
                    </a:cubicBezTo>
                    <a:cubicBezTo>
                      <a:pt x="13746" y="18950"/>
                      <a:pt x="14349" y="17361"/>
                      <a:pt x="14908" y="15698"/>
                    </a:cubicBezTo>
                    <a:cubicBezTo>
                      <a:pt x="16130" y="15021"/>
                      <a:pt x="17057" y="13858"/>
                      <a:pt x="17425" y="12519"/>
                    </a:cubicBezTo>
                    <a:cubicBezTo>
                      <a:pt x="17535" y="12533"/>
                      <a:pt x="17646" y="12540"/>
                      <a:pt x="17756" y="12540"/>
                    </a:cubicBezTo>
                    <a:cubicBezTo>
                      <a:pt x="19052" y="12540"/>
                      <a:pt x="20293" y="11610"/>
                      <a:pt x="20971" y="10429"/>
                    </a:cubicBezTo>
                    <a:cubicBezTo>
                      <a:pt x="21648" y="9326"/>
                      <a:pt x="21957" y="7854"/>
                      <a:pt x="21339" y="6633"/>
                    </a:cubicBezTo>
                    <a:cubicBezTo>
                      <a:pt x="20939" y="5851"/>
                      <a:pt x="20019" y="5348"/>
                      <a:pt x="19158" y="5348"/>
                    </a:cubicBezTo>
                    <a:cubicBezTo>
                      <a:pt x="18722" y="5348"/>
                      <a:pt x="18301" y="5477"/>
                      <a:pt x="17969" y="5764"/>
                    </a:cubicBezTo>
                    <a:cubicBezTo>
                      <a:pt x="19073" y="3807"/>
                      <a:pt x="18028" y="923"/>
                      <a:pt x="15894" y="187"/>
                    </a:cubicBezTo>
                    <a:cubicBezTo>
                      <a:pt x="15524" y="60"/>
                      <a:pt x="15139" y="0"/>
                      <a:pt x="14754"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5"/>
              <p:cNvSpPr/>
              <p:nvPr/>
            </p:nvSpPr>
            <p:spPr>
              <a:xfrm>
                <a:off x="4821731" y="4076932"/>
                <a:ext cx="100947" cy="165862"/>
              </a:xfrm>
              <a:custGeom>
                <a:avLst/>
                <a:gdLst/>
                <a:ahLst/>
                <a:cxnLst/>
                <a:rect l="l" t="t" r="r" b="b"/>
                <a:pathLst>
                  <a:path w="3135" h="5151" fill="none" extrusionOk="0">
                    <a:moveTo>
                      <a:pt x="3135" y="2884"/>
                    </a:moveTo>
                    <a:cubicBezTo>
                      <a:pt x="2944" y="3620"/>
                      <a:pt x="2767" y="4415"/>
                      <a:pt x="2576" y="5151"/>
                    </a:cubicBezTo>
                    <a:cubicBezTo>
                      <a:pt x="2458" y="5092"/>
                      <a:pt x="2325" y="5033"/>
                      <a:pt x="2208" y="4974"/>
                    </a:cubicBezTo>
                    <a:lnTo>
                      <a:pt x="0" y="0"/>
                    </a:ln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5"/>
              <p:cNvSpPr/>
              <p:nvPr/>
            </p:nvSpPr>
            <p:spPr>
              <a:xfrm>
                <a:off x="4960097" y="4181649"/>
                <a:ext cx="54998" cy="79148"/>
              </a:xfrm>
              <a:custGeom>
                <a:avLst/>
                <a:gdLst/>
                <a:ahLst/>
                <a:cxnLst/>
                <a:rect l="l" t="t" r="r" b="b"/>
                <a:pathLst>
                  <a:path w="1708" h="2458" fill="none" extrusionOk="0">
                    <a:moveTo>
                      <a:pt x="1708" y="0"/>
                    </a:moveTo>
                    <a:cubicBezTo>
                      <a:pt x="1472" y="545"/>
                      <a:pt x="1222" y="1104"/>
                      <a:pt x="972" y="1649"/>
                    </a:cubicBezTo>
                    <a:cubicBezTo>
                      <a:pt x="854" y="1958"/>
                      <a:pt x="545" y="2458"/>
                      <a:pt x="236" y="2267"/>
                    </a:cubicBezTo>
                    <a:cubicBezTo>
                      <a:pt x="177" y="1531"/>
                      <a:pt x="59" y="795"/>
                      <a:pt x="0"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5"/>
              <p:cNvSpPr/>
              <p:nvPr/>
            </p:nvSpPr>
            <p:spPr>
              <a:xfrm>
                <a:off x="4796131" y="4088750"/>
                <a:ext cx="264459" cy="286258"/>
              </a:xfrm>
              <a:custGeom>
                <a:avLst/>
                <a:gdLst/>
                <a:ahLst/>
                <a:cxnLst/>
                <a:rect l="l" t="t" r="r" b="b"/>
                <a:pathLst>
                  <a:path w="8213" h="8890" fill="none" extrusionOk="0">
                    <a:moveTo>
                      <a:pt x="1" y="1"/>
                    </a:moveTo>
                    <a:cubicBezTo>
                      <a:pt x="545" y="2032"/>
                      <a:pt x="427" y="4357"/>
                      <a:pt x="177" y="6564"/>
                    </a:cubicBezTo>
                    <a:cubicBezTo>
                      <a:pt x="118" y="7050"/>
                      <a:pt x="59" y="7477"/>
                      <a:pt x="251" y="7845"/>
                    </a:cubicBezTo>
                    <a:cubicBezTo>
                      <a:pt x="486" y="8522"/>
                      <a:pt x="1163" y="8654"/>
                      <a:pt x="1722" y="8654"/>
                    </a:cubicBezTo>
                    <a:cubicBezTo>
                      <a:pt x="2458" y="8713"/>
                      <a:pt x="3120" y="8772"/>
                      <a:pt x="3797" y="8831"/>
                    </a:cubicBezTo>
                    <a:cubicBezTo>
                      <a:pt x="4474" y="8890"/>
                      <a:pt x="5210" y="8890"/>
                      <a:pt x="5769" y="8345"/>
                    </a:cubicBezTo>
                    <a:cubicBezTo>
                      <a:pt x="6064" y="8036"/>
                      <a:pt x="6255" y="7609"/>
                      <a:pt x="6432" y="7183"/>
                    </a:cubicBezTo>
                    <a:cubicBezTo>
                      <a:pt x="7050" y="5637"/>
                      <a:pt x="7668" y="3989"/>
                      <a:pt x="8212" y="240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5"/>
              <p:cNvSpPr/>
              <p:nvPr/>
            </p:nvSpPr>
            <p:spPr>
              <a:xfrm>
                <a:off x="4580998" y="3642384"/>
                <a:ext cx="706565" cy="543085"/>
              </a:xfrm>
              <a:custGeom>
                <a:avLst/>
                <a:gdLst/>
                <a:ahLst/>
                <a:cxnLst/>
                <a:rect l="l" t="t" r="r" b="b"/>
                <a:pathLst>
                  <a:path w="21943" h="16866" fill="none" extrusionOk="0">
                    <a:moveTo>
                      <a:pt x="17410" y="13068"/>
                    </a:moveTo>
                    <a:cubicBezTo>
                      <a:pt x="18823" y="13245"/>
                      <a:pt x="20235" y="12274"/>
                      <a:pt x="20971" y="10979"/>
                    </a:cubicBezTo>
                    <a:cubicBezTo>
                      <a:pt x="21648" y="9875"/>
                      <a:pt x="21943" y="8344"/>
                      <a:pt x="21339" y="7182"/>
                    </a:cubicBezTo>
                    <a:cubicBezTo>
                      <a:pt x="20721" y="6019"/>
                      <a:pt x="18940" y="5460"/>
                      <a:pt x="17969" y="6328"/>
                    </a:cubicBezTo>
                    <a:cubicBezTo>
                      <a:pt x="19073" y="4356"/>
                      <a:pt x="18028" y="1472"/>
                      <a:pt x="15879" y="736"/>
                    </a:cubicBezTo>
                    <a:cubicBezTo>
                      <a:pt x="13731" y="0"/>
                      <a:pt x="11097" y="1545"/>
                      <a:pt x="10729" y="3753"/>
                    </a:cubicBezTo>
                    <a:cubicBezTo>
                      <a:pt x="9875" y="2943"/>
                      <a:pt x="8698" y="2281"/>
                      <a:pt x="7476" y="2340"/>
                    </a:cubicBezTo>
                    <a:cubicBezTo>
                      <a:pt x="6255" y="2399"/>
                      <a:pt x="5092" y="3311"/>
                      <a:pt x="4960" y="4489"/>
                    </a:cubicBezTo>
                    <a:cubicBezTo>
                      <a:pt x="3002" y="4606"/>
                      <a:pt x="1163" y="6019"/>
                      <a:pt x="545" y="7918"/>
                    </a:cubicBezTo>
                    <a:cubicBezTo>
                      <a:pt x="0" y="9757"/>
                      <a:pt x="736" y="11965"/>
                      <a:pt x="2325" y="13186"/>
                    </a:cubicBezTo>
                    <a:cubicBezTo>
                      <a:pt x="3915" y="14349"/>
                      <a:pt x="6255" y="14349"/>
                      <a:pt x="7844" y="13245"/>
                    </a:cubicBezTo>
                    <a:cubicBezTo>
                      <a:pt x="8462" y="15335"/>
                      <a:pt x="10537" y="16865"/>
                      <a:pt x="12686" y="16806"/>
                    </a:cubicBezTo>
                    <a:cubicBezTo>
                      <a:pt x="14834" y="16806"/>
                      <a:pt x="16865" y="15158"/>
                      <a:pt x="17410" y="13068"/>
                    </a:cubicBezTo>
                    <a:close/>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5"/>
              <p:cNvSpPr/>
              <p:nvPr/>
            </p:nvSpPr>
            <p:spPr>
              <a:xfrm>
                <a:off x="4713214" y="3875517"/>
                <a:ext cx="155912" cy="134145"/>
              </a:xfrm>
              <a:custGeom>
                <a:avLst/>
                <a:gdLst/>
                <a:ahLst/>
                <a:cxnLst/>
                <a:rect l="l" t="t" r="r" b="b"/>
                <a:pathLst>
                  <a:path w="4842" h="4166" fill="none" extrusionOk="0">
                    <a:moveTo>
                      <a:pt x="1163" y="1"/>
                    </a:moveTo>
                    <a:cubicBezTo>
                      <a:pt x="486" y="310"/>
                      <a:pt x="0" y="1104"/>
                      <a:pt x="177" y="1840"/>
                    </a:cubicBezTo>
                    <a:cubicBezTo>
                      <a:pt x="368" y="2576"/>
                      <a:pt x="1354" y="3062"/>
                      <a:pt x="1957" y="2576"/>
                    </a:cubicBezTo>
                    <a:cubicBezTo>
                      <a:pt x="1840" y="3371"/>
                      <a:pt x="2576" y="4165"/>
                      <a:pt x="3370" y="4165"/>
                    </a:cubicBezTo>
                    <a:cubicBezTo>
                      <a:pt x="4165" y="4165"/>
                      <a:pt x="4842" y="3371"/>
                      <a:pt x="4783" y="2576"/>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5"/>
              <p:cNvSpPr/>
              <p:nvPr/>
            </p:nvSpPr>
            <p:spPr>
              <a:xfrm>
                <a:off x="4906547" y="3887367"/>
                <a:ext cx="96697" cy="47431"/>
              </a:xfrm>
              <a:custGeom>
                <a:avLst/>
                <a:gdLst/>
                <a:ahLst/>
                <a:cxnLst/>
                <a:rect l="l" t="t" r="r" b="b"/>
                <a:pathLst>
                  <a:path w="3003" h="1473" fill="none" extrusionOk="0">
                    <a:moveTo>
                      <a:pt x="0" y="0"/>
                    </a:moveTo>
                    <a:cubicBezTo>
                      <a:pt x="192" y="677"/>
                      <a:pt x="795" y="1354"/>
                      <a:pt x="1531" y="1413"/>
                    </a:cubicBezTo>
                    <a:cubicBezTo>
                      <a:pt x="2267" y="1472"/>
                      <a:pt x="3003" y="795"/>
                      <a:pt x="2944" y="59"/>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5"/>
              <p:cNvSpPr/>
              <p:nvPr/>
            </p:nvSpPr>
            <p:spPr>
              <a:xfrm>
                <a:off x="5013164" y="3919117"/>
                <a:ext cx="146478" cy="112346"/>
              </a:xfrm>
              <a:custGeom>
                <a:avLst/>
                <a:gdLst/>
                <a:ahLst/>
                <a:cxnLst/>
                <a:rect l="l" t="t" r="r" b="b"/>
                <a:pathLst>
                  <a:path w="4549" h="3489" fill="none" extrusionOk="0">
                    <a:moveTo>
                      <a:pt x="1" y="2944"/>
                    </a:moveTo>
                    <a:cubicBezTo>
                      <a:pt x="427" y="3488"/>
                      <a:pt x="1355" y="3429"/>
                      <a:pt x="1840" y="3003"/>
                    </a:cubicBezTo>
                    <a:cubicBezTo>
                      <a:pt x="2399" y="2576"/>
                      <a:pt x="2576" y="1840"/>
                      <a:pt x="2458" y="1163"/>
                    </a:cubicBezTo>
                    <a:cubicBezTo>
                      <a:pt x="2885" y="1472"/>
                      <a:pt x="3444" y="1531"/>
                      <a:pt x="3871" y="1281"/>
                    </a:cubicBezTo>
                    <a:cubicBezTo>
                      <a:pt x="4298" y="1045"/>
                      <a:pt x="4548" y="486"/>
                      <a:pt x="4475" y="0"/>
                    </a:cubicBezTo>
                  </a:path>
                </a:pathLst>
              </a:custGeom>
              <a:noFill/>
              <a:ln w="6250" cap="rnd" cmpd="sng">
                <a:solidFill>
                  <a:srgbClr val="3C4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0" name="Google Shape;1860;p15"/>
            <p:cNvSpPr/>
            <p:nvPr/>
          </p:nvSpPr>
          <p:spPr>
            <a:xfrm>
              <a:off x="159115" y="4553868"/>
              <a:ext cx="425736" cy="184395"/>
            </a:xfrm>
            <a:custGeom>
              <a:avLst/>
              <a:gdLst/>
              <a:ahLst/>
              <a:cxnLst/>
              <a:rect l="l" t="t" r="r" b="b"/>
              <a:pathLst>
                <a:path w="16425" h="7114" extrusionOk="0">
                  <a:moveTo>
                    <a:pt x="14569" y="0"/>
                  </a:moveTo>
                  <a:cubicBezTo>
                    <a:pt x="14390" y="0"/>
                    <a:pt x="14211" y="24"/>
                    <a:pt x="14040" y="73"/>
                  </a:cubicBezTo>
                  <a:cubicBezTo>
                    <a:pt x="13280" y="298"/>
                    <a:pt x="12574" y="1049"/>
                    <a:pt x="11805" y="1049"/>
                  </a:cubicBezTo>
                  <a:cubicBezTo>
                    <a:pt x="11770" y="1049"/>
                    <a:pt x="11736" y="1047"/>
                    <a:pt x="11701" y="1044"/>
                  </a:cubicBezTo>
                  <a:cubicBezTo>
                    <a:pt x="10906" y="926"/>
                    <a:pt x="10302" y="131"/>
                    <a:pt x="9493" y="131"/>
                  </a:cubicBezTo>
                  <a:cubicBezTo>
                    <a:pt x="8640" y="190"/>
                    <a:pt x="8213" y="1294"/>
                    <a:pt x="7654" y="1971"/>
                  </a:cubicBezTo>
                  <a:cubicBezTo>
                    <a:pt x="7162" y="2561"/>
                    <a:pt x="6385" y="2884"/>
                    <a:pt x="5620" y="2884"/>
                  </a:cubicBezTo>
                  <a:cubicBezTo>
                    <a:pt x="5356" y="2884"/>
                    <a:pt x="5092" y="2845"/>
                    <a:pt x="4843" y="2766"/>
                  </a:cubicBezTo>
                  <a:cubicBezTo>
                    <a:pt x="4307" y="2613"/>
                    <a:pt x="3772" y="2316"/>
                    <a:pt x="3284" y="2316"/>
                  </a:cubicBezTo>
                  <a:cubicBezTo>
                    <a:pt x="3209" y="2316"/>
                    <a:pt x="3135" y="2323"/>
                    <a:pt x="3062" y="2339"/>
                  </a:cubicBezTo>
                  <a:cubicBezTo>
                    <a:pt x="2017" y="2648"/>
                    <a:pt x="1840" y="4237"/>
                    <a:pt x="854" y="4487"/>
                  </a:cubicBezTo>
                  <a:cubicBezTo>
                    <a:pt x="663" y="4546"/>
                    <a:pt x="487" y="4546"/>
                    <a:pt x="295" y="4605"/>
                  </a:cubicBezTo>
                  <a:cubicBezTo>
                    <a:pt x="1" y="4797"/>
                    <a:pt x="1" y="5341"/>
                    <a:pt x="178" y="5650"/>
                  </a:cubicBezTo>
                  <a:cubicBezTo>
                    <a:pt x="466" y="6135"/>
                    <a:pt x="1017" y="6384"/>
                    <a:pt x="1568" y="6384"/>
                  </a:cubicBezTo>
                  <a:cubicBezTo>
                    <a:pt x="1719" y="6384"/>
                    <a:pt x="1871" y="6365"/>
                    <a:pt x="2017" y="6327"/>
                  </a:cubicBezTo>
                  <a:cubicBezTo>
                    <a:pt x="2753" y="6195"/>
                    <a:pt x="3312" y="5768"/>
                    <a:pt x="3857" y="5282"/>
                  </a:cubicBezTo>
                  <a:cubicBezTo>
                    <a:pt x="4342" y="5591"/>
                    <a:pt x="4710" y="6077"/>
                    <a:pt x="5152" y="6504"/>
                  </a:cubicBezTo>
                  <a:cubicBezTo>
                    <a:pt x="5495" y="6847"/>
                    <a:pt x="5952" y="7114"/>
                    <a:pt x="6408" y="7114"/>
                  </a:cubicBezTo>
                  <a:cubicBezTo>
                    <a:pt x="6520" y="7114"/>
                    <a:pt x="6631" y="7098"/>
                    <a:pt x="6741" y="7063"/>
                  </a:cubicBezTo>
                  <a:cubicBezTo>
                    <a:pt x="7418" y="6754"/>
                    <a:pt x="7654" y="5827"/>
                    <a:pt x="8330" y="5459"/>
                  </a:cubicBezTo>
                  <a:cubicBezTo>
                    <a:pt x="8546" y="5351"/>
                    <a:pt x="8773" y="5306"/>
                    <a:pt x="9004" y="5306"/>
                  </a:cubicBezTo>
                  <a:cubicBezTo>
                    <a:pt x="9564" y="5306"/>
                    <a:pt x="10150" y="5567"/>
                    <a:pt x="10670" y="5827"/>
                  </a:cubicBezTo>
                  <a:cubicBezTo>
                    <a:pt x="11059" y="5978"/>
                    <a:pt x="11508" y="6101"/>
                    <a:pt x="11915" y="6101"/>
                  </a:cubicBezTo>
                  <a:cubicBezTo>
                    <a:pt x="12340" y="6101"/>
                    <a:pt x="12719" y="5967"/>
                    <a:pt x="12937" y="5591"/>
                  </a:cubicBezTo>
                  <a:cubicBezTo>
                    <a:pt x="13481" y="4914"/>
                    <a:pt x="12878" y="3752"/>
                    <a:pt x="13422" y="3075"/>
                  </a:cubicBezTo>
                  <a:cubicBezTo>
                    <a:pt x="14099" y="2221"/>
                    <a:pt x="15880" y="2825"/>
                    <a:pt x="16307" y="1853"/>
                  </a:cubicBezTo>
                  <a:cubicBezTo>
                    <a:pt x="16425" y="1412"/>
                    <a:pt x="16307" y="926"/>
                    <a:pt x="15998" y="617"/>
                  </a:cubicBezTo>
                  <a:cubicBezTo>
                    <a:pt x="15635" y="210"/>
                    <a:pt x="15099" y="0"/>
                    <a:pt x="145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5"/>
            <p:cNvSpPr/>
            <p:nvPr/>
          </p:nvSpPr>
          <p:spPr>
            <a:xfrm>
              <a:off x="141566" y="4318215"/>
              <a:ext cx="270112" cy="361506"/>
            </a:xfrm>
            <a:custGeom>
              <a:avLst/>
              <a:gdLst/>
              <a:ahLst/>
              <a:cxnLst/>
              <a:rect l="l" t="t" r="r" b="b"/>
              <a:pathLst>
                <a:path w="10421" h="13947" extrusionOk="0">
                  <a:moveTo>
                    <a:pt x="6491" y="0"/>
                  </a:moveTo>
                  <a:cubicBezTo>
                    <a:pt x="6127" y="0"/>
                    <a:pt x="5743" y="141"/>
                    <a:pt x="5461" y="393"/>
                  </a:cubicBezTo>
                  <a:cubicBezTo>
                    <a:pt x="4902" y="819"/>
                    <a:pt x="4651" y="1555"/>
                    <a:pt x="4416" y="2232"/>
                  </a:cubicBezTo>
                  <a:cubicBezTo>
                    <a:pt x="4225" y="2968"/>
                    <a:pt x="4048" y="3645"/>
                    <a:pt x="3489" y="4189"/>
                  </a:cubicBezTo>
                  <a:cubicBezTo>
                    <a:pt x="3003" y="4690"/>
                    <a:pt x="2267" y="4925"/>
                    <a:pt x="1958" y="5543"/>
                  </a:cubicBezTo>
                  <a:cubicBezTo>
                    <a:pt x="1414" y="6529"/>
                    <a:pt x="2267" y="7751"/>
                    <a:pt x="1899" y="8796"/>
                  </a:cubicBezTo>
                  <a:cubicBezTo>
                    <a:pt x="1531" y="9899"/>
                    <a:pt x="1" y="10444"/>
                    <a:pt x="60" y="11606"/>
                  </a:cubicBezTo>
                  <a:cubicBezTo>
                    <a:pt x="60" y="12416"/>
                    <a:pt x="972" y="13152"/>
                    <a:pt x="737" y="13946"/>
                  </a:cubicBezTo>
                  <a:cubicBezTo>
                    <a:pt x="1473" y="12902"/>
                    <a:pt x="3489" y="13755"/>
                    <a:pt x="4283" y="12710"/>
                  </a:cubicBezTo>
                  <a:cubicBezTo>
                    <a:pt x="4902" y="11974"/>
                    <a:pt x="4416" y="10694"/>
                    <a:pt x="5093" y="10017"/>
                  </a:cubicBezTo>
                  <a:cubicBezTo>
                    <a:pt x="5371" y="9717"/>
                    <a:pt x="5753" y="9633"/>
                    <a:pt x="6174" y="9633"/>
                  </a:cubicBezTo>
                  <a:cubicBezTo>
                    <a:pt x="6696" y="9633"/>
                    <a:pt x="7278" y="9762"/>
                    <a:pt x="7796" y="9762"/>
                  </a:cubicBezTo>
                  <a:cubicBezTo>
                    <a:pt x="8230" y="9762"/>
                    <a:pt x="8619" y="9672"/>
                    <a:pt x="8890" y="9340"/>
                  </a:cubicBezTo>
                  <a:cubicBezTo>
                    <a:pt x="9684" y="8295"/>
                    <a:pt x="8036" y="6765"/>
                    <a:pt x="8522" y="5602"/>
                  </a:cubicBezTo>
                  <a:cubicBezTo>
                    <a:pt x="8698" y="5058"/>
                    <a:pt x="9258" y="4808"/>
                    <a:pt x="9684" y="4440"/>
                  </a:cubicBezTo>
                  <a:cubicBezTo>
                    <a:pt x="10111" y="4072"/>
                    <a:pt x="10420" y="3512"/>
                    <a:pt x="10170" y="3027"/>
                  </a:cubicBezTo>
                  <a:cubicBezTo>
                    <a:pt x="9876" y="2541"/>
                    <a:pt x="9140" y="2600"/>
                    <a:pt x="8640" y="2409"/>
                  </a:cubicBezTo>
                  <a:cubicBezTo>
                    <a:pt x="8272" y="2232"/>
                    <a:pt x="7904" y="1923"/>
                    <a:pt x="7786" y="1555"/>
                  </a:cubicBezTo>
                  <a:cubicBezTo>
                    <a:pt x="7595" y="1187"/>
                    <a:pt x="7595" y="760"/>
                    <a:pt x="7359" y="393"/>
                  </a:cubicBezTo>
                  <a:cubicBezTo>
                    <a:pt x="7153" y="123"/>
                    <a:pt x="6831" y="0"/>
                    <a:pt x="649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5"/>
            <p:cNvSpPr/>
            <p:nvPr/>
          </p:nvSpPr>
          <p:spPr>
            <a:xfrm>
              <a:off x="-141474" y="4299733"/>
              <a:ext cx="325788" cy="385819"/>
            </a:xfrm>
            <a:custGeom>
              <a:avLst/>
              <a:gdLst/>
              <a:ahLst/>
              <a:cxnLst/>
              <a:rect l="l" t="t" r="r" b="b"/>
              <a:pathLst>
                <a:path w="12569" h="14885" extrusionOk="0">
                  <a:moveTo>
                    <a:pt x="6739" y="0"/>
                  </a:moveTo>
                  <a:cubicBezTo>
                    <a:pt x="6528" y="0"/>
                    <a:pt x="6321" y="54"/>
                    <a:pt x="6137" y="178"/>
                  </a:cubicBezTo>
                  <a:cubicBezTo>
                    <a:pt x="5946" y="311"/>
                    <a:pt x="5769" y="546"/>
                    <a:pt x="5578" y="679"/>
                  </a:cubicBezTo>
                  <a:cubicBezTo>
                    <a:pt x="5411" y="764"/>
                    <a:pt x="5234" y="798"/>
                    <a:pt x="5051" y="798"/>
                  </a:cubicBezTo>
                  <a:cubicBezTo>
                    <a:pt x="4572" y="798"/>
                    <a:pt x="4052" y="567"/>
                    <a:pt x="3562" y="429"/>
                  </a:cubicBezTo>
                  <a:cubicBezTo>
                    <a:pt x="3162" y="314"/>
                    <a:pt x="2712" y="243"/>
                    <a:pt x="2277" y="243"/>
                  </a:cubicBezTo>
                  <a:cubicBezTo>
                    <a:pt x="2040" y="243"/>
                    <a:pt x="1808" y="264"/>
                    <a:pt x="1590" y="311"/>
                  </a:cubicBezTo>
                  <a:cubicBezTo>
                    <a:pt x="1104" y="429"/>
                    <a:pt x="677" y="620"/>
                    <a:pt x="368" y="988"/>
                  </a:cubicBezTo>
                  <a:cubicBezTo>
                    <a:pt x="59" y="1356"/>
                    <a:pt x="0" y="1900"/>
                    <a:pt x="368" y="2209"/>
                  </a:cubicBezTo>
                  <a:cubicBezTo>
                    <a:pt x="795" y="2636"/>
                    <a:pt x="1472" y="2459"/>
                    <a:pt x="2031" y="2636"/>
                  </a:cubicBezTo>
                  <a:cubicBezTo>
                    <a:pt x="2576" y="2754"/>
                    <a:pt x="3003" y="3313"/>
                    <a:pt x="3003" y="3858"/>
                  </a:cubicBezTo>
                  <a:cubicBezTo>
                    <a:pt x="3003" y="4299"/>
                    <a:pt x="2826" y="4667"/>
                    <a:pt x="2885" y="5094"/>
                  </a:cubicBezTo>
                  <a:cubicBezTo>
                    <a:pt x="3061" y="6315"/>
                    <a:pt x="5151" y="6256"/>
                    <a:pt x="5828" y="7360"/>
                  </a:cubicBezTo>
                  <a:cubicBezTo>
                    <a:pt x="6446" y="8464"/>
                    <a:pt x="5342" y="10112"/>
                    <a:pt x="6255" y="10980"/>
                  </a:cubicBezTo>
                  <a:cubicBezTo>
                    <a:pt x="6932" y="11657"/>
                    <a:pt x="8286" y="11466"/>
                    <a:pt x="8462" y="12319"/>
                  </a:cubicBezTo>
                  <a:cubicBezTo>
                    <a:pt x="8521" y="12570"/>
                    <a:pt x="8462" y="12820"/>
                    <a:pt x="8462" y="13055"/>
                  </a:cubicBezTo>
                  <a:cubicBezTo>
                    <a:pt x="8360" y="14181"/>
                    <a:pt x="9548" y="14885"/>
                    <a:pt x="10663" y="14885"/>
                  </a:cubicBezTo>
                  <a:cubicBezTo>
                    <a:pt x="10830" y="14885"/>
                    <a:pt x="10996" y="14869"/>
                    <a:pt x="11155" y="14836"/>
                  </a:cubicBezTo>
                  <a:cubicBezTo>
                    <a:pt x="11406" y="14777"/>
                    <a:pt x="11715" y="14718"/>
                    <a:pt x="11832" y="14468"/>
                  </a:cubicBezTo>
                  <a:cubicBezTo>
                    <a:pt x="11891" y="14291"/>
                    <a:pt x="11891" y="14041"/>
                    <a:pt x="11832" y="13791"/>
                  </a:cubicBezTo>
                  <a:cubicBezTo>
                    <a:pt x="11774" y="12629"/>
                    <a:pt x="12568" y="11466"/>
                    <a:pt x="12024" y="10421"/>
                  </a:cubicBezTo>
                  <a:cubicBezTo>
                    <a:pt x="11656" y="9744"/>
                    <a:pt x="10788" y="9376"/>
                    <a:pt x="10493" y="8640"/>
                  </a:cubicBezTo>
                  <a:cubicBezTo>
                    <a:pt x="9993" y="7537"/>
                    <a:pt x="11155" y="6197"/>
                    <a:pt x="10670" y="5094"/>
                  </a:cubicBezTo>
                  <a:cubicBezTo>
                    <a:pt x="10302" y="4225"/>
                    <a:pt x="9139" y="3990"/>
                    <a:pt x="8771" y="3122"/>
                  </a:cubicBezTo>
                  <a:cubicBezTo>
                    <a:pt x="8654" y="2827"/>
                    <a:pt x="8654" y="2518"/>
                    <a:pt x="8580" y="2209"/>
                  </a:cubicBezTo>
                  <a:cubicBezTo>
                    <a:pt x="8521" y="1591"/>
                    <a:pt x="8345" y="988"/>
                    <a:pt x="7918" y="487"/>
                  </a:cubicBezTo>
                  <a:cubicBezTo>
                    <a:pt x="7587" y="205"/>
                    <a:pt x="7153" y="0"/>
                    <a:pt x="673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5"/>
            <p:cNvSpPr/>
            <p:nvPr/>
          </p:nvSpPr>
          <p:spPr>
            <a:xfrm>
              <a:off x="-289098" y="4656544"/>
              <a:ext cx="524517" cy="651292"/>
            </a:xfrm>
            <a:custGeom>
              <a:avLst/>
              <a:gdLst/>
              <a:ahLst/>
              <a:cxnLst/>
              <a:rect l="l" t="t" r="r" b="b"/>
              <a:pathLst>
                <a:path w="20236" h="25127" extrusionOk="0">
                  <a:moveTo>
                    <a:pt x="17732" y="0"/>
                  </a:moveTo>
                  <a:cubicBezTo>
                    <a:pt x="17502" y="0"/>
                    <a:pt x="17255" y="63"/>
                    <a:pt x="17042" y="159"/>
                  </a:cubicBezTo>
                  <a:cubicBezTo>
                    <a:pt x="16674" y="394"/>
                    <a:pt x="16365" y="703"/>
                    <a:pt x="15997" y="1012"/>
                  </a:cubicBezTo>
                  <a:cubicBezTo>
                    <a:pt x="14466" y="2234"/>
                    <a:pt x="12377" y="2307"/>
                    <a:pt x="10478" y="2734"/>
                  </a:cubicBezTo>
                  <a:cubicBezTo>
                    <a:pt x="6681" y="3646"/>
                    <a:pt x="3238" y="6840"/>
                    <a:pt x="2870" y="10696"/>
                  </a:cubicBezTo>
                  <a:cubicBezTo>
                    <a:pt x="2575" y="13712"/>
                    <a:pt x="4106" y="16832"/>
                    <a:pt x="3179" y="19717"/>
                  </a:cubicBezTo>
                  <a:cubicBezTo>
                    <a:pt x="2870" y="20703"/>
                    <a:pt x="2266" y="21615"/>
                    <a:pt x="1648" y="22469"/>
                  </a:cubicBezTo>
                  <a:cubicBezTo>
                    <a:pt x="1104" y="23337"/>
                    <a:pt x="545" y="24132"/>
                    <a:pt x="0" y="24985"/>
                  </a:cubicBezTo>
                  <a:cubicBezTo>
                    <a:pt x="100" y="25085"/>
                    <a:pt x="212" y="25126"/>
                    <a:pt x="330" y="25126"/>
                  </a:cubicBezTo>
                  <a:cubicBezTo>
                    <a:pt x="646" y="25126"/>
                    <a:pt x="996" y="24827"/>
                    <a:pt x="1222" y="24558"/>
                  </a:cubicBezTo>
                  <a:cubicBezTo>
                    <a:pt x="2325" y="23146"/>
                    <a:pt x="3488" y="21674"/>
                    <a:pt x="5151" y="21071"/>
                  </a:cubicBezTo>
                  <a:cubicBezTo>
                    <a:pt x="6622" y="20511"/>
                    <a:pt x="8212" y="20703"/>
                    <a:pt x="9742" y="20570"/>
                  </a:cubicBezTo>
                  <a:cubicBezTo>
                    <a:pt x="12936" y="20335"/>
                    <a:pt x="15938" y="18554"/>
                    <a:pt x="17778" y="15979"/>
                  </a:cubicBezTo>
                  <a:cubicBezTo>
                    <a:pt x="19617" y="13403"/>
                    <a:pt x="20235" y="9960"/>
                    <a:pt x="19426" y="6899"/>
                  </a:cubicBezTo>
                  <a:cubicBezTo>
                    <a:pt x="18999" y="5250"/>
                    <a:pt x="18204" y="3646"/>
                    <a:pt x="18455" y="1998"/>
                  </a:cubicBezTo>
                  <a:cubicBezTo>
                    <a:pt x="18572" y="1380"/>
                    <a:pt x="18764" y="644"/>
                    <a:pt x="18322" y="217"/>
                  </a:cubicBezTo>
                  <a:cubicBezTo>
                    <a:pt x="18175" y="63"/>
                    <a:pt x="17962" y="0"/>
                    <a:pt x="1773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5"/>
            <p:cNvSpPr/>
            <p:nvPr/>
          </p:nvSpPr>
          <p:spPr>
            <a:xfrm>
              <a:off x="-118975" y="4838410"/>
              <a:ext cx="131622" cy="95386"/>
            </a:xfrm>
            <a:custGeom>
              <a:avLst/>
              <a:gdLst/>
              <a:ahLst/>
              <a:cxnLst/>
              <a:rect l="l" t="t" r="r" b="b"/>
              <a:pathLst>
                <a:path w="5078" h="3680" extrusionOk="0">
                  <a:moveTo>
                    <a:pt x="1" y="0"/>
                  </a:moveTo>
                  <a:lnTo>
                    <a:pt x="4960" y="3680"/>
                  </a:lnTo>
                  <a:cubicBezTo>
                    <a:pt x="5078" y="3680"/>
                    <a:pt x="5019" y="3503"/>
                    <a:pt x="4960" y="3444"/>
                  </a:cubicBezTo>
                  <a:cubicBezTo>
                    <a:pt x="3371" y="2208"/>
                    <a:pt x="1767" y="928"/>
                    <a:pt x="1" y="0"/>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5"/>
            <p:cNvSpPr/>
            <p:nvPr/>
          </p:nvSpPr>
          <p:spPr>
            <a:xfrm>
              <a:off x="-118975" y="4838410"/>
              <a:ext cx="131622" cy="95386"/>
            </a:xfrm>
            <a:custGeom>
              <a:avLst/>
              <a:gdLst/>
              <a:ahLst/>
              <a:cxnLst/>
              <a:rect l="l" t="t" r="r" b="b"/>
              <a:pathLst>
                <a:path w="5078" h="3680" fill="none" extrusionOk="0">
                  <a:moveTo>
                    <a:pt x="1" y="0"/>
                  </a:moveTo>
                  <a:cubicBezTo>
                    <a:pt x="1767" y="928"/>
                    <a:pt x="3371" y="2208"/>
                    <a:pt x="4960" y="3444"/>
                  </a:cubicBezTo>
                  <a:cubicBezTo>
                    <a:pt x="5019" y="3503"/>
                    <a:pt x="5078" y="3680"/>
                    <a:pt x="4960" y="368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5"/>
            <p:cNvSpPr/>
            <p:nvPr/>
          </p:nvSpPr>
          <p:spPr>
            <a:xfrm>
              <a:off x="-52226" y="4832292"/>
              <a:ext cx="68325" cy="49248"/>
            </a:xfrm>
            <a:custGeom>
              <a:avLst/>
              <a:gdLst/>
              <a:ahLst/>
              <a:cxnLst/>
              <a:rect l="l" t="t" r="r" b="b"/>
              <a:pathLst>
                <a:path w="2636" h="1900" extrusionOk="0">
                  <a:moveTo>
                    <a:pt x="1" y="1"/>
                  </a:moveTo>
                  <a:lnTo>
                    <a:pt x="2635" y="1899"/>
                  </a:lnTo>
                  <a:cubicBezTo>
                    <a:pt x="1958" y="1046"/>
                    <a:pt x="972" y="487"/>
                    <a:pt x="1"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5"/>
            <p:cNvSpPr/>
            <p:nvPr/>
          </p:nvSpPr>
          <p:spPr>
            <a:xfrm>
              <a:off x="-52226" y="4832292"/>
              <a:ext cx="68325" cy="49248"/>
            </a:xfrm>
            <a:custGeom>
              <a:avLst/>
              <a:gdLst/>
              <a:ahLst/>
              <a:cxnLst/>
              <a:rect l="l" t="t" r="r" b="b"/>
              <a:pathLst>
                <a:path w="2636" h="1900" fill="none" extrusionOk="0">
                  <a:moveTo>
                    <a:pt x="1" y="1"/>
                  </a:moveTo>
                  <a:cubicBezTo>
                    <a:pt x="972" y="487"/>
                    <a:pt x="1958" y="1046"/>
                    <a:pt x="2635" y="1899"/>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5"/>
            <p:cNvSpPr/>
            <p:nvPr/>
          </p:nvSpPr>
          <p:spPr>
            <a:xfrm>
              <a:off x="-63658" y="5026083"/>
              <a:ext cx="74779" cy="57257"/>
            </a:xfrm>
            <a:custGeom>
              <a:avLst/>
              <a:gdLst/>
              <a:ahLst/>
              <a:cxnLst/>
              <a:rect l="l" t="t" r="r" b="b"/>
              <a:pathLst>
                <a:path w="2885" h="2209" extrusionOk="0">
                  <a:moveTo>
                    <a:pt x="0" y="1"/>
                  </a:moveTo>
                  <a:lnTo>
                    <a:pt x="2885" y="2208"/>
                  </a:lnTo>
                  <a:cubicBezTo>
                    <a:pt x="2090" y="1296"/>
                    <a:pt x="1104" y="560"/>
                    <a:pt x="0"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5"/>
            <p:cNvSpPr/>
            <p:nvPr/>
          </p:nvSpPr>
          <p:spPr>
            <a:xfrm>
              <a:off x="-63658" y="5026083"/>
              <a:ext cx="74779" cy="57257"/>
            </a:xfrm>
            <a:custGeom>
              <a:avLst/>
              <a:gdLst/>
              <a:ahLst/>
              <a:cxnLst/>
              <a:rect l="l" t="t" r="r" b="b"/>
              <a:pathLst>
                <a:path w="2885" h="2209" fill="none" extrusionOk="0">
                  <a:moveTo>
                    <a:pt x="0" y="1"/>
                  </a:moveTo>
                  <a:cubicBezTo>
                    <a:pt x="1104" y="560"/>
                    <a:pt x="2090" y="1296"/>
                    <a:pt x="2885" y="2208"/>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5"/>
            <p:cNvSpPr/>
            <p:nvPr/>
          </p:nvSpPr>
          <p:spPr>
            <a:xfrm>
              <a:off x="20640" y="5038680"/>
              <a:ext cx="38180" cy="33592"/>
            </a:xfrm>
            <a:custGeom>
              <a:avLst/>
              <a:gdLst/>
              <a:ahLst/>
              <a:cxnLst/>
              <a:rect l="l" t="t" r="r" b="b"/>
              <a:pathLst>
                <a:path w="1473" h="1296" extrusionOk="0">
                  <a:moveTo>
                    <a:pt x="1" y="1"/>
                  </a:moveTo>
                  <a:lnTo>
                    <a:pt x="1296" y="1296"/>
                  </a:lnTo>
                  <a:cubicBezTo>
                    <a:pt x="1472" y="1178"/>
                    <a:pt x="1296" y="928"/>
                    <a:pt x="1105" y="810"/>
                  </a:cubicBezTo>
                  <a:cubicBezTo>
                    <a:pt x="737" y="560"/>
                    <a:pt x="369" y="310"/>
                    <a:pt x="1"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5"/>
            <p:cNvSpPr/>
            <p:nvPr/>
          </p:nvSpPr>
          <p:spPr>
            <a:xfrm>
              <a:off x="20640" y="5038680"/>
              <a:ext cx="38180" cy="33592"/>
            </a:xfrm>
            <a:custGeom>
              <a:avLst/>
              <a:gdLst/>
              <a:ahLst/>
              <a:cxnLst/>
              <a:rect l="l" t="t" r="r" b="b"/>
              <a:pathLst>
                <a:path w="1473" h="1296" fill="none" extrusionOk="0">
                  <a:moveTo>
                    <a:pt x="1" y="1"/>
                  </a:moveTo>
                  <a:cubicBezTo>
                    <a:pt x="369" y="310"/>
                    <a:pt x="737" y="560"/>
                    <a:pt x="1105" y="810"/>
                  </a:cubicBezTo>
                  <a:cubicBezTo>
                    <a:pt x="1296" y="928"/>
                    <a:pt x="1472" y="1178"/>
                    <a:pt x="1296" y="1296"/>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5"/>
            <p:cNvSpPr/>
            <p:nvPr/>
          </p:nvSpPr>
          <p:spPr>
            <a:xfrm>
              <a:off x="135084" y="4844890"/>
              <a:ext cx="38180" cy="28642"/>
            </a:xfrm>
            <a:custGeom>
              <a:avLst/>
              <a:gdLst/>
              <a:ahLst/>
              <a:cxnLst/>
              <a:rect l="l" t="t" r="r" b="b"/>
              <a:pathLst>
                <a:path w="1473" h="1105" extrusionOk="0">
                  <a:moveTo>
                    <a:pt x="1" y="1"/>
                  </a:moveTo>
                  <a:lnTo>
                    <a:pt x="1472" y="1104"/>
                  </a:lnTo>
                  <a:cubicBezTo>
                    <a:pt x="987" y="678"/>
                    <a:pt x="560" y="310"/>
                    <a:pt x="1"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5"/>
            <p:cNvSpPr/>
            <p:nvPr/>
          </p:nvSpPr>
          <p:spPr>
            <a:xfrm>
              <a:off x="135084" y="4844890"/>
              <a:ext cx="38180" cy="28642"/>
            </a:xfrm>
            <a:custGeom>
              <a:avLst/>
              <a:gdLst/>
              <a:ahLst/>
              <a:cxnLst/>
              <a:rect l="l" t="t" r="r" b="b"/>
              <a:pathLst>
                <a:path w="1473" h="1105" fill="none" extrusionOk="0">
                  <a:moveTo>
                    <a:pt x="1" y="1"/>
                  </a:moveTo>
                  <a:cubicBezTo>
                    <a:pt x="560" y="310"/>
                    <a:pt x="987" y="678"/>
                    <a:pt x="1472" y="1104"/>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5"/>
            <p:cNvSpPr/>
            <p:nvPr/>
          </p:nvSpPr>
          <p:spPr>
            <a:xfrm>
              <a:off x="141565" y="4919674"/>
              <a:ext cx="27112" cy="20606"/>
            </a:xfrm>
            <a:custGeom>
              <a:avLst/>
              <a:gdLst/>
              <a:ahLst/>
              <a:cxnLst/>
              <a:rect l="l" t="t" r="r" b="b"/>
              <a:pathLst>
                <a:path w="1046" h="795" extrusionOk="0">
                  <a:moveTo>
                    <a:pt x="1" y="0"/>
                  </a:moveTo>
                  <a:cubicBezTo>
                    <a:pt x="310" y="309"/>
                    <a:pt x="678" y="545"/>
                    <a:pt x="1046" y="795"/>
                  </a:cubicBezTo>
                  <a:lnTo>
                    <a:pt x="1" y="0"/>
                  </a:ln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5"/>
            <p:cNvSpPr/>
            <p:nvPr/>
          </p:nvSpPr>
          <p:spPr>
            <a:xfrm>
              <a:off x="141565" y="4919674"/>
              <a:ext cx="27112" cy="20606"/>
            </a:xfrm>
            <a:custGeom>
              <a:avLst/>
              <a:gdLst/>
              <a:ahLst/>
              <a:cxnLst/>
              <a:rect l="l" t="t" r="r" b="b"/>
              <a:pathLst>
                <a:path w="1046" h="795" fill="none" extrusionOk="0">
                  <a:moveTo>
                    <a:pt x="1" y="0"/>
                  </a:moveTo>
                  <a:cubicBezTo>
                    <a:pt x="310" y="309"/>
                    <a:pt x="678" y="545"/>
                    <a:pt x="1046" y="795"/>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5"/>
            <p:cNvSpPr/>
            <p:nvPr/>
          </p:nvSpPr>
          <p:spPr>
            <a:xfrm>
              <a:off x="-30089" y="5099337"/>
              <a:ext cx="33204" cy="25194"/>
            </a:xfrm>
            <a:custGeom>
              <a:avLst/>
              <a:gdLst/>
              <a:ahLst/>
              <a:cxnLst/>
              <a:rect l="l" t="t" r="r" b="b"/>
              <a:pathLst>
                <a:path w="1281" h="972" extrusionOk="0">
                  <a:moveTo>
                    <a:pt x="1" y="0"/>
                  </a:moveTo>
                  <a:lnTo>
                    <a:pt x="1281" y="972"/>
                  </a:lnTo>
                  <a:cubicBezTo>
                    <a:pt x="854" y="604"/>
                    <a:pt x="427" y="310"/>
                    <a:pt x="1" y="0"/>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5"/>
            <p:cNvSpPr/>
            <p:nvPr/>
          </p:nvSpPr>
          <p:spPr>
            <a:xfrm>
              <a:off x="-30089" y="5099337"/>
              <a:ext cx="33204" cy="25194"/>
            </a:xfrm>
            <a:custGeom>
              <a:avLst/>
              <a:gdLst/>
              <a:ahLst/>
              <a:cxnLst/>
              <a:rect l="l" t="t" r="r" b="b"/>
              <a:pathLst>
                <a:path w="1281" h="972" fill="none" extrusionOk="0">
                  <a:moveTo>
                    <a:pt x="1" y="0"/>
                  </a:moveTo>
                  <a:cubicBezTo>
                    <a:pt x="427" y="310"/>
                    <a:pt x="854" y="604"/>
                    <a:pt x="1281" y="972"/>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5"/>
            <p:cNvSpPr/>
            <p:nvPr/>
          </p:nvSpPr>
          <p:spPr>
            <a:xfrm>
              <a:off x="2868863" y="4718537"/>
              <a:ext cx="148029" cy="147355"/>
            </a:xfrm>
            <a:custGeom>
              <a:avLst/>
              <a:gdLst/>
              <a:ahLst/>
              <a:cxnLst/>
              <a:rect l="l" t="t" r="r" b="b"/>
              <a:pathLst>
                <a:path w="5711" h="5685" extrusionOk="0">
                  <a:moveTo>
                    <a:pt x="2840" y="0"/>
                  </a:moveTo>
                  <a:cubicBezTo>
                    <a:pt x="2411" y="0"/>
                    <a:pt x="1981" y="107"/>
                    <a:pt x="1590" y="314"/>
                  </a:cubicBezTo>
                  <a:cubicBezTo>
                    <a:pt x="1104" y="564"/>
                    <a:pt x="736" y="990"/>
                    <a:pt x="486" y="1476"/>
                  </a:cubicBezTo>
                  <a:cubicBezTo>
                    <a:pt x="59" y="2212"/>
                    <a:pt x="0" y="3139"/>
                    <a:pt x="309" y="3934"/>
                  </a:cubicBezTo>
                  <a:cubicBezTo>
                    <a:pt x="677" y="4728"/>
                    <a:pt x="1354" y="5405"/>
                    <a:pt x="2149" y="5597"/>
                  </a:cubicBezTo>
                  <a:cubicBezTo>
                    <a:pt x="2392" y="5656"/>
                    <a:pt x="2653" y="5685"/>
                    <a:pt x="2914" y="5685"/>
                  </a:cubicBezTo>
                  <a:cubicBezTo>
                    <a:pt x="3175" y="5685"/>
                    <a:pt x="3437" y="5656"/>
                    <a:pt x="3679" y="5597"/>
                  </a:cubicBezTo>
                  <a:cubicBezTo>
                    <a:pt x="4901" y="5155"/>
                    <a:pt x="5710" y="3816"/>
                    <a:pt x="5578" y="2521"/>
                  </a:cubicBezTo>
                  <a:cubicBezTo>
                    <a:pt x="5460" y="1667"/>
                    <a:pt x="4975" y="814"/>
                    <a:pt x="4165" y="372"/>
                  </a:cubicBezTo>
                  <a:cubicBezTo>
                    <a:pt x="3755" y="122"/>
                    <a:pt x="3298" y="0"/>
                    <a:pt x="2840"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5"/>
            <p:cNvSpPr/>
            <p:nvPr/>
          </p:nvSpPr>
          <p:spPr>
            <a:xfrm>
              <a:off x="2992846" y="4663324"/>
              <a:ext cx="127034" cy="128719"/>
            </a:xfrm>
            <a:custGeom>
              <a:avLst/>
              <a:gdLst/>
              <a:ahLst/>
              <a:cxnLst/>
              <a:rect l="l" t="t" r="r" b="b"/>
              <a:pathLst>
                <a:path w="4901" h="4966" extrusionOk="0">
                  <a:moveTo>
                    <a:pt x="2866" y="158"/>
                  </a:moveTo>
                  <a:cubicBezTo>
                    <a:pt x="2788" y="158"/>
                    <a:pt x="2711" y="164"/>
                    <a:pt x="2634" y="177"/>
                  </a:cubicBezTo>
                  <a:cubicBezTo>
                    <a:pt x="1663" y="295"/>
                    <a:pt x="1663" y="1"/>
                    <a:pt x="1163" y="854"/>
                  </a:cubicBezTo>
                  <a:cubicBezTo>
                    <a:pt x="486" y="1163"/>
                    <a:pt x="59" y="1840"/>
                    <a:pt x="0" y="2576"/>
                  </a:cubicBezTo>
                  <a:cubicBezTo>
                    <a:pt x="0" y="3312"/>
                    <a:pt x="309" y="3974"/>
                    <a:pt x="927" y="4416"/>
                  </a:cubicBezTo>
                  <a:cubicBezTo>
                    <a:pt x="1222" y="4592"/>
                    <a:pt x="1590" y="4710"/>
                    <a:pt x="1899" y="4842"/>
                  </a:cubicBezTo>
                  <a:cubicBezTo>
                    <a:pt x="2162" y="4915"/>
                    <a:pt x="2454" y="4965"/>
                    <a:pt x="2740" y="4965"/>
                  </a:cubicBezTo>
                  <a:cubicBezTo>
                    <a:pt x="2916" y="4965"/>
                    <a:pt x="3090" y="4946"/>
                    <a:pt x="3253" y="4901"/>
                  </a:cubicBezTo>
                  <a:cubicBezTo>
                    <a:pt x="4047" y="4710"/>
                    <a:pt x="4606" y="3915"/>
                    <a:pt x="4724" y="3062"/>
                  </a:cubicBezTo>
                  <a:cubicBezTo>
                    <a:pt x="4901" y="2385"/>
                    <a:pt x="4783" y="1649"/>
                    <a:pt x="4415" y="1031"/>
                  </a:cubicBezTo>
                  <a:cubicBezTo>
                    <a:pt x="4089" y="548"/>
                    <a:pt x="3473" y="158"/>
                    <a:pt x="2866" y="158"/>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5"/>
            <p:cNvSpPr/>
            <p:nvPr/>
          </p:nvSpPr>
          <p:spPr>
            <a:xfrm>
              <a:off x="2709781" y="4527909"/>
              <a:ext cx="140020" cy="125893"/>
            </a:xfrm>
            <a:custGeom>
              <a:avLst/>
              <a:gdLst/>
              <a:ahLst/>
              <a:cxnLst/>
              <a:rect l="l" t="t" r="r" b="b"/>
              <a:pathLst>
                <a:path w="5402" h="4857" extrusionOk="0">
                  <a:moveTo>
                    <a:pt x="2799" y="1"/>
                  </a:moveTo>
                  <a:cubicBezTo>
                    <a:pt x="2159" y="1"/>
                    <a:pt x="1524" y="216"/>
                    <a:pt x="1045" y="618"/>
                  </a:cubicBezTo>
                  <a:cubicBezTo>
                    <a:pt x="368" y="1178"/>
                    <a:pt x="1" y="1972"/>
                    <a:pt x="1" y="2826"/>
                  </a:cubicBezTo>
                  <a:cubicBezTo>
                    <a:pt x="1" y="3017"/>
                    <a:pt x="74" y="3253"/>
                    <a:pt x="133" y="3503"/>
                  </a:cubicBezTo>
                  <a:cubicBezTo>
                    <a:pt x="251" y="3753"/>
                    <a:pt x="501" y="3930"/>
                    <a:pt x="678" y="4121"/>
                  </a:cubicBezTo>
                  <a:cubicBezTo>
                    <a:pt x="1355" y="4606"/>
                    <a:pt x="2149" y="4857"/>
                    <a:pt x="3017" y="4857"/>
                  </a:cubicBezTo>
                  <a:cubicBezTo>
                    <a:pt x="3253" y="4857"/>
                    <a:pt x="3503" y="4783"/>
                    <a:pt x="3753" y="4724"/>
                  </a:cubicBezTo>
                  <a:cubicBezTo>
                    <a:pt x="4666" y="4415"/>
                    <a:pt x="5343" y="3503"/>
                    <a:pt x="5343" y="2517"/>
                  </a:cubicBezTo>
                  <a:cubicBezTo>
                    <a:pt x="5402" y="1545"/>
                    <a:pt x="4725" y="559"/>
                    <a:pt x="3812" y="192"/>
                  </a:cubicBezTo>
                  <a:cubicBezTo>
                    <a:pt x="3488" y="63"/>
                    <a:pt x="3143" y="1"/>
                    <a:pt x="2799"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5"/>
            <p:cNvSpPr/>
            <p:nvPr/>
          </p:nvSpPr>
          <p:spPr>
            <a:xfrm>
              <a:off x="2830706" y="4695000"/>
              <a:ext cx="146137" cy="152591"/>
            </a:xfrm>
            <a:custGeom>
              <a:avLst/>
              <a:gdLst/>
              <a:ahLst/>
              <a:cxnLst/>
              <a:rect l="l" t="t" r="r" b="b"/>
              <a:pathLst>
                <a:path w="5638" h="5887" fill="none" extrusionOk="0">
                  <a:moveTo>
                    <a:pt x="3621" y="5695"/>
                  </a:moveTo>
                  <a:cubicBezTo>
                    <a:pt x="4842" y="5327"/>
                    <a:pt x="5637" y="3988"/>
                    <a:pt x="5519" y="2693"/>
                  </a:cubicBezTo>
                  <a:cubicBezTo>
                    <a:pt x="5461" y="1840"/>
                    <a:pt x="4901" y="986"/>
                    <a:pt x="4107" y="486"/>
                  </a:cubicBezTo>
                  <a:cubicBezTo>
                    <a:pt x="3371" y="59"/>
                    <a:pt x="2326" y="0"/>
                    <a:pt x="1531" y="427"/>
                  </a:cubicBezTo>
                  <a:cubicBezTo>
                    <a:pt x="1104" y="736"/>
                    <a:pt x="678" y="1163"/>
                    <a:pt x="427" y="1648"/>
                  </a:cubicBezTo>
                  <a:cubicBezTo>
                    <a:pt x="60" y="2384"/>
                    <a:pt x="1" y="3311"/>
                    <a:pt x="310" y="4106"/>
                  </a:cubicBezTo>
                  <a:cubicBezTo>
                    <a:pt x="619" y="4901"/>
                    <a:pt x="1355" y="5519"/>
                    <a:pt x="2149" y="5769"/>
                  </a:cubicBezTo>
                  <a:cubicBezTo>
                    <a:pt x="2635" y="5887"/>
                    <a:pt x="3135" y="5887"/>
                    <a:pt x="3621" y="56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5"/>
            <p:cNvSpPr/>
            <p:nvPr/>
          </p:nvSpPr>
          <p:spPr>
            <a:xfrm>
              <a:off x="2953160" y="4642353"/>
              <a:ext cx="127060" cy="132011"/>
            </a:xfrm>
            <a:custGeom>
              <a:avLst/>
              <a:gdLst/>
              <a:ahLst/>
              <a:cxnLst/>
              <a:rect l="l" t="t" r="r" b="b"/>
              <a:pathLst>
                <a:path w="4902" h="5093" fill="none" extrusionOk="0">
                  <a:moveTo>
                    <a:pt x="1163" y="927"/>
                  </a:moveTo>
                  <a:cubicBezTo>
                    <a:pt x="545" y="1236"/>
                    <a:pt x="118" y="1913"/>
                    <a:pt x="60" y="2649"/>
                  </a:cubicBezTo>
                  <a:cubicBezTo>
                    <a:pt x="1" y="3311"/>
                    <a:pt x="369" y="4047"/>
                    <a:pt x="987" y="4489"/>
                  </a:cubicBezTo>
                  <a:cubicBezTo>
                    <a:pt x="1281" y="4665"/>
                    <a:pt x="1590" y="4783"/>
                    <a:pt x="1958" y="4915"/>
                  </a:cubicBezTo>
                  <a:cubicBezTo>
                    <a:pt x="2385" y="4974"/>
                    <a:pt x="2826" y="5092"/>
                    <a:pt x="3253" y="4974"/>
                  </a:cubicBezTo>
                  <a:cubicBezTo>
                    <a:pt x="4107" y="4783"/>
                    <a:pt x="4592" y="3929"/>
                    <a:pt x="4784" y="3135"/>
                  </a:cubicBezTo>
                  <a:cubicBezTo>
                    <a:pt x="4901" y="2458"/>
                    <a:pt x="4842" y="1722"/>
                    <a:pt x="4475" y="1104"/>
                  </a:cubicBezTo>
                  <a:cubicBezTo>
                    <a:pt x="4048" y="559"/>
                    <a:pt x="3371" y="133"/>
                    <a:pt x="2635" y="250"/>
                  </a:cubicBezTo>
                  <a:cubicBezTo>
                    <a:pt x="1649" y="368"/>
                    <a:pt x="1649" y="0"/>
                    <a:pt x="1163" y="927"/>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5"/>
            <p:cNvSpPr/>
            <p:nvPr/>
          </p:nvSpPr>
          <p:spPr>
            <a:xfrm>
              <a:off x="2671624" y="4502714"/>
              <a:ext cx="138516" cy="132011"/>
            </a:xfrm>
            <a:custGeom>
              <a:avLst/>
              <a:gdLst/>
              <a:ahLst/>
              <a:cxnLst/>
              <a:rect l="l" t="t" r="r" b="b"/>
              <a:pathLst>
                <a:path w="5344" h="5093" fill="none" extrusionOk="0">
                  <a:moveTo>
                    <a:pt x="987" y="855"/>
                  </a:moveTo>
                  <a:cubicBezTo>
                    <a:pt x="369" y="1340"/>
                    <a:pt x="1" y="2208"/>
                    <a:pt x="1" y="3003"/>
                  </a:cubicBezTo>
                  <a:cubicBezTo>
                    <a:pt x="1" y="3253"/>
                    <a:pt x="1" y="3489"/>
                    <a:pt x="133" y="3739"/>
                  </a:cubicBezTo>
                  <a:cubicBezTo>
                    <a:pt x="251" y="3989"/>
                    <a:pt x="442" y="4166"/>
                    <a:pt x="678" y="4357"/>
                  </a:cubicBezTo>
                  <a:cubicBezTo>
                    <a:pt x="1355" y="4843"/>
                    <a:pt x="2150" y="5093"/>
                    <a:pt x="2944" y="5093"/>
                  </a:cubicBezTo>
                  <a:cubicBezTo>
                    <a:pt x="3194" y="5093"/>
                    <a:pt x="3445" y="5019"/>
                    <a:pt x="3680" y="4960"/>
                  </a:cubicBezTo>
                  <a:cubicBezTo>
                    <a:pt x="4666" y="4651"/>
                    <a:pt x="5343" y="3739"/>
                    <a:pt x="5343" y="2753"/>
                  </a:cubicBezTo>
                  <a:cubicBezTo>
                    <a:pt x="5343" y="1782"/>
                    <a:pt x="4725" y="796"/>
                    <a:pt x="3813" y="428"/>
                  </a:cubicBezTo>
                  <a:cubicBezTo>
                    <a:pt x="2885" y="1"/>
                    <a:pt x="1782" y="178"/>
                    <a:pt x="987" y="85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5"/>
            <p:cNvSpPr/>
            <p:nvPr/>
          </p:nvSpPr>
          <p:spPr>
            <a:xfrm>
              <a:off x="2912884" y="5114024"/>
              <a:ext cx="313191" cy="345306"/>
            </a:xfrm>
            <a:custGeom>
              <a:avLst/>
              <a:gdLst/>
              <a:ahLst/>
              <a:cxnLst/>
              <a:rect l="l" t="t" r="r" b="b"/>
              <a:pathLst>
                <a:path w="12083" h="13322" extrusionOk="0">
                  <a:moveTo>
                    <a:pt x="10415" y="1"/>
                  </a:moveTo>
                  <a:cubicBezTo>
                    <a:pt x="9909" y="1"/>
                    <a:pt x="9353" y="288"/>
                    <a:pt x="8963" y="636"/>
                  </a:cubicBezTo>
                  <a:cubicBezTo>
                    <a:pt x="8404" y="1121"/>
                    <a:pt x="7918" y="1798"/>
                    <a:pt x="7182" y="1916"/>
                  </a:cubicBezTo>
                  <a:cubicBezTo>
                    <a:pt x="7012" y="1962"/>
                    <a:pt x="6835" y="1979"/>
                    <a:pt x="6656" y="1979"/>
                  </a:cubicBezTo>
                  <a:cubicBezTo>
                    <a:pt x="6188" y="1979"/>
                    <a:pt x="5701" y="1865"/>
                    <a:pt x="5258" y="1865"/>
                  </a:cubicBezTo>
                  <a:cubicBezTo>
                    <a:pt x="4950" y="1865"/>
                    <a:pt x="4662" y="1920"/>
                    <a:pt x="4415" y="2107"/>
                  </a:cubicBezTo>
                  <a:cubicBezTo>
                    <a:pt x="3680" y="2652"/>
                    <a:pt x="3871" y="3829"/>
                    <a:pt x="3312" y="4565"/>
                  </a:cubicBezTo>
                  <a:cubicBezTo>
                    <a:pt x="2649" y="5360"/>
                    <a:pt x="1178" y="5419"/>
                    <a:pt x="928" y="6405"/>
                  </a:cubicBezTo>
                  <a:cubicBezTo>
                    <a:pt x="810" y="7008"/>
                    <a:pt x="1178" y="7626"/>
                    <a:pt x="986" y="8171"/>
                  </a:cubicBezTo>
                  <a:cubicBezTo>
                    <a:pt x="869" y="8421"/>
                    <a:pt x="677" y="8612"/>
                    <a:pt x="501" y="8848"/>
                  </a:cubicBezTo>
                  <a:cubicBezTo>
                    <a:pt x="0" y="9642"/>
                    <a:pt x="133" y="10687"/>
                    <a:pt x="677" y="11423"/>
                  </a:cubicBezTo>
                  <a:cubicBezTo>
                    <a:pt x="1237" y="12159"/>
                    <a:pt x="2031" y="12659"/>
                    <a:pt x="2885" y="12953"/>
                  </a:cubicBezTo>
                  <a:cubicBezTo>
                    <a:pt x="3453" y="13169"/>
                    <a:pt x="4081" y="13322"/>
                    <a:pt x="4682" y="13322"/>
                  </a:cubicBezTo>
                  <a:cubicBezTo>
                    <a:pt x="5312" y="13322"/>
                    <a:pt x="5913" y="13155"/>
                    <a:pt x="6387" y="12718"/>
                  </a:cubicBezTo>
                  <a:cubicBezTo>
                    <a:pt x="6755" y="12350"/>
                    <a:pt x="6932" y="11850"/>
                    <a:pt x="7300" y="11482"/>
                  </a:cubicBezTo>
                  <a:cubicBezTo>
                    <a:pt x="7977" y="10628"/>
                    <a:pt x="9331" y="10084"/>
                    <a:pt x="9272" y="8980"/>
                  </a:cubicBezTo>
                  <a:cubicBezTo>
                    <a:pt x="9272" y="8612"/>
                    <a:pt x="9022" y="8171"/>
                    <a:pt x="9198" y="7803"/>
                  </a:cubicBezTo>
                  <a:cubicBezTo>
                    <a:pt x="9272" y="7626"/>
                    <a:pt x="9507" y="7435"/>
                    <a:pt x="9699" y="7317"/>
                  </a:cubicBezTo>
                  <a:cubicBezTo>
                    <a:pt x="10184" y="6949"/>
                    <a:pt x="10802" y="6640"/>
                    <a:pt x="11229" y="6213"/>
                  </a:cubicBezTo>
                  <a:cubicBezTo>
                    <a:pt x="11715" y="5787"/>
                    <a:pt x="12083" y="5168"/>
                    <a:pt x="12024" y="4565"/>
                  </a:cubicBezTo>
                  <a:cubicBezTo>
                    <a:pt x="12024" y="4065"/>
                    <a:pt x="11774" y="3638"/>
                    <a:pt x="11656" y="3152"/>
                  </a:cubicBezTo>
                  <a:cubicBezTo>
                    <a:pt x="11538" y="2652"/>
                    <a:pt x="11656" y="2107"/>
                    <a:pt x="11656" y="1548"/>
                  </a:cubicBezTo>
                  <a:cubicBezTo>
                    <a:pt x="11597" y="1063"/>
                    <a:pt x="11479" y="444"/>
                    <a:pt x="10979" y="150"/>
                  </a:cubicBezTo>
                  <a:cubicBezTo>
                    <a:pt x="10808" y="46"/>
                    <a:pt x="10615" y="1"/>
                    <a:pt x="10415"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5"/>
            <p:cNvSpPr/>
            <p:nvPr/>
          </p:nvSpPr>
          <p:spPr>
            <a:xfrm>
              <a:off x="2881207" y="5070216"/>
              <a:ext cx="313217" cy="357437"/>
            </a:xfrm>
            <a:custGeom>
              <a:avLst/>
              <a:gdLst/>
              <a:ahLst/>
              <a:cxnLst/>
              <a:rect l="l" t="t" r="r" b="b"/>
              <a:pathLst>
                <a:path w="12084" h="13790" fill="none" extrusionOk="0">
                  <a:moveTo>
                    <a:pt x="3312" y="4783"/>
                  </a:moveTo>
                  <a:cubicBezTo>
                    <a:pt x="3871" y="4106"/>
                    <a:pt x="3680" y="2944"/>
                    <a:pt x="4416" y="2385"/>
                  </a:cubicBezTo>
                  <a:cubicBezTo>
                    <a:pt x="5152" y="1840"/>
                    <a:pt x="6255" y="2444"/>
                    <a:pt x="7183" y="2208"/>
                  </a:cubicBezTo>
                  <a:cubicBezTo>
                    <a:pt x="7918" y="2017"/>
                    <a:pt x="8404" y="1399"/>
                    <a:pt x="9022" y="913"/>
                  </a:cubicBezTo>
                  <a:cubicBezTo>
                    <a:pt x="9567" y="427"/>
                    <a:pt x="10361" y="1"/>
                    <a:pt x="11038" y="427"/>
                  </a:cubicBezTo>
                  <a:cubicBezTo>
                    <a:pt x="11465" y="736"/>
                    <a:pt x="11656" y="1281"/>
                    <a:pt x="11656" y="1840"/>
                  </a:cubicBezTo>
                  <a:cubicBezTo>
                    <a:pt x="11656" y="2385"/>
                    <a:pt x="11598" y="2870"/>
                    <a:pt x="11656" y="3430"/>
                  </a:cubicBezTo>
                  <a:cubicBezTo>
                    <a:pt x="11774" y="3915"/>
                    <a:pt x="12024" y="4342"/>
                    <a:pt x="12024" y="4783"/>
                  </a:cubicBezTo>
                  <a:cubicBezTo>
                    <a:pt x="12083" y="5446"/>
                    <a:pt x="11715" y="6005"/>
                    <a:pt x="11288" y="6491"/>
                  </a:cubicBezTo>
                  <a:cubicBezTo>
                    <a:pt x="10788" y="6917"/>
                    <a:pt x="10244" y="7226"/>
                    <a:pt x="9684" y="7594"/>
                  </a:cubicBezTo>
                  <a:cubicBezTo>
                    <a:pt x="9508" y="7727"/>
                    <a:pt x="9316" y="7844"/>
                    <a:pt x="9199" y="8095"/>
                  </a:cubicBezTo>
                  <a:cubicBezTo>
                    <a:pt x="9081" y="8463"/>
                    <a:pt x="9258" y="8889"/>
                    <a:pt x="9258" y="9257"/>
                  </a:cubicBezTo>
                  <a:cubicBezTo>
                    <a:pt x="9316" y="10361"/>
                    <a:pt x="8036" y="10905"/>
                    <a:pt x="7300" y="11700"/>
                  </a:cubicBezTo>
                  <a:cubicBezTo>
                    <a:pt x="6991" y="12142"/>
                    <a:pt x="6741" y="12627"/>
                    <a:pt x="6373" y="12995"/>
                  </a:cubicBezTo>
                  <a:cubicBezTo>
                    <a:pt x="5520" y="13790"/>
                    <a:pt x="4048" y="13672"/>
                    <a:pt x="2944" y="13245"/>
                  </a:cubicBezTo>
                  <a:cubicBezTo>
                    <a:pt x="2091" y="12936"/>
                    <a:pt x="1222" y="12436"/>
                    <a:pt x="678" y="11700"/>
                  </a:cubicBezTo>
                  <a:cubicBezTo>
                    <a:pt x="192" y="10964"/>
                    <a:pt x="1" y="9861"/>
                    <a:pt x="560" y="9125"/>
                  </a:cubicBezTo>
                  <a:cubicBezTo>
                    <a:pt x="678" y="8889"/>
                    <a:pt x="854" y="8698"/>
                    <a:pt x="987" y="8389"/>
                  </a:cubicBezTo>
                  <a:cubicBezTo>
                    <a:pt x="1164" y="7844"/>
                    <a:pt x="796" y="7226"/>
                    <a:pt x="987" y="6682"/>
                  </a:cubicBezTo>
                  <a:cubicBezTo>
                    <a:pt x="1222" y="5696"/>
                    <a:pt x="2694" y="5637"/>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5"/>
            <p:cNvSpPr/>
            <p:nvPr/>
          </p:nvSpPr>
          <p:spPr>
            <a:xfrm>
              <a:off x="2938442" y="5128955"/>
              <a:ext cx="195696" cy="287660"/>
            </a:xfrm>
            <a:custGeom>
              <a:avLst/>
              <a:gdLst/>
              <a:ahLst/>
              <a:cxnLst/>
              <a:rect l="l" t="t" r="r" b="b"/>
              <a:pathLst>
                <a:path w="7550" h="11098" fill="none" extrusionOk="0">
                  <a:moveTo>
                    <a:pt x="7550" y="1"/>
                  </a:moveTo>
                  <a:cubicBezTo>
                    <a:pt x="5887" y="1531"/>
                    <a:pt x="4165" y="3121"/>
                    <a:pt x="2826" y="4901"/>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5"/>
            <p:cNvSpPr/>
            <p:nvPr/>
          </p:nvSpPr>
          <p:spPr>
            <a:xfrm>
              <a:off x="5220828" y="4615706"/>
              <a:ext cx="79730" cy="73846"/>
            </a:xfrm>
            <a:custGeom>
              <a:avLst/>
              <a:gdLst/>
              <a:ahLst/>
              <a:cxnLst/>
              <a:rect l="l" t="t" r="r" b="b"/>
              <a:pathLst>
                <a:path w="3076" h="2849" extrusionOk="0">
                  <a:moveTo>
                    <a:pt x="1449" y="1"/>
                  </a:moveTo>
                  <a:cubicBezTo>
                    <a:pt x="1179" y="1"/>
                    <a:pt x="910" y="59"/>
                    <a:pt x="677" y="169"/>
                  </a:cubicBezTo>
                  <a:cubicBezTo>
                    <a:pt x="559" y="302"/>
                    <a:pt x="442" y="361"/>
                    <a:pt x="368" y="478"/>
                  </a:cubicBezTo>
                  <a:cubicBezTo>
                    <a:pt x="0" y="905"/>
                    <a:pt x="133" y="1523"/>
                    <a:pt x="250" y="2082"/>
                  </a:cubicBezTo>
                  <a:cubicBezTo>
                    <a:pt x="309" y="2200"/>
                    <a:pt x="368" y="2377"/>
                    <a:pt x="501" y="2509"/>
                  </a:cubicBezTo>
                  <a:cubicBezTo>
                    <a:pt x="618" y="2627"/>
                    <a:pt x="868" y="2686"/>
                    <a:pt x="1045" y="2745"/>
                  </a:cubicBezTo>
                  <a:cubicBezTo>
                    <a:pt x="1300" y="2789"/>
                    <a:pt x="1582" y="2848"/>
                    <a:pt x="1846" y="2848"/>
                  </a:cubicBezTo>
                  <a:cubicBezTo>
                    <a:pt x="2023" y="2848"/>
                    <a:pt x="2192" y="2821"/>
                    <a:pt x="2340" y="2745"/>
                  </a:cubicBezTo>
                  <a:cubicBezTo>
                    <a:pt x="2708" y="2568"/>
                    <a:pt x="2943" y="2141"/>
                    <a:pt x="3017" y="1773"/>
                  </a:cubicBezTo>
                  <a:cubicBezTo>
                    <a:pt x="3076" y="1155"/>
                    <a:pt x="2826" y="537"/>
                    <a:pt x="2340" y="243"/>
                  </a:cubicBezTo>
                  <a:cubicBezTo>
                    <a:pt x="2073" y="78"/>
                    <a:pt x="1760" y="1"/>
                    <a:pt x="144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5"/>
            <p:cNvSpPr/>
            <p:nvPr/>
          </p:nvSpPr>
          <p:spPr>
            <a:xfrm>
              <a:off x="5370371" y="5132661"/>
              <a:ext cx="79367" cy="73976"/>
            </a:xfrm>
            <a:custGeom>
              <a:avLst/>
              <a:gdLst/>
              <a:ahLst/>
              <a:cxnLst/>
              <a:rect l="l" t="t" r="r" b="b"/>
              <a:pathLst>
                <a:path w="3062" h="2854" extrusionOk="0">
                  <a:moveTo>
                    <a:pt x="1463" y="1"/>
                  </a:moveTo>
                  <a:cubicBezTo>
                    <a:pt x="1185" y="1"/>
                    <a:pt x="909" y="78"/>
                    <a:pt x="677" y="226"/>
                  </a:cubicBezTo>
                  <a:cubicBezTo>
                    <a:pt x="559" y="285"/>
                    <a:pt x="427" y="344"/>
                    <a:pt x="309" y="461"/>
                  </a:cubicBezTo>
                  <a:cubicBezTo>
                    <a:pt x="0" y="903"/>
                    <a:pt x="59" y="1565"/>
                    <a:pt x="250" y="2065"/>
                  </a:cubicBezTo>
                  <a:cubicBezTo>
                    <a:pt x="309" y="2242"/>
                    <a:pt x="368" y="2374"/>
                    <a:pt x="427" y="2492"/>
                  </a:cubicBezTo>
                  <a:cubicBezTo>
                    <a:pt x="618" y="2610"/>
                    <a:pt x="854" y="2669"/>
                    <a:pt x="1045" y="2742"/>
                  </a:cubicBezTo>
                  <a:cubicBezTo>
                    <a:pt x="1279" y="2807"/>
                    <a:pt x="1531" y="2854"/>
                    <a:pt x="1771" y="2854"/>
                  </a:cubicBezTo>
                  <a:cubicBezTo>
                    <a:pt x="1969" y="2854"/>
                    <a:pt x="2159" y="2822"/>
                    <a:pt x="2325" y="2742"/>
                  </a:cubicBezTo>
                  <a:cubicBezTo>
                    <a:pt x="2693" y="2551"/>
                    <a:pt x="2943" y="2183"/>
                    <a:pt x="3002" y="1756"/>
                  </a:cubicBezTo>
                  <a:cubicBezTo>
                    <a:pt x="3061" y="1197"/>
                    <a:pt x="2767" y="594"/>
                    <a:pt x="2325" y="285"/>
                  </a:cubicBezTo>
                  <a:cubicBezTo>
                    <a:pt x="2072" y="93"/>
                    <a:pt x="1766" y="1"/>
                    <a:pt x="146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5"/>
            <p:cNvSpPr/>
            <p:nvPr/>
          </p:nvSpPr>
          <p:spPr>
            <a:xfrm>
              <a:off x="3283306" y="4884073"/>
              <a:ext cx="140020" cy="125505"/>
            </a:xfrm>
            <a:custGeom>
              <a:avLst/>
              <a:gdLst/>
              <a:ahLst/>
              <a:cxnLst/>
              <a:rect l="l" t="t" r="r" b="b"/>
              <a:pathLst>
                <a:path w="5402" h="4842" extrusionOk="0">
                  <a:moveTo>
                    <a:pt x="2798" y="1"/>
                  </a:moveTo>
                  <a:cubicBezTo>
                    <a:pt x="2158" y="1"/>
                    <a:pt x="1524" y="216"/>
                    <a:pt x="1045" y="618"/>
                  </a:cubicBezTo>
                  <a:cubicBezTo>
                    <a:pt x="368" y="1104"/>
                    <a:pt x="0" y="1957"/>
                    <a:pt x="0" y="2767"/>
                  </a:cubicBezTo>
                  <a:cubicBezTo>
                    <a:pt x="0" y="3002"/>
                    <a:pt x="59" y="3252"/>
                    <a:pt x="133" y="3502"/>
                  </a:cubicBezTo>
                  <a:cubicBezTo>
                    <a:pt x="250" y="3738"/>
                    <a:pt x="500" y="3929"/>
                    <a:pt x="677" y="4106"/>
                  </a:cubicBezTo>
                  <a:cubicBezTo>
                    <a:pt x="1354" y="4606"/>
                    <a:pt x="2149" y="4842"/>
                    <a:pt x="3002" y="4842"/>
                  </a:cubicBezTo>
                  <a:cubicBezTo>
                    <a:pt x="3252" y="4842"/>
                    <a:pt x="3503" y="4783"/>
                    <a:pt x="3738" y="4724"/>
                  </a:cubicBezTo>
                  <a:cubicBezTo>
                    <a:pt x="4665" y="4415"/>
                    <a:pt x="5342" y="3502"/>
                    <a:pt x="5342" y="2516"/>
                  </a:cubicBezTo>
                  <a:cubicBezTo>
                    <a:pt x="5401" y="1530"/>
                    <a:pt x="4724" y="559"/>
                    <a:pt x="3812" y="191"/>
                  </a:cubicBezTo>
                  <a:cubicBezTo>
                    <a:pt x="3488" y="63"/>
                    <a:pt x="3142" y="1"/>
                    <a:pt x="2798"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5"/>
            <p:cNvSpPr/>
            <p:nvPr/>
          </p:nvSpPr>
          <p:spPr>
            <a:xfrm>
              <a:off x="3258110" y="4848975"/>
              <a:ext cx="138128" cy="131985"/>
            </a:xfrm>
            <a:custGeom>
              <a:avLst/>
              <a:gdLst/>
              <a:ahLst/>
              <a:cxnLst/>
              <a:rect l="l" t="t" r="r" b="b"/>
              <a:pathLst>
                <a:path w="5329" h="5092" fill="none" extrusionOk="0">
                  <a:moveTo>
                    <a:pt x="1031" y="809"/>
                  </a:moveTo>
                  <a:cubicBezTo>
                    <a:pt x="369" y="1354"/>
                    <a:pt x="1" y="2149"/>
                    <a:pt x="1" y="3017"/>
                  </a:cubicBezTo>
                  <a:cubicBezTo>
                    <a:pt x="1" y="3252"/>
                    <a:pt x="1" y="3503"/>
                    <a:pt x="119" y="3679"/>
                  </a:cubicBezTo>
                  <a:cubicBezTo>
                    <a:pt x="236" y="3929"/>
                    <a:pt x="428" y="4180"/>
                    <a:pt x="663" y="4297"/>
                  </a:cubicBezTo>
                  <a:cubicBezTo>
                    <a:pt x="1340" y="4783"/>
                    <a:pt x="2135" y="5092"/>
                    <a:pt x="2944" y="5033"/>
                  </a:cubicBezTo>
                  <a:cubicBezTo>
                    <a:pt x="3180" y="5033"/>
                    <a:pt x="3430" y="5033"/>
                    <a:pt x="3680" y="4915"/>
                  </a:cubicBezTo>
                  <a:cubicBezTo>
                    <a:pt x="4651" y="4665"/>
                    <a:pt x="5328" y="3679"/>
                    <a:pt x="5328" y="2708"/>
                  </a:cubicBezTo>
                  <a:cubicBezTo>
                    <a:pt x="5328" y="1722"/>
                    <a:pt x="4710" y="809"/>
                    <a:pt x="3798" y="368"/>
                  </a:cubicBezTo>
                  <a:cubicBezTo>
                    <a:pt x="2871" y="0"/>
                    <a:pt x="1767" y="191"/>
                    <a:pt x="1031" y="80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5"/>
            <p:cNvSpPr/>
            <p:nvPr/>
          </p:nvSpPr>
          <p:spPr>
            <a:xfrm>
              <a:off x="1224744" y="4931743"/>
              <a:ext cx="313191" cy="357826"/>
            </a:xfrm>
            <a:custGeom>
              <a:avLst/>
              <a:gdLst/>
              <a:ahLst/>
              <a:cxnLst/>
              <a:rect l="l" t="t" r="r" b="b"/>
              <a:pathLst>
                <a:path w="12083" h="13805" fill="none" extrusionOk="0">
                  <a:moveTo>
                    <a:pt x="3312" y="4783"/>
                  </a:moveTo>
                  <a:cubicBezTo>
                    <a:pt x="3871" y="4048"/>
                    <a:pt x="3680" y="2885"/>
                    <a:pt x="4416" y="2399"/>
                  </a:cubicBezTo>
                  <a:cubicBezTo>
                    <a:pt x="5151" y="1781"/>
                    <a:pt x="6255" y="2399"/>
                    <a:pt x="7182" y="2208"/>
                  </a:cubicBezTo>
                  <a:cubicBezTo>
                    <a:pt x="7918" y="2031"/>
                    <a:pt x="8404" y="1413"/>
                    <a:pt x="8963" y="854"/>
                  </a:cubicBezTo>
                  <a:cubicBezTo>
                    <a:pt x="9508" y="368"/>
                    <a:pt x="10376" y="1"/>
                    <a:pt x="10979" y="368"/>
                  </a:cubicBezTo>
                  <a:cubicBezTo>
                    <a:pt x="11480" y="677"/>
                    <a:pt x="11597" y="1296"/>
                    <a:pt x="11656" y="1781"/>
                  </a:cubicBezTo>
                  <a:cubicBezTo>
                    <a:pt x="11656" y="2326"/>
                    <a:pt x="11538" y="2885"/>
                    <a:pt x="11656" y="3429"/>
                  </a:cubicBezTo>
                  <a:cubicBezTo>
                    <a:pt x="11774" y="3871"/>
                    <a:pt x="12024" y="4298"/>
                    <a:pt x="12024" y="4783"/>
                  </a:cubicBezTo>
                  <a:cubicBezTo>
                    <a:pt x="12083" y="5401"/>
                    <a:pt x="11715" y="6005"/>
                    <a:pt x="11229" y="6446"/>
                  </a:cubicBezTo>
                  <a:cubicBezTo>
                    <a:pt x="10803" y="6873"/>
                    <a:pt x="10184" y="7182"/>
                    <a:pt x="9699" y="7550"/>
                  </a:cubicBezTo>
                  <a:cubicBezTo>
                    <a:pt x="9508" y="7668"/>
                    <a:pt x="9272" y="7844"/>
                    <a:pt x="9198" y="8095"/>
                  </a:cubicBezTo>
                  <a:cubicBezTo>
                    <a:pt x="9081" y="8462"/>
                    <a:pt x="9272" y="8830"/>
                    <a:pt x="9272" y="9198"/>
                  </a:cubicBezTo>
                  <a:cubicBezTo>
                    <a:pt x="9331" y="10302"/>
                    <a:pt x="8036" y="10861"/>
                    <a:pt x="7300" y="11715"/>
                  </a:cubicBezTo>
                  <a:cubicBezTo>
                    <a:pt x="6991" y="12083"/>
                    <a:pt x="6756" y="12568"/>
                    <a:pt x="6388" y="12936"/>
                  </a:cubicBezTo>
                  <a:cubicBezTo>
                    <a:pt x="5460" y="13805"/>
                    <a:pt x="4048" y="13672"/>
                    <a:pt x="2885" y="13245"/>
                  </a:cubicBezTo>
                  <a:cubicBezTo>
                    <a:pt x="2032" y="12877"/>
                    <a:pt x="1237" y="12451"/>
                    <a:pt x="678" y="11656"/>
                  </a:cubicBezTo>
                  <a:cubicBezTo>
                    <a:pt x="192" y="10920"/>
                    <a:pt x="1" y="9875"/>
                    <a:pt x="501" y="9081"/>
                  </a:cubicBezTo>
                  <a:cubicBezTo>
                    <a:pt x="678" y="8830"/>
                    <a:pt x="869" y="8654"/>
                    <a:pt x="987" y="8404"/>
                  </a:cubicBezTo>
                  <a:cubicBezTo>
                    <a:pt x="1178" y="7844"/>
                    <a:pt x="810" y="7241"/>
                    <a:pt x="987" y="6682"/>
                  </a:cubicBezTo>
                  <a:cubicBezTo>
                    <a:pt x="1237" y="5637"/>
                    <a:pt x="2708" y="5578"/>
                    <a:pt x="3312" y="478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5"/>
            <p:cNvSpPr/>
            <p:nvPr/>
          </p:nvSpPr>
          <p:spPr>
            <a:xfrm>
              <a:off x="1281979" y="4988952"/>
              <a:ext cx="195696" cy="287660"/>
            </a:xfrm>
            <a:custGeom>
              <a:avLst/>
              <a:gdLst/>
              <a:ahLst/>
              <a:cxnLst/>
              <a:rect l="l" t="t" r="r" b="b"/>
              <a:pathLst>
                <a:path w="7550" h="11098" fill="none" extrusionOk="0">
                  <a:moveTo>
                    <a:pt x="7550" y="1"/>
                  </a:moveTo>
                  <a:cubicBezTo>
                    <a:pt x="5887" y="1590"/>
                    <a:pt x="4180" y="3136"/>
                    <a:pt x="2767" y="4975"/>
                  </a:cubicBezTo>
                  <a:cubicBezTo>
                    <a:pt x="1413" y="6741"/>
                    <a:pt x="309" y="8831"/>
                    <a:pt x="0" y="11097"/>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5"/>
            <p:cNvSpPr/>
            <p:nvPr/>
          </p:nvSpPr>
          <p:spPr>
            <a:xfrm>
              <a:off x="8997176" y="4593107"/>
              <a:ext cx="379572" cy="282684"/>
            </a:xfrm>
            <a:custGeom>
              <a:avLst/>
              <a:gdLst/>
              <a:ahLst/>
              <a:cxnLst/>
              <a:rect l="l" t="t" r="r" b="b"/>
              <a:pathLst>
                <a:path w="14644" h="10906" fill="none" extrusionOk="0">
                  <a:moveTo>
                    <a:pt x="6123" y="8698"/>
                  </a:moveTo>
                  <a:cubicBezTo>
                    <a:pt x="5328" y="8330"/>
                    <a:pt x="4224" y="8698"/>
                    <a:pt x="3547" y="8154"/>
                  </a:cubicBezTo>
                  <a:cubicBezTo>
                    <a:pt x="2811" y="7477"/>
                    <a:pt x="3179" y="6314"/>
                    <a:pt x="2811" y="5461"/>
                  </a:cubicBezTo>
                  <a:cubicBezTo>
                    <a:pt x="2502" y="4784"/>
                    <a:pt x="1767" y="4416"/>
                    <a:pt x="1163" y="3915"/>
                  </a:cubicBezTo>
                  <a:cubicBezTo>
                    <a:pt x="545" y="3489"/>
                    <a:pt x="1" y="2753"/>
                    <a:pt x="236" y="2076"/>
                  </a:cubicBezTo>
                  <a:cubicBezTo>
                    <a:pt x="427" y="1590"/>
                    <a:pt x="972" y="1281"/>
                    <a:pt x="1531" y="1163"/>
                  </a:cubicBezTo>
                  <a:cubicBezTo>
                    <a:pt x="2017" y="1046"/>
                    <a:pt x="2576" y="1046"/>
                    <a:pt x="3062" y="795"/>
                  </a:cubicBezTo>
                  <a:cubicBezTo>
                    <a:pt x="3488" y="604"/>
                    <a:pt x="3856" y="310"/>
                    <a:pt x="4342" y="177"/>
                  </a:cubicBezTo>
                  <a:cubicBezTo>
                    <a:pt x="4960" y="1"/>
                    <a:pt x="5637" y="236"/>
                    <a:pt x="6123" y="604"/>
                  </a:cubicBezTo>
                  <a:cubicBezTo>
                    <a:pt x="6682" y="972"/>
                    <a:pt x="7109" y="1472"/>
                    <a:pt x="7535" y="1899"/>
                  </a:cubicBezTo>
                  <a:cubicBezTo>
                    <a:pt x="7727" y="2076"/>
                    <a:pt x="7903" y="2208"/>
                    <a:pt x="8154" y="2267"/>
                  </a:cubicBezTo>
                  <a:cubicBezTo>
                    <a:pt x="8521" y="2326"/>
                    <a:pt x="8889" y="2076"/>
                    <a:pt x="9257" y="1958"/>
                  </a:cubicBezTo>
                  <a:cubicBezTo>
                    <a:pt x="10302" y="1708"/>
                    <a:pt x="11156" y="2885"/>
                    <a:pt x="12068" y="3371"/>
                  </a:cubicBezTo>
                  <a:cubicBezTo>
                    <a:pt x="12569" y="3621"/>
                    <a:pt x="13054" y="3739"/>
                    <a:pt x="13481" y="4048"/>
                  </a:cubicBezTo>
                  <a:cubicBezTo>
                    <a:pt x="14526" y="4725"/>
                    <a:pt x="14644" y="6196"/>
                    <a:pt x="14467" y="7359"/>
                  </a:cubicBezTo>
                  <a:cubicBezTo>
                    <a:pt x="14349" y="8271"/>
                    <a:pt x="14040" y="9199"/>
                    <a:pt x="13422" y="9876"/>
                  </a:cubicBezTo>
                  <a:cubicBezTo>
                    <a:pt x="12804" y="10538"/>
                    <a:pt x="11774" y="10906"/>
                    <a:pt x="10906" y="10538"/>
                  </a:cubicBezTo>
                  <a:cubicBezTo>
                    <a:pt x="10670" y="10420"/>
                    <a:pt x="10420" y="10302"/>
                    <a:pt x="10170" y="10243"/>
                  </a:cubicBezTo>
                  <a:cubicBezTo>
                    <a:pt x="9566" y="10170"/>
                    <a:pt x="9007" y="10670"/>
                    <a:pt x="8463" y="10611"/>
                  </a:cubicBezTo>
                  <a:cubicBezTo>
                    <a:pt x="7418" y="10611"/>
                    <a:pt x="7050" y="9140"/>
                    <a:pt x="6123" y="8698"/>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5"/>
            <p:cNvSpPr/>
            <p:nvPr/>
          </p:nvSpPr>
          <p:spPr>
            <a:xfrm>
              <a:off x="9057445" y="4669421"/>
              <a:ext cx="321227" cy="136572"/>
            </a:xfrm>
            <a:custGeom>
              <a:avLst/>
              <a:gdLst/>
              <a:ahLst/>
              <a:cxnLst/>
              <a:rect l="l" t="t" r="r" b="b"/>
              <a:pathLst>
                <a:path w="12393" h="5269" fill="none" extrusionOk="0">
                  <a:moveTo>
                    <a:pt x="1" y="0"/>
                  </a:moveTo>
                  <a:cubicBezTo>
                    <a:pt x="1840" y="1280"/>
                    <a:pt x="3739" y="2634"/>
                    <a:pt x="5770" y="3620"/>
                  </a:cubicBezTo>
                  <a:cubicBezTo>
                    <a:pt x="7845" y="4592"/>
                    <a:pt x="10111" y="5269"/>
                    <a:pt x="12392" y="5151"/>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5"/>
            <p:cNvSpPr/>
            <p:nvPr/>
          </p:nvSpPr>
          <p:spPr>
            <a:xfrm>
              <a:off x="6876060" y="4616218"/>
              <a:ext cx="341807" cy="324259"/>
            </a:xfrm>
            <a:custGeom>
              <a:avLst/>
              <a:gdLst/>
              <a:ahLst/>
              <a:cxnLst/>
              <a:rect l="l" t="t" r="r" b="b"/>
              <a:pathLst>
                <a:path w="13187" h="12510" fill="none" extrusionOk="0">
                  <a:moveTo>
                    <a:pt x="9257" y="8639"/>
                  </a:moveTo>
                  <a:cubicBezTo>
                    <a:pt x="9875" y="8036"/>
                    <a:pt x="11037" y="8094"/>
                    <a:pt x="11523" y="7300"/>
                  </a:cubicBezTo>
                  <a:cubicBezTo>
                    <a:pt x="12009" y="6490"/>
                    <a:pt x="11273" y="5460"/>
                    <a:pt x="11347" y="4474"/>
                  </a:cubicBezTo>
                  <a:cubicBezTo>
                    <a:pt x="11464" y="3738"/>
                    <a:pt x="12009" y="3179"/>
                    <a:pt x="12450" y="2576"/>
                  </a:cubicBezTo>
                  <a:cubicBezTo>
                    <a:pt x="12877" y="1958"/>
                    <a:pt x="13186" y="1104"/>
                    <a:pt x="12686" y="486"/>
                  </a:cubicBezTo>
                  <a:cubicBezTo>
                    <a:pt x="12377" y="118"/>
                    <a:pt x="11773" y="0"/>
                    <a:pt x="11214" y="59"/>
                  </a:cubicBezTo>
                  <a:cubicBezTo>
                    <a:pt x="10670" y="118"/>
                    <a:pt x="10169" y="236"/>
                    <a:pt x="9625" y="177"/>
                  </a:cubicBezTo>
                  <a:cubicBezTo>
                    <a:pt x="9139" y="177"/>
                    <a:pt x="8698" y="0"/>
                    <a:pt x="8212" y="0"/>
                  </a:cubicBezTo>
                  <a:cubicBezTo>
                    <a:pt x="7594" y="0"/>
                    <a:pt x="7049" y="427"/>
                    <a:pt x="6681" y="972"/>
                  </a:cubicBezTo>
                  <a:cubicBezTo>
                    <a:pt x="6255" y="1472"/>
                    <a:pt x="6004" y="2075"/>
                    <a:pt x="5754" y="2635"/>
                  </a:cubicBezTo>
                  <a:cubicBezTo>
                    <a:pt x="5637" y="2885"/>
                    <a:pt x="5519" y="3061"/>
                    <a:pt x="5269" y="3179"/>
                  </a:cubicBezTo>
                  <a:cubicBezTo>
                    <a:pt x="4960" y="3370"/>
                    <a:pt x="4533" y="3253"/>
                    <a:pt x="4106" y="3253"/>
                  </a:cubicBezTo>
                  <a:cubicBezTo>
                    <a:pt x="3061" y="3370"/>
                    <a:pt x="2634" y="4724"/>
                    <a:pt x="1899" y="5519"/>
                  </a:cubicBezTo>
                  <a:cubicBezTo>
                    <a:pt x="1531" y="5887"/>
                    <a:pt x="1104" y="6122"/>
                    <a:pt x="736" y="6564"/>
                  </a:cubicBezTo>
                  <a:cubicBezTo>
                    <a:pt x="0" y="7535"/>
                    <a:pt x="368" y="8948"/>
                    <a:pt x="913" y="10052"/>
                  </a:cubicBezTo>
                  <a:cubicBezTo>
                    <a:pt x="1339" y="10846"/>
                    <a:pt x="1899" y="11641"/>
                    <a:pt x="2693" y="12083"/>
                  </a:cubicBezTo>
                  <a:cubicBezTo>
                    <a:pt x="3488" y="12509"/>
                    <a:pt x="4592" y="12509"/>
                    <a:pt x="5269" y="11950"/>
                  </a:cubicBezTo>
                  <a:cubicBezTo>
                    <a:pt x="5519" y="11774"/>
                    <a:pt x="5637" y="11523"/>
                    <a:pt x="5887" y="11406"/>
                  </a:cubicBezTo>
                  <a:cubicBezTo>
                    <a:pt x="6431" y="11155"/>
                    <a:pt x="7108" y="11406"/>
                    <a:pt x="7667" y="11214"/>
                  </a:cubicBezTo>
                  <a:cubicBezTo>
                    <a:pt x="8580" y="10846"/>
                    <a:pt x="8521" y="9375"/>
                    <a:pt x="9257" y="8639"/>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5"/>
            <p:cNvSpPr/>
            <p:nvPr/>
          </p:nvSpPr>
          <p:spPr>
            <a:xfrm>
              <a:off x="6899701" y="4666946"/>
              <a:ext cx="262466" cy="228900"/>
            </a:xfrm>
            <a:custGeom>
              <a:avLst/>
              <a:gdLst/>
              <a:ahLst/>
              <a:cxnLst/>
              <a:rect l="l" t="t" r="r" b="b"/>
              <a:pathLst>
                <a:path w="10126" h="8831" fill="none" extrusionOk="0">
                  <a:moveTo>
                    <a:pt x="10125" y="1"/>
                  </a:moveTo>
                  <a:cubicBezTo>
                    <a:pt x="8772" y="1840"/>
                    <a:pt x="7418" y="3680"/>
                    <a:pt x="5769" y="5269"/>
                  </a:cubicBezTo>
                  <a:cubicBezTo>
                    <a:pt x="4106" y="6873"/>
                    <a:pt x="2149" y="8212"/>
                    <a:pt x="1" y="8831"/>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7" name="Google Shape;1897;p15"/>
            <p:cNvGrpSpPr/>
            <p:nvPr/>
          </p:nvGrpSpPr>
          <p:grpSpPr>
            <a:xfrm>
              <a:off x="886720" y="4634746"/>
              <a:ext cx="333769" cy="455895"/>
              <a:chOff x="2628124" y="3163688"/>
              <a:chExt cx="414672" cy="566400"/>
            </a:xfrm>
          </p:grpSpPr>
          <p:sp>
            <p:nvSpPr>
              <p:cNvPr id="1898" name="Google Shape;1898;p15"/>
              <p:cNvSpPr/>
              <p:nvPr/>
            </p:nvSpPr>
            <p:spPr>
              <a:xfrm>
                <a:off x="2628124" y="3258970"/>
                <a:ext cx="414672" cy="471118"/>
              </a:xfrm>
              <a:custGeom>
                <a:avLst/>
                <a:gdLst/>
                <a:ahLst/>
                <a:cxnLst/>
                <a:rect l="l" t="t" r="r" b="b"/>
                <a:pathLst>
                  <a:path w="12878" h="14631" extrusionOk="0">
                    <a:moveTo>
                      <a:pt x="8754" y="1"/>
                    </a:moveTo>
                    <a:cubicBezTo>
                      <a:pt x="7385" y="1"/>
                      <a:pt x="5934" y="502"/>
                      <a:pt x="4592" y="1002"/>
                    </a:cubicBezTo>
                    <a:cubicBezTo>
                      <a:pt x="3194" y="1547"/>
                      <a:pt x="1590" y="2165"/>
                      <a:pt x="854" y="3578"/>
                    </a:cubicBezTo>
                    <a:cubicBezTo>
                      <a:pt x="619" y="4122"/>
                      <a:pt x="427" y="4740"/>
                      <a:pt x="369" y="5358"/>
                    </a:cubicBezTo>
                    <a:cubicBezTo>
                      <a:pt x="1" y="9273"/>
                      <a:pt x="2694" y="13320"/>
                      <a:pt x="6505" y="14424"/>
                    </a:cubicBezTo>
                    <a:cubicBezTo>
                      <a:pt x="6951" y="14532"/>
                      <a:pt x="7357" y="14630"/>
                      <a:pt x="7796" y="14630"/>
                    </a:cubicBezTo>
                    <a:cubicBezTo>
                      <a:pt x="7894" y="14630"/>
                      <a:pt x="7993" y="14626"/>
                      <a:pt x="8095" y="14615"/>
                    </a:cubicBezTo>
                    <a:cubicBezTo>
                      <a:pt x="9934" y="14482"/>
                      <a:pt x="11156" y="12716"/>
                      <a:pt x="11833" y="11054"/>
                    </a:cubicBezTo>
                    <a:cubicBezTo>
                      <a:pt x="12510" y="9155"/>
                      <a:pt x="12878" y="7124"/>
                      <a:pt x="12878" y="5049"/>
                    </a:cubicBezTo>
                    <a:cubicBezTo>
                      <a:pt x="12878" y="4004"/>
                      <a:pt x="12760" y="2901"/>
                      <a:pt x="12259" y="1973"/>
                    </a:cubicBezTo>
                    <a:cubicBezTo>
                      <a:pt x="11892" y="1311"/>
                      <a:pt x="11288" y="752"/>
                      <a:pt x="10611" y="384"/>
                    </a:cubicBezTo>
                    <a:cubicBezTo>
                      <a:pt x="10023" y="111"/>
                      <a:pt x="9398" y="1"/>
                      <a:pt x="8754"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5"/>
              <p:cNvSpPr/>
              <p:nvPr/>
            </p:nvSpPr>
            <p:spPr>
              <a:xfrm>
                <a:off x="2679323" y="3202136"/>
                <a:ext cx="270609" cy="173944"/>
              </a:xfrm>
              <a:custGeom>
                <a:avLst/>
                <a:gdLst/>
                <a:ahLst/>
                <a:cxnLst/>
                <a:rect l="l" t="t" r="r" b="b"/>
                <a:pathLst>
                  <a:path w="8404" h="5402" extrusionOk="0">
                    <a:moveTo>
                      <a:pt x="6505" y="1"/>
                    </a:moveTo>
                    <a:lnTo>
                      <a:pt x="6505" y="1"/>
                    </a:lnTo>
                    <a:cubicBezTo>
                      <a:pt x="5029" y="1376"/>
                      <a:pt x="3023" y="2156"/>
                      <a:pt x="1006" y="2156"/>
                    </a:cubicBezTo>
                    <a:cubicBezTo>
                      <a:pt x="670" y="2156"/>
                      <a:pt x="334" y="2134"/>
                      <a:pt x="0" y="2090"/>
                    </a:cubicBezTo>
                    <a:lnTo>
                      <a:pt x="0" y="2090"/>
                    </a:lnTo>
                    <a:cubicBezTo>
                      <a:pt x="559" y="2708"/>
                      <a:pt x="1413" y="3003"/>
                      <a:pt x="2266" y="3076"/>
                    </a:cubicBezTo>
                    <a:cubicBezTo>
                      <a:pt x="2031" y="3738"/>
                      <a:pt x="1604" y="4298"/>
                      <a:pt x="986" y="4783"/>
                    </a:cubicBezTo>
                    <a:cubicBezTo>
                      <a:pt x="1038" y="4786"/>
                      <a:pt x="1090" y="4787"/>
                      <a:pt x="1142" y="4787"/>
                    </a:cubicBezTo>
                    <a:cubicBezTo>
                      <a:pt x="2251" y="4787"/>
                      <a:pt x="3334" y="4192"/>
                      <a:pt x="3812" y="3194"/>
                    </a:cubicBezTo>
                    <a:lnTo>
                      <a:pt x="3812" y="3194"/>
                    </a:lnTo>
                    <a:cubicBezTo>
                      <a:pt x="3870" y="3930"/>
                      <a:pt x="3812" y="4666"/>
                      <a:pt x="3679" y="5401"/>
                    </a:cubicBezTo>
                    <a:cubicBezTo>
                      <a:pt x="4547" y="4783"/>
                      <a:pt x="5151" y="3738"/>
                      <a:pt x="5210" y="2635"/>
                    </a:cubicBezTo>
                    <a:cubicBezTo>
                      <a:pt x="5887" y="3312"/>
                      <a:pt x="6681" y="3812"/>
                      <a:pt x="7550" y="4048"/>
                    </a:cubicBezTo>
                    <a:cubicBezTo>
                      <a:pt x="7299" y="3312"/>
                      <a:pt x="6873" y="2635"/>
                      <a:pt x="6313" y="2090"/>
                    </a:cubicBezTo>
                    <a:lnTo>
                      <a:pt x="6313" y="2090"/>
                    </a:lnTo>
                    <a:cubicBezTo>
                      <a:pt x="6367" y="2094"/>
                      <a:pt x="6420" y="2096"/>
                      <a:pt x="6472" y="2096"/>
                    </a:cubicBezTo>
                    <a:cubicBezTo>
                      <a:pt x="7278" y="2096"/>
                      <a:pt x="8003" y="1677"/>
                      <a:pt x="8403" y="987"/>
                    </a:cubicBezTo>
                    <a:lnTo>
                      <a:pt x="8403" y="987"/>
                    </a:lnTo>
                    <a:cubicBezTo>
                      <a:pt x="7786" y="1295"/>
                      <a:pt x="7086" y="1428"/>
                      <a:pt x="6407" y="1428"/>
                    </a:cubicBezTo>
                    <a:cubicBezTo>
                      <a:pt x="6277" y="1428"/>
                      <a:pt x="6147" y="1423"/>
                      <a:pt x="6019" y="1413"/>
                    </a:cubicBezTo>
                    <a:cubicBezTo>
                      <a:pt x="6313" y="987"/>
                      <a:pt x="6505" y="501"/>
                      <a:pt x="6505"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5"/>
              <p:cNvSpPr/>
              <p:nvPr/>
            </p:nvSpPr>
            <p:spPr>
              <a:xfrm>
                <a:off x="2734740" y="3163688"/>
                <a:ext cx="79180" cy="113827"/>
              </a:xfrm>
              <a:custGeom>
                <a:avLst/>
                <a:gdLst/>
                <a:ahLst/>
                <a:cxnLst/>
                <a:rect l="l" t="t" r="r" b="b"/>
                <a:pathLst>
                  <a:path w="2459" h="3535" extrusionOk="0">
                    <a:moveTo>
                      <a:pt x="687" y="1"/>
                    </a:moveTo>
                    <a:cubicBezTo>
                      <a:pt x="439" y="1"/>
                      <a:pt x="205" y="195"/>
                      <a:pt x="1" y="400"/>
                    </a:cubicBezTo>
                    <a:cubicBezTo>
                      <a:pt x="545" y="959"/>
                      <a:pt x="1046" y="1562"/>
                      <a:pt x="1355" y="2239"/>
                    </a:cubicBezTo>
                    <a:cubicBezTo>
                      <a:pt x="1531" y="2666"/>
                      <a:pt x="1723" y="3093"/>
                      <a:pt x="1782" y="3534"/>
                    </a:cubicBezTo>
                    <a:cubicBezTo>
                      <a:pt x="2017" y="3461"/>
                      <a:pt x="2208" y="3461"/>
                      <a:pt x="2458" y="3402"/>
                    </a:cubicBezTo>
                    <a:cubicBezTo>
                      <a:pt x="2149" y="2431"/>
                      <a:pt x="1782" y="1504"/>
                      <a:pt x="1355" y="591"/>
                    </a:cubicBezTo>
                    <a:cubicBezTo>
                      <a:pt x="1222" y="341"/>
                      <a:pt x="1105" y="91"/>
                      <a:pt x="854" y="32"/>
                    </a:cubicBezTo>
                    <a:cubicBezTo>
                      <a:pt x="798" y="10"/>
                      <a:pt x="742" y="1"/>
                      <a:pt x="68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5"/>
              <p:cNvSpPr/>
              <p:nvPr/>
            </p:nvSpPr>
            <p:spPr>
              <a:xfrm>
                <a:off x="2724790" y="3468918"/>
                <a:ext cx="18064" cy="33681"/>
              </a:xfrm>
              <a:custGeom>
                <a:avLst/>
                <a:gdLst/>
                <a:ahLst/>
                <a:cxnLst/>
                <a:rect l="l" t="t" r="r" b="b"/>
                <a:pathLst>
                  <a:path w="561" h="1046" extrusionOk="0">
                    <a:moveTo>
                      <a:pt x="119" y="1"/>
                    </a:moveTo>
                    <a:cubicBezTo>
                      <a:pt x="60" y="177"/>
                      <a:pt x="1" y="369"/>
                      <a:pt x="1" y="604"/>
                    </a:cubicBezTo>
                    <a:cubicBezTo>
                      <a:pt x="1" y="678"/>
                      <a:pt x="60" y="796"/>
                      <a:pt x="60" y="854"/>
                    </a:cubicBezTo>
                    <a:cubicBezTo>
                      <a:pt x="119" y="972"/>
                      <a:pt x="192" y="1046"/>
                      <a:pt x="251" y="1046"/>
                    </a:cubicBezTo>
                    <a:cubicBezTo>
                      <a:pt x="369" y="1046"/>
                      <a:pt x="486" y="913"/>
                      <a:pt x="486" y="796"/>
                    </a:cubicBezTo>
                    <a:cubicBezTo>
                      <a:pt x="560" y="737"/>
                      <a:pt x="486" y="604"/>
                      <a:pt x="428" y="486"/>
                    </a:cubicBezTo>
                    <a:cubicBezTo>
                      <a:pt x="369" y="310"/>
                      <a:pt x="251" y="119"/>
                      <a:pt x="11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5"/>
              <p:cNvSpPr/>
              <p:nvPr/>
            </p:nvSpPr>
            <p:spPr>
              <a:xfrm>
                <a:off x="2782139" y="3484568"/>
                <a:ext cx="15681" cy="33681"/>
              </a:xfrm>
              <a:custGeom>
                <a:avLst/>
                <a:gdLst/>
                <a:ahLst/>
                <a:cxnLst/>
                <a:rect l="l" t="t" r="r" b="b"/>
                <a:pathLst>
                  <a:path w="487" h="1046" extrusionOk="0">
                    <a:moveTo>
                      <a:pt x="59" y="0"/>
                    </a:moveTo>
                    <a:cubicBezTo>
                      <a:pt x="0" y="192"/>
                      <a:pt x="0" y="427"/>
                      <a:pt x="0" y="619"/>
                    </a:cubicBezTo>
                    <a:cubicBezTo>
                      <a:pt x="0" y="677"/>
                      <a:pt x="0" y="795"/>
                      <a:pt x="59" y="854"/>
                    </a:cubicBezTo>
                    <a:cubicBezTo>
                      <a:pt x="59" y="928"/>
                      <a:pt x="118" y="928"/>
                      <a:pt x="177" y="986"/>
                    </a:cubicBezTo>
                    <a:cubicBezTo>
                      <a:pt x="251" y="986"/>
                      <a:pt x="251" y="1045"/>
                      <a:pt x="310" y="1045"/>
                    </a:cubicBezTo>
                    <a:cubicBezTo>
                      <a:pt x="368" y="1045"/>
                      <a:pt x="427" y="986"/>
                      <a:pt x="486" y="928"/>
                    </a:cubicBezTo>
                    <a:lnTo>
                      <a:pt x="486" y="619"/>
                    </a:lnTo>
                    <a:lnTo>
                      <a:pt x="368" y="486"/>
                    </a:lnTo>
                    <a:cubicBezTo>
                      <a:pt x="310" y="310"/>
                      <a:pt x="177" y="118"/>
                      <a:pt x="5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5"/>
              <p:cNvSpPr/>
              <p:nvPr/>
            </p:nvSpPr>
            <p:spPr>
              <a:xfrm>
                <a:off x="2847056" y="3510168"/>
                <a:ext cx="16164" cy="30397"/>
              </a:xfrm>
              <a:custGeom>
                <a:avLst/>
                <a:gdLst/>
                <a:ahLst/>
                <a:cxnLst/>
                <a:rect l="l" t="t" r="r" b="b"/>
                <a:pathLst>
                  <a:path w="502" h="944" extrusionOk="0">
                    <a:moveTo>
                      <a:pt x="1" y="0"/>
                    </a:moveTo>
                    <a:cubicBezTo>
                      <a:pt x="1" y="250"/>
                      <a:pt x="74" y="559"/>
                      <a:pt x="192" y="795"/>
                    </a:cubicBezTo>
                    <a:cubicBezTo>
                      <a:pt x="192" y="855"/>
                      <a:pt x="269" y="943"/>
                      <a:pt x="330" y="943"/>
                    </a:cubicBezTo>
                    <a:cubicBezTo>
                      <a:pt x="344" y="943"/>
                      <a:pt x="357" y="938"/>
                      <a:pt x="369" y="927"/>
                    </a:cubicBezTo>
                    <a:cubicBezTo>
                      <a:pt x="442" y="927"/>
                      <a:pt x="501" y="868"/>
                      <a:pt x="501" y="795"/>
                    </a:cubicBezTo>
                    <a:lnTo>
                      <a:pt x="501" y="618"/>
                    </a:lnTo>
                    <a:cubicBezTo>
                      <a:pt x="369" y="368"/>
                      <a:pt x="251" y="133"/>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5"/>
              <p:cNvSpPr/>
              <p:nvPr/>
            </p:nvSpPr>
            <p:spPr>
              <a:xfrm>
                <a:off x="2868856" y="3455201"/>
                <a:ext cx="16132" cy="28239"/>
              </a:xfrm>
              <a:custGeom>
                <a:avLst/>
                <a:gdLst/>
                <a:ahLst/>
                <a:cxnLst/>
                <a:rect l="l" t="t" r="r" b="b"/>
                <a:pathLst>
                  <a:path w="501" h="877" extrusionOk="0">
                    <a:moveTo>
                      <a:pt x="1" y="0"/>
                    </a:moveTo>
                    <a:lnTo>
                      <a:pt x="1" y="427"/>
                    </a:lnTo>
                    <a:cubicBezTo>
                      <a:pt x="1" y="545"/>
                      <a:pt x="1" y="736"/>
                      <a:pt x="133" y="854"/>
                    </a:cubicBezTo>
                    <a:cubicBezTo>
                      <a:pt x="165" y="869"/>
                      <a:pt x="200" y="877"/>
                      <a:pt x="237" y="877"/>
                    </a:cubicBezTo>
                    <a:cubicBezTo>
                      <a:pt x="338" y="877"/>
                      <a:pt x="447" y="822"/>
                      <a:pt x="501" y="736"/>
                    </a:cubicBezTo>
                    <a:cubicBezTo>
                      <a:pt x="501" y="603"/>
                      <a:pt x="427" y="486"/>
                      <a:pt x="369" y="368"/>
                    </a:cubicBezTo>
                    <a:cubicBezTo>
                      <a:pt x="251" y="236"/>
                      <a:pt x="133" y="118"/>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5"/>
              <p:cNvSpPr/>
              <p:nvPr/>
            </p:nvSpPr>
            <p:spPr>
              <a:xfrm>
                <a:off x="2920506" y="3480768"/>
                <a:ext cx="19481" cy="28948"/>
              </a:xfrm>
              <a:custGeom>
                <a:avLst/>
                <a:gdLst/>
                <a:ahLst/>
                <a:cxnLst/>
                <a:rect l="l" t="t" r="r" b="b"/>
                <a:pathLst>
                  <a:path w="605" h="899" extrusionOk="0">
                    <a:moveTo>
                      <a:pt x="60" y="1"/>
                    </a:moveTo>
                    <a:cubicBezTo>
                      <a:pt x="60" y="177"/>
                      <a:pt x="1" y="369"/>
                      <a:pt x="60" y="486"/>
                    </a:cubicBezTo>
                    <a:cubicBezTo>
                      <a:pt x="60" y="678"/>
                      <a:pt x="177" y="795"/>
                      <a:pt x="295" y="854"/>
                    </a:cubicBezTo>
                    <a:cubicBezTo>
                      <a:pt x="332" y="884"/>
                      <a:pt x="380" y="898"/>
                      <a:pt x="426" y="898"/>
                    </a:cubicBezTo>
                    <a:cubicBezTo>
                      <a:pt x="472" y="898"/>
                      <a:pt x="516" y="884"/>
                      <a:pt x="545" y="854"/>
                    </a:cubicBezTo>
                    <a:cubicBezTo>
                      <a:pt x="545" y="854"/>
                      <a:pt x="604" y="795"/>
                      <a:pt x="604" y="737"/>
                    </a:cubicBezTo>
                    <a:cubicBezTo>
                      <a:pt x="604" y="545"/>
                      <a:pt x="486" y="369"/>
                      <a:pt x="369" y="236"/>
                    </a:cubicBezTo>
                    <a:cubicBezTo>
                      <a:pt x="295" y="177"/>
                      <a:pt x="177" y="60"/>
                      <a:pt x="11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5"/>
              <p:cNvSpPr/>
              <p:nvPr/>
            </p:nvSpPr>
            <p:spPr>
              <a:xfrm>
                <a:off x="2916255" y="3545685"/>
                <a:ext cx="18032" cy="28014"/>
              </a:xfrm>
              <a:custGeom>
                <a:avLst/>
                <a:gdLst/>
                <a:ahLst/>
                <a:cxnLst/>
                <a:rect l="l" t="t" r="r" b="b"/>
                <a:pathLst>
                  <a:path w="560" h="870" extrusionOk="0">
                    <a:moveTo>
                      <a:pt x="59" y="1"/>
                    </a:moveTo>
                    <a:cubicBezTo>
                      <a:pt x="0" y="192"/>
                      <a:pt x="0" y="310"/>
                      <a:pt x="0" y="501"/>
                    </a:cubicBezTo>
                    <a:cubicBezTo>
                      <a:pt x="0" y="678"/>
                      <a:pt x="133" y="796"/>
                      <a:pt x="250" y="869"/>
                    </a:cubicBezTo>
                    <a:lnTo>
                      <a:pt x="368" y="869"/>
                    </a:lnTo>
                    <a:cubicBezTo>
                      <a:pt x="427" y="869"/>
                      <a:pt x="427" y="869"/>
                      <a:pt x="501" y="796"/>
                    </a:cubicBezTo>
                    <a:lnTo>
                      <a:pt x="501" y="737"/>
                    </a:lnTo>
                    <a:cubicBezTo>
                      <a:pt x="559" y="619"/>
                      <a:pt x="427" y="501"/>
                      <a:pt x="368" y="369"/>
                    </a:cubicBezTo>
                    <a:cubicBezTo>
                      <a:pt x="309" y="251"/>
                      <a:pt x="192" y="133"/>
                      <a:pt x="5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5"/>
              <p:cNvSpPr/>
              <p:nvPr/>
            </p:nvSpPr>
            <p:spPr>
              <a:xfrm>
                <a:off x="2833306" y="3575567"/>
                <a:ext cx="18064" cy="26855"/>
              </a:xfrm>
              <a:custGeom>
                <a:avLst/>
                <a:gdLst/>
                <a:ahLst/>
                <a:cxnLst/>
                <a:rect l="l" t="t" r="r" b="b"/>
                <a:pathLst>
                  <a:path w="561" h="834" extrusionOk="0">
                    <a:moveTo>
                      <a:pt x="1" y="0"/>
                    </a:moveTo>
                    <a:cubicBezTo>
                      <a:pt x="60" y="118"/>
                      <a:pt x="1" y="236"/>
                      <a:pt x="1" y="427"/>
                    </a:cubicBezTo>
                    <a:cubicBezTo>
                      <a:pt x="1" y="545"/>
                      <a:pt x="60" y="677"/>
                      <a:pt x="192" y="795"/>
                    </a:cubicBezTo>
                    <a:cubicBezTo>
                      <a:pt x="217" y="819"/>
                      <a:pt x="261" y="833"/>
                      <a:pt x="310" y="833"/>
                    </a:cubicBezTo>
                    <a:cubicBezTo>
                      <a:pt x="380" y="833"/>
                      <a:pt x="458" y="805"/>
                      <a:pt x="501" y="736"/>
                    </a:cubicBezTo>
                    <a:cubicBezTo>
                      <a:pt x="560" y="677"/>
                      <a:pt x="501" y="545"/>
                      <a:pt x="501" y="486"/>
                    </a:cubicBezTo>
                    <a:cubicBezTo>
                      <a:pt x="428" y="309"/>
                      <a:pt x="310" y="177"/>
                      <a:pt x="192" y="59"/>
                    </a:cubicBezTo>
                    <a:cubicBezTo>
                      <a:pt x="133" y="59"/>
                      <a:pt x="60" y="0"/>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5"/>
              <p:cNvSpPr/>
              <p:nvPr/>
            </p:nvSpPr>
            <p:spPr>
              <a:xfrm>
                <a:off x="2946105" y="3425319"/>
                <a:ext cx="13782" cy="29914"/>
              </a:xfrm>
              <a:custGeom>
                <a:avLst/>
                <a:gdLst/>
                <a:ahLst/>
                <a:cxnLst/>
                <a:rect l="l" t="t" r="r" b="b"/>
                <a:pathLst>
                  <a:path w="428" h="929" extrusionOk="0">
                    <a:moveTo>
                      <a:pt x="0" y="1"/>
                    </a:moveTo>
                    <a:lnTo>
                      <a:pt x="0" y="369"/>
                    </a:lnTo>
                    <a:cubicBezTo>
                      <a:pt x="0" y="560"/>
                      <a:pt x="0" y="678"/>
                      <a:pt x="59" y="796"/>
                    </a:cubicBezTo>
                    <a:cubicBezTo>
                      <a:pt x="118" y="854"/>
                      <a:pt x="177" y="928"/>
                      <a:pt x="309" y="928"/>
                    </a:cubicBezTo>
                    <a:cubicBezTo>
                      <a:pt x="368" y="854"/>
                      <a:pt x="427" y="796"/>
                      <a:pt x="427" y="678"/>
                    </a:cubicBezTo>
                    <a:cubicBezTo>
                      <a:pt x="427" y="619"/>
                      <a:pt x="368" y="487"/>
                      <a:pt x="309" y="428"/>
                    </a:cubicBezTo>
                    <a:cubicBezTo>
                      <a:pt x="236" y="310"/>
                      <a:pt x="118" y="119"/>
                      <a:pt x="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5"/>
              <p:cNvSpPr/>
              <p:nvPr/>
            </p:nvSpPr>
            <p:spPr>
              <a:xfrm>
                <a:off x="2716740" y="3541917"/>
                <a:ext cx="19932" cy="29399"/>
              </a:xfrm>
              <a:custGeom>
                <a:avLst/>
                <a:gdLst/>
                <a:ahLst/>
                <a:cxnLst/>
                <a:rect l="l" t="t" r="r" b="b"/>
                <a:pathLst>
                  <a:path w="619" h="913" extrusionOk="0">
                    <a:moveTo>
                      <a:pt x="74" y="0"/>
                    </a:moveTo>
                    <a:cubicBezTo>
                      <a:pt x="1" y="118"/>
                      <a:pt x="1" y="250"/>
                      <a:pt x="1" y="368"/>
                    </a:cubicBezTo>
                    <a:cubicBezTo>
                      <a:pt x="1" y="545"/>
                      <a:pt x="74" y="795"/>
                      <a:pt x="251" y="854"/>
                    </a:cubicBezTo>
                    <a:cubicBezTo>
                      <a:pt x="310" y="913"/>
                      <a:pt x="310" y="913"/>
                      <a:pt x="369" y="913"/>
                    </a:cubicBezTo>
                    <a:lnTo>
                      <a:pt x="501" y="913"/>
                    </a:lnTo>
                    <a:cubicBezTo>
                      <a:pt x="501" y="854"/>
                      <a:pt x="501" y="854"/>
                      <a:pt x="560" y="795"/>
                    </a:cubicBezTo>
                    <a:cubicBezTo>
                      <a:pt x="619" y="677"/>
                      <a:pt x="501" y="545"/>
                      <a:pt x="369" y="427"/>
                    </a:cubicBezTo>
                    <a:cubicBezTo>
                      <a:pt x="251" y="309"/>
                      <a:pt x="192" y="177"/>
                      <a:pt x="74"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5"/>
              <p:cNvSpPr/>
              <p:nvPr/>
            </p:nvSpPr>
            <p:spPr>
              <a:xfrm>
                <a:off x="2774089" y="3587385"/>
                <a:ext cx="19932" cy="29431"/>
              </a:xfrm>
              <a:custGeom>
                <a:avLst/>
                <a:gdLst/>
                <a:ahLst/>
                <a:cxnLst/>
                <a:rect l="l" t="t" r="r" b="b"/>
                <a:pathLst>
                  <a:path w="619" h="914" extrusionOk="0">
                    <a:moveTo>
                      <a:pt x="59" y="1"/>
                    </a:moveTo>
                    <a:cubicBezTo>
                      <a:pt x="0" y="178"/>
                      <a:pt x="0" y="369"/>
                      <a:pt x="59" y="545"/>
                    </a:cubicBezTo>
                    <a:cubicBezTo>
                      <a:pt x="133" y="737"/>
                      <a:pt x="250" y="913"/>
                      <a:pt x="427" y="913"/>
                    </a:cubicBezTo>
                    <a:lnTo>
                      <a:pt x="560" y="913"/>
                    </a:lnTo>
                    <a:cubicBezTo>
                      <a:pt x="618" y="796"/>
                      <a:pt x="560" y="678"/>
                      <a:pt x="560" y="545"/>
                    </a:cubicBezTo>
                    <a:cubicBezTo>
                      <a:pt x="501" y="487"/>
                      <a:pt x="427" y="369"/>
                      <a:pt x="368" y="310"/>
                    </a:cubicBezTo>
                    <a:cubicBezTo>
                      <a:pt x="309" y="178"/>
                      <a:pt x="192" y="60"/>
                      <a:pt x="5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5"/>
              <p:cNvSpPr/>
              <p:nvPr/>
            </p:nvSpPr>
            <p:spPr>
              <a:xfrm>
                <a:off x="2884956" y="3604934"/>
                <a:ext cx="17581" cy="27982"/>
              </a:xfrm>
              <a:custGeom>
                <a:avLst/>
                <a:gdLst/>
                <a:ahLst/>
                <a:cxnLst/>
                <a:rect l="l" t="t" r="r" b="b"/>
                <a:pathLst>
                  <a:path w="546" h="869" extrusionOk="0">
                    <a:moveTo>
                      <a:pt x="1" y="0"/>
                    </a:moveTo>
                    <a:lnTo>
                      <a:pt x="1" y="501"/>
                    </a:lnTo>
                    <a:cubicBezTo>
                      <a:pt x="60" y="677"/>
                      <a:pt x="178" y="869"/>
                      <a:pt x="369" y="869"/>
                    </a:cubicBezTo>
                    <a:lnTo>
                      <a:pt x="428" y="869"/>
                    </a:lnTo>
                    <a:lnTo>
                      <a:pt x="487" y="795"/>
                    </a:lnTo>
                    <a:cubicBezTo>
                      <a:pt x="545" y="619"/>
                      <a:pt x="428" y="427"/>
                      <a:pt x="369" y="310"/>
                    </a:cubicBezTo>
                    <a:cubicBezTo>
                      <a:pt x="236" y="192"/>
                      <a:pt x="119" y="59"/>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5"/>
              <p:cNvSpPr/>
              <p:nvPr/>
            </p:nvSpPr>
            <p:spPr>
              <a:xfrm>
                <a:off x="2855106" y="3662284"/>
                <a:ext cx="18064" cy="25599"/>
              </a:xfrm>
              <a:custGeom>
                <a:avLst/>
                <a:gdLst/>
                <a:ahLst/>
                <a:cxnLst/>
                <a:rect l="l" t="t" r="r" b="b"/>
                <a:pathLst>
                  <a:path w="561" h="795" extrusionOk="0">
                    <a:moveTo>
                      <a:pt x="60" y="0"/>
                    </a:moveTo>
                    <a:cubicBezTo>
                      <a:pt x="1" y="191"/>
                      <a:pt x="1" y="309"/>
                      <a:pt x="60" y="486"/>
                    </a:cubicBezTo>
                    <a:cubicBezTo>
                      <a:pt x="119" y="677"/>
                      <a:pt x="251" y="795"/>
                      <a:pt x="369" y="795"/>
                    </a:cubicBezTo>
                    <a:lnTo>
                      <a:pt x="486" y="795"/>
                    </a:lnTo>
                    <a:lnTo>
                      <a:pt x="486" y="736"/>
                    </a:lnTo>
                    <a:cubicBezTo>
                      <a:pt x="560" y="618"/>
                      <a:pt x="486" y="486"/>
                      <a:pt x="428" y="368"/>
                    </a:cubicBezTo>
                    <a:cubicBezTo>
                      <a:pt x="369" y="309"/>
                      <a:pt x="251" y="191"/>
                      <a:pt x="192" y="59"/>
                    </a:cubicBezTo>
                    <a:cubicBezTo>
                      <a:pt x="119" y="59"/>
                      <a:pt x="60" y="0"/>
                      <a:pt x="60"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5"/>
              <p:cNvSpPr/>
              <p:nvPr/>
            </p:nvSpPr>
            <p:spPr>
              <a:xfrm>
                <a:off x="2985422" y="3526268"/>
                <a:ext cx="13782" cy="26565"/>
              </a:xfrm>
              <a:custGeom>
                <a:avLst/>
                <a:gdLst/>
                <a:ahLst/>
                <a:cxnLst/>
                <a:rect l="l" t="t" r="r" b="b"/>
                <a:pathLst>
                  <a:path w="428" h="825" extrusionOk="0">
                    <a:moveTo>
                      <a:pt x="60" y="1"/>
                    </a:moveTo>
                    <a:cubicBezTo>
                      <a:pt x="60" y="118"/>
                      <a:pt x="1" y="236"/>
                      <a:pt x="1" y="368"/>
                    </a:cubicBezTo>
                    <a:cubicBezTo>
                      <a:pt x="1" y="486"/>
                      <a:pt x="1" y="663"/>
                      <a:pt x="60" y="736"/>
                    </a:cubicBezTo>
                    <a:cubicBezTo>
                      <a:pt x="89" y="795"/>
                      <a:pt x="152" y="825"/>
                      <a:pt x="214" y="825"/>
                    </a:cubicBezTo>
                    <a:cubicBezTo>
                      <a:pt x="277" y="825"/>
                      <a:pt x="339" y="795"/>
                      <a:pt x="369" y="736"/>
                    </a:cubicBezTo>
                    <a:cubicBezTo>
                      <a:pt x="428" y="736"/>
                      <a:pt x="428" y="663"/>
                      <a:pt x="428" y="604"/>
                    </a:cubicBezTo>
                    <a:cubicBezTo>
                      <a:pt x="369" y="486"/>
                      <a:pt x="369" y="427"/>
                      <a:pt x="310" y="368"/>
                    </a:cubicBezTo>
                    <a:cubicBezTo>
                      <a:pt x="251" y="236"/>
                      <a:pt x="119" y="118"/>
                      <a:pt x="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4" name="Google Shape;1914;p15"/>
            <p:cNvSpPr/>
            <p:nvPr/>
          </p:nvSpPr>
          <p:spPr>
            <a:xfrm>
              <a:off x="7017207" y="5053523"/>
              <a:ext cx="50751" cy="45904"/>
            </a:xfrm>
            <a:custGeom>
              <a:avLst/>
              <a:gdLst/>
              <a:ahLst/>
              <a:cxnLst/>
              <a:rect l="l" t="t" r="r" b="b"/>
              <a:pathLst>
                <a:path w="1958" h="1771" extrusionOk="0">
                  <a:moveTo>
                    <a:pt x="950" y="1"/>
                  </a:moveTo>
                  <a:cubicBezTo>
                    <a:pt x="553" y="1"/>
                    <a:pt x="218" y="277"/>
                    <a:pt x="118" y="703"/>
                  </a:cubicBezTo>
                  <a:cubicBezTo>
                    <a:pt x="0" y="1189"/>
                    <a:pt x="368" y="1616"/>
                    <a:pt x="795" y="1748"/>
                  </a:cubicBezTo>
                  <a:cubicBezTo>
                    <a:pt x="857" y="1763"/>
                    <a:pt x="920" y="1771"/>
                    <a:pt x="982" y="1771"/>
                  </a:cubicBezTo>
                  <a:cubicBezTo>
                    <a:pt x="1402" y="1771"/>
                    <a:pt x="1788" y="1443"/>
                    <a:pt x="1840" y="1071"/>
                  </a:cubicBezTo>
                  <a:cubicBezTo>
                    <a:pt x="1957" y="571"/>
                    <a:pt x="1648" y="85"/>
                    <a:pt x="1163" y="27"/>
                  </a:cubicBezTo>
                  <a:cubicBezTo>
                    <a:pt x="1091" y="9"/>
                    <a:pt x="1020" y="1"/>
                    <a:pt x="95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5"/>
            <p:cNvSpPr/>
            <p:nvPr/>
          </p:nvSpPr>
          <p:spPr>
            <a:xfrm>
              <a:off x="7369677" y="4679074"/>
              <a:ext cx="50751" cy="45878"/>
            </a:xfrm>
            <a:custGeom>
              <a:avLst/>
              <a:gdLst/>
              <a:ahLst/>
              <a:cxnLst/>
              <a:rect l="l" t="t" r="r" b="b"/>
              <a:pathLst>
                <a:path w="1958" h="1770" extrusionOk="0">
                  <a:moveTo>
                    <a:pt x="935" y="0"/>
                  </a:moveTo>
                  <a:cubicBezTo>
                    <a:pt x="531" y="0"/>
                    <a:pt x="168" y="284"/>
                    <a:pt x="118" y="693"/>
                  </a:cubicBezTo>
                  <a:cubicBezTo>
                    <a:pt x="1" y="1194"/>
                    <a:pt x="310" y="1679"/>
                    <a:pt x="795" y="1738"/>
                  </a:cubicBezTo>
                  <a:cubicBezTo>
                    <a:pt x="872" y="1759"/>
                    <a:pt x="948" y="1769"/>
                    <a:pt x="1023" y="1769"/>
                  </a:cubicBezTo>
                  <a:cubicBezTo>
                    <a:pt x="1427" y="1769"/>
                    <a:pt x="1791" y="1483"/>
                    <a:pt x="1840" y="1061"/>
                  </a:cubicBezTo>
                  <a:cubicBezTo>
                    <a:pt x="1958" y="576"/>
                    <a:pt x="1649" y="90"/>
                    <a:pt x="1163" y="31"/>
                  </a:cubicBezTo>
                  <a:cubicBezTo>
                    <a:pt x="1087" y="10"/>
                    <a:pt x="1010" y="0"/>
                    <a:pt x="935"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5"/>
            <p:cNvSpPr/>
            <p:nvPr/>
          </p:nvSpPr>
          <p:spPr>
            <a:xfrm>
              <a:off x="1534986" y="5197258"/>
              <a:ext cx="138102" cy="132011"/>
            </a:xfrm>
            <a:custGeom>
              <a:avLst/>
              <a:gdLst/>
              <a:ahLst/>
              <a:cxnLst/>
              <a:rect l="l" t="t" r="r" b="b"/>
              <a:pathLst>
                <a:path w="5328" h="5093" fill="none" extrusionOk="0">
                  <a:moveTo>
                    <a:pt x="986" y="795"/>
                  </a:moveTo>
                  <a:cubicBezTo>
                    <a:pt x="368" y="1354"/>
                    <a:pt x="0" y="2208"/>
                    <a:pt x="0" y="3002"/>
                  </a:cubicBezTo>
                  <a:cubicBezTo>
                    <a:pt x="0" y="3252"/>
                    <a:pt x="0" y="3488"/>
                    <a:pt x="118" y="3679"/>
                  </a:cubicBezTo>
                  <a:cubicBezTo>
                    <a:pt x="251" y="3988"/>
                    <a:pt x="427" y="4165"/>
                    <a:pt x="677" y="4297"/>
                  </a:cubicBezTo>
                  <a:cubicBezTo>
                    <a:pt x="1281" y="4842"/>
                    <a:pt x="2149" y="5092"/>
                    <a:pt x="2944" y="5033"/>
                  </a:cubicBezTo>
                  <a:cubicBezTo>
                    <a:pt x="3194" y="5033"/>
                    <a:pt x="3429" y="5033"/>
                    <a:pt x="3680" y="4960"/>
                  </a:cubicBezTo>
                  <a:cubicBezTo>
                    <a:pt x="4592" y="4665"/>
                    <a:pt x="5328" y="3738"/>
                    <a:pt x="5328" y="2693"/>
                  </a:cubicBezTo>
                  <a:cubicBezTo>
                    <a:pt x="5328" y="1722"/>
                    <a:pt x="4724" y="795"/>
                    <a:pt x="3797" y="427"/>
                  </a:cubicBezTo>
                  <a:cubicBezTo>
                    <a:pt x="2885" y="0"/>
                    <a:pt x="1781" y="177"/>
                    <a:pt x="986" y="79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5"/>
            <p:cNvSpPr/>
            <p:nvPr/>
          </p:nvSpPr>
          <p:spPr>
            <a:xfrm>
              <a:off x="8627185" y="4547761"/>
              <a:ext cx="226852" cy="268350"/>
            </a:xfrm>
            <a:custGeom>
              <a:avLst/>
              <a:gdLst/>
              <a:ahLst/>
              <a:cxnLst/>
              <a:rect l="l" t="t" r="r" b="b"/>
              <a:pathLst>
                <a:path w="8752" h="10353" extrusionOk="0">
                  <a:moveTo>
                    <a:pt x="7752" y="0"/>
                  </a:moveTo>
                  <a:cubicBezTo>
                    <a:pt x="7717" y="0"/>
                    <a:pt x="7682" y="7"/>
                    <a:pt x="7648" y="25"/>
                  </a:cubicBezTo>
                  <a:cubicBezTo>
                    <a:pt x="7457" y="142"/>
                    <a:pt x="7574" y="510"/>
                    <a:pt x="7515" y="702"/>
                  </a:cubicBezTo>
                  <a:cubicBezTo>
                    <a:pt x="7339" y="1437"/>
                    <a:pt x="5926" y="878"/>
                    <a:pt x="5617" y="1555"/>
                  </a:cubicBezTo>
                  <a:cubicBezTo>
                    <a:pt x="5440" y="1923"/>
                    <a:pt x="5926" y="2350"/>
                    <a:pt x="5985" y="2791"/>
                  </a:cubicBezTo>
                  <a:cubicBezTo>
                    <a:pt x="6044" y="3395"/>
                    <a:pt x="5367" y="3822"/>
                    <a:pt x="4822" y="4131"/>
                  </a:cubicBezTo>
                  <a:cubicBezTo>
                    <a:pt x="4513" y="4263"/>
                    <a:pt x="4204" y="4381"/>
                    <a:pt x="3895" y="4381"/>
                  </a:cubicBezTo>
                  <a:cubicBezTo>
                    <a:pt x="3527" y="4322"/>
                    <a:pt x="3233" y="4072"/>
                    <a:pt x="3233" y="3763"/>
                  </a:cubicBezTo>
                  <a:cubicBezTo>
                    <a:pt x="3233" y="3527"/>
                    <a:pt x="3410" y="3336"/>
                    <a:pt x="3292" y="3086"/>
                  </a:cubicBezTo>
                  <a:cubicBezTo>
                    <a:pt x="3233" y="2791"/>
                    <a:pt x="2791" y="2791"/>
                    <a:pt x="2556" y="2659"/>
                  </a:cubicBezTo>
                  <a:cubicBezTo>
                    <a:pt x="1879" y="2423"/>
                    <a:pt x="1879" y="1379"/>
                    <a:pt x="1202" y="1070"/>
                  </a:cubicBezTo>
                  <a:cubicBezTo>
                    <a:pt x="1120" y="1027"/>
                    <a:pt x="1031" y="1008"/>
                    <a:pt x="940" y="1008"/>
                  </a:cubicBezTo>
                  <a:cubicBezTo>
                    <a:pt x="492" y="1008"/>
                    <a:pt x="1" y="1471"/>
                    <a:pt x="98" y="1923"/>
                  </a:cubicBezTo>
                  <a:cubicBezTo>
                    <a:pt x="216" y="2541"/>
                    <a:pt x="1025" y="2850"/>
                    <a:pt x="1261" y="3395"/>
                  </a:cubicBezTo>
                  <a:cubicBezTo>
                    <a:pt x="1511" y="3822"/>
                    <a:pt x="1320" y="4381"/>
                    <a:pt x="1261" y="4866"/>
                  </a:cubicBezTo>
                  <a:cubicBezTo>
                    <a:pt x="1202" y="5293"/>
                    <a:pt x="1261" y="5911"/>
                    <a:pt x="1688" y="6161"/>
                  </a:cubicBezTo>
                  <a:cubicBezTo>
                    <a:pt x="1842" y="6220"/>
                    <a:pt x="2026" y="6220"/>
                    <a:pt x="2210" y="6220"/>
                  </a:cubicBezTo>
                  <a:cubicBezTo>
                    <a:pt x="2394" y="6220"/>
                    <a:pt x="2578" y="6220"/>
                    <a:pt x="2733" y="6279"/>
                  </a:cubicBezTo>
                  <a:cubicBezTo>
                    <a:pt x="3042" y="6470"/>
                    <a:pt x="3159" y="6838"/>
                    <a:pt x="3159" y="7133"/>
                  </a:cubicBezTo>
                  <a:cubicBezTo>
                    <a:pt x="3159" y="7442"/>
                    <a:pt x="3101" y="7810"/>
                    <a:pt x="3101" y="8119"/>
                  </a:cubicBezTo>
                  <a:cubicBezTo>
                    <a:pt x="3042" y="9046"/>
                    <a:pt x="3719" y="10017"/>
                    <a:pt x="4572" y="10326"/>
                  </a:cubicBezTo>
                  <a:cubicBezTo>
                    <a:pt x="4611" y="10326"/>
                    <a:pt x="4657" y="10352"/>
                    <a:pt x="4701" y="10352"/>
                  </a:cubicBezTo>
                  <a:cubicBezTo>
                    <a:pt x="4723" y="10352"/>
                    <a:pt x="4744" y="10346"/>
                    <a:pt x="4763" y="10326"/>
                  </a:cubicBezTo>
                  <a:cubicBezTo>
                    <a:pt x="4822" y="10326"/>
                    <a:pt x="4881" y="10208"/>
                    <a:pt x="4881" y="10076"/>
                  </a:cubicBezTo>
                  <a:cubicBezTo>
                    <a:pt x="4999" y="9708"/>
                    <a:pt x="5308" y="9414"/>
                    <a:pt x="5617" y="9281"/>
                  </a:cubicBezTo>
                  <a:cubicBezTo>
                    <a:pt x="5190" y="9164"/>
                    <a:pt x="5131" y="8487"/>
                    <a:pt x="5308" y="8060"/>
                  </a:cubicBezTo>
                  <a:cubicBezTo>
                    <a:pt x="5558" y="7633"/>
                    <a:pt x="5985" y="7265"/>
                    <a:pt x="6176" y="6838"/>
                  </a:cubicBezTo>
                  <a:cubicBezTo>
                    <a:pt x="6412" y="6220"/>
                    <a:pt x="6294" y="5426"/>
                    <a:pt x="6780" y="4999"/>
                  </a:cubicBezTo>
                  <a:cubicBezTo>
                    <a:pt x="7148" y="4631"/>
                    <a:pt x="7825" y="4690"/>
                    <a:pt x="8134" y="4263"/>
                  </a:cubicBezTo>
                  <a:cubicBezTo>
                    <a:pt x="8501" y="3763"/>
                    <a:pt x="8075" y="3086"/>
                    <a:pt x="8192" y="2482"/>
                  </a:cubicBezTo>
                  <a:cubicBezTo>
                    <a:pt x="8251" y="2114"/>
                    <a:pt x="8501" y="1805"/>
                    <a:pt x="8619" y="1496"/>
                  </a:cubicBezTo>
                  <a:cubicBezTo>
                    <a:pt x="8752" y="952"/>
                    <a:pt x="8501" y="334"/>
                    <a:pt x="8016" y="84"/>
                  </a:cubicBezTo>
                  <a:cubicBezTo>
                    <a:pt x="7922" y="42"/>
                    <a:pt x="7836" y="0"/>
                    <a:pt x="775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5"/>
            <p:cNvSpPr/>
            <p:nvPr/>
          </p:nvSpPr>
          <p:spPr>
            <a:xfrm>
              <a:off x="8472562" y="4520517"/>
              <a:ext cx="230247" cy="357178"/>
            </a:xfrm>
            <a:custGeom>
              <a:avLst/>
              <a:gdLst/>
              <a:ahLst/>
              <a:cxnLst/>
              <a:rect l="l" t="t" r="r" b="b"/>
              <a:pathLst>
                <a:path w="8883" h="13780" extrusionOk="0">
                  <a:moveTo>
                    <a:pt x="1049" y="1"/>
                  </a:moveTo>
                  <a:cubicBezTo>
                    <a:pt x="1003" y="1"/>
                    <a:pt x="957" y="10"/>
                    <a:pt x="913" y="31"/>
                  </a:cubicBezTo>
                  <a:cubicBezTo>
                    <a:pt x="236" y="399"/>
                    <a:pt x="0" y="1385"/>
                    <a:pt x="427" y="2062"/>
                  </a:cubicBezTo>
                  <a:cubicBezTo>
                    <a:pt x="795" y="2665"/>
                    <a:pt x="1648" y="2974"/>
                    <a:pt x="1707" y="3710"/>
                  </a:cubicBezTo>
                  <a:cubicBezTo>
                    <a:pt x="1707" y="4137"/>
                    <a:pt x="1339" y="4637"/>
                    <a:pt x="1531" y="5064"/>
                  </a:cubicBezTo>
                  <a:cubicBezTo>
                    <a:pt x="1840" y="5800"/>
                    <a:pt x="3061" y="5240"/>
                    <a:pt x="3606" y="5800"/>
                  </a:cubicBezTo>
                  <a:cubicBezTo>
                    <a:pt x="4224" y="6418"/>
                    <a:pt x="3429" y="7639"/>
                    <a:pt x="3974" y="8257"/>
                  </a:cubicBezTo>
                  <a:cubicBezTo>
                    <a:pt x="4283" y="8625"/>
                    <a:pt x="4783" y="8552"/>
                    <a:pt x="5210" y="8743"/>
                  </a:cubicBezTo>
                  <a:cubicBezTo>
                    <a:pt x="5813" y="8920"/>
                    <a:pt x="6255" y="9597"/>
                    <a:pt x="6255" y="10215"/>
                  </a:cubicBezTo>
                  <a:cubicBezTo>
                    <a:pt x="6181" y="10583"/>
                    <a:pt x="6063" y="11009"/>
                    <a:pt x="6181" y="11318"/>
                  </a:cubicBezTo>
                  <a:cubicBezTo>
                    <a:pt x="6372" y="11686"/>
                    <a:pt x="6799" y="11863"/>
                    <a:pt x="7167" y="12113"/>
                  </a:cubicBezTo>
                  <a:cubicBezTo>
                    <a:pt x="7653" y="12481"/>
                    <a:pt x="7903" y="13158"/>
                    <a:pt x="7785" y="13776"/>
                  </a:cubicBezTo>
                  <a:cubicBezTo>
                    <a:pt x="7809" y="13779"/>
                    <a:pt x="7834" y="13780"/>
                    <a:pt x="7858" y="13780"/>
                  </a:cubicBezTo>
                  <a:cubicBezTo>
                    <a:pt x="8378" y="13780"/>
                    <a:pt x="8883" y="13192"/>
                    <a:pt x="8756" y="12672"/>
                  </a:cubicBezTo>
                  <a:cubicBezTo>
                    <a:pt x="8580" y="11995"/>
                    <a:pt x="7653" y="11686"/>
                    <a:pt x="7653" y="11009"/>
                  </a:cubicBezTo>
                  <a:cubicBezTo>
                    <a:pt x="7594" y="10524"/>
                    <a:pt x="8094" y="9964"/>
                    <a:pt x="7844" y="9538"/>
                  </a:cubicBezTo>
                  <a:cubicBezTo>
                    <a:pt x="7594" y="9170"/>
                    <a:pt x="6917" y="9229"/>
                    <a:pt x="6549" y="8993"/>
                  </a:cubicBezTo>
                  <a:cubicBezTo>
                    <a:pt x="6122" y="8625"/>
                    <a:pt x="6255" y="7889"/>
                    <a:pt x="6549" y="7389"/>
                  </a:cubicBezTo>
                  <a:cubicBezTo>
                    <a:pt x="6799" y="6903"/>
                    <a:pt x="7167" y="6418"/>
                    <a:pt x="7108" y="5859"/>
                  </a:cubicBezTo>
                  <a:cubicBezTo>
                    <a:pt x="7004" y="5428"/>
                    <a:pt x="6553" y="5044"/>
                    <a:pt x="6114" y="5044"/>
                  </a:cubicBezTo>
                  <a:cubicBezTo>
                    <a:pt x="6057" y="5044"/>
                    <a:pt x="6001" y="5050"/>
                    <a:pt x="5946" y="5064"/>
                  </a:cubicBezTo>
                  <a:cubicBezTo>
                    <a:pt x="5745" y="5064"/>
                    <a:pt x="5592" y="5139"/>
                    <a:pt x="5441" y="5139"/>
                  </a:cubicBezTo>
                  <a:cubicBezTo>
                    <a:pt x="5403" y="5139"/>
                    <a:pt x="5366" y="5134"/>
                    <a:pt x="5328" y="5123"/>
                  </a:cubicBezTo>
                  <a:cubicBezTo>
                    <a:pt x="4901" y="5005"/>
                    <a:pt x="4901" y="4387"/>
                    <a:pt x="5077" y="4019"/>
                  </a:cubicBezTo>
                  <a:cubicBezTo>
                    <a:pt x="5328" y="3592"/>
                    <a:pt x="5578" y="3165"/>
                    <a:pt x="5386" y="2739"/>
                  </a:cubicBezTo>
                  <a:cubicBezTo>
                    <a:pt x="5257" y="2555"/>
                    <a:pt x="5024" y="2443"/>
                    <a:pt x="4787" y="2443"/>
                  </a:cubicBezTo>
                  <a:cubicBezTo>
                    <a:pt x="4701" y="2443"/>
                    <a:pt x="4615" y="2457"/>
                    <a:pt x="4533" y="2488"/>
                  </a:cubicBezTo>
                  <a:cubicBezTo>
                    <a:pt x="4224" y="2547"/>
                    <a:pt x="3974" y="2798"/>
                    <a:pt x="3679" y="2974"/>
                  </a:cubicBezTo>
                  <a:cubicBezTo>
                    <a:pt x="3429" y="2915"/>
                    <a:pt x="3311" y="2488"/>
                    <a:pt x="3370" y="2179"/>
                  </a:cubicBezTo>
                  <a:cubicBezTo>
                    <a:pt x="3488" y="1870"/>
                    <a:pt x="3606" y="1561"/>
                    <a:pt x="3606" y="1267"/>
                  </a:cubicBezTo>
                  <a:cubicBezTo>
                    <a:pt x="3606" y="1020"/>
                    <a:pt x="3372" y="774"/>
                    <a:pt x="3157" y="774"/>
                  </a:cubicBezTo>
                  <a:cubicBezTo>
                    <a:pt x="3103" y="774"/>
                    <a:pt x="3050" y="790"/>
                    <a:pt x="3002" y="826"/>
                  </a:cubicBezTo>
                  <a:cubicBezTo>
                    <a:pt x="2811" y="958"/>
                    <a:pt x="2811" y="1267"/>
                    <a:pt x="2634" y="1444"/>
                  </a:cubicBezTo>
                  <a:cubicBezTo>
                    <a:pt x="2563" y="1498"/>
                    <a:pt x="2483" y="1521"/>
                    <a:pt x="2401" y="1521"/>
                  </a:cubicBezTo>
                  <a:cubicBezTo>
                    <a:pt x="2195" y="1521"/>
                    <a:pt x="1983" y="1373"/>
                    <a:pt x="1899" y="1193"/>
                  </a:cubicBezTo>
                  <a:cubicBezTo>
                    <a:pt x="1707" y="958"/>
                    <a:pt x="1707" y="649"/>
                    <a:pt x="1590" y="399"/>
                  </a:cubicBezTo>
                  <a:cubicBezTo>
                    <a:pt x="1493" y="205"/>
                    <a:pt x="1266" y="1"/>
                    <a:pt x="104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5"/>
            <p:cNvSpPr/>
            <p:nvPr/>
          </p:nvSpPr>
          <p:spPr>
            <a:xfrm>
              <a:off x="8327581" y="4695151"/>
              <a:ext cx="403989" cy="225193"/>
            </a:xfrm>
            <a:custGeom>
              <a:avLst/>
              <a:gdLst/>
              <a:ahLst/>
              <a:cxnLst/>
              <a:rect l="l" t="t" r="r" b="b"/>
              <a:pathLst>
                <a:path w="15586" h="8688" extrusionOk="0">
                  <a:moveTo>
                    <a:pt x="3365" y="1"/>
                  </a:moveTo>
                  <a:cubicBezTo>
                    <a:pt x="3129" y="1"/>
                    <a:pt x="2901" y="110"/>
                    <a:pt x="2826" y="343"/>
                  </a:cubicBezTo>
                  <a:cubicBezTo>
                    <a:pt x="2400" y="1079"/>
                    <a:pt x="3871" y="1756"/>
                    <a:pt x="3562" y="2550"/>
                  </a:cubicBezTo>
                  <a:cubicBezTo>
                    <a:pt x="3503" y="2742"/>
                    <a:pt x="3312" y="2860"/>
                    <a:pt x="3136" y="2992"/>
                  </a:cubicBezTo>
                  <a:cubicBezTo>
                    <a:pt x="2963" y="3055"/>
                    <a:pt x="2781" y="3073"/>
                    <a:pt x="2597" y="3073"/>
                  </a:cubicBezTo>
                  <a:cubicBezTo>
                    <a:pt x="2343" y="3073"/>
                    <a:pt x="2083" y="3038"/>
                    <a:pt x="1836" y="3038"/>
                  </a:cubicBezTo>
                  <a:cubicBezTo>
                    <a:pt x="1757" y="3038"/>
                    <a:pt x="1680" y="3042"/>
                    <a:pt x="1605" y="3051"/>
                  </a:cubicBezTo>
                  <a:cubicBezTo>
                    <a:pt x="987" y="3169"/>
                    <a:pt x="442" y="3728"/>
                    <a:pt x="251" y="4331"/>
                  </a:cubicBezTo>
                  <a:cubicBezTo>
                    <a:pt x="1" y="5067"/>
                    <a:pt x="251" y="5994"/>
                    <a:pt x="737" y="6597"/>
                  </a:cubicBezTo>
                  <a:cubicBezTo>
                    <a:pt x="987" y="6848"/>
                    <a:pt x="1237" y="7039"/>
                    <a:pt x="1605" y="7039"/>
                  </a:cubicBezTo>
                  <a:cubicBezTo>
                    <a:pt x="1633" y="7041"/>
                    <a:pt x="1660" y="7042"/>
                    <a:pt x="1687" y="7042"/>
                  </a:cubicBezTo>
                  <a:cubicBezTo>
                    <a:pt x="2373" y="7042"/>
                    <a:pt x="2779" y="6339"/>
                    <a:pt x="3077" y="5744"/>
                  </a:cubicBezTo>
                  <a:cubicBezTo>
                    <a:pt x="3360" y="5245"/>
                    <a:pt x="3841" y="4684"/>
                    <a:pt x="4394" y="4684"/>
                  </a:cubicBezTo>
                  <a:cubicBezTo>
                    <a:pt x="4445" y="4684"/>
                    <a:pt x="4496" y="4689"/>
                    <a:pt x="4548" y="4699"/>
                  </a:cubicBezTo>
                  <a:cubicBezTo>
                    <a:pt x="5093" y="4758"/>
                    <a:pt x="5093" y="5567"/>
                    <a:pt x="4916" y="6053"/>
                  </a:cubicBezTo>
                  <a:cubicBezTo>
                    <a:pt x="4857" y="6230"/>
                    <a:pt x="4784" y="6421"/>
                    <a:pt x="4725" y="6597"/>
                  </a:cubicBezTo>
                  <a:cubicBezTo>
                    <a:pt x="4685" y="6899"/>
                    <a:pt x="4933" y="7132"/>
                    <a:pt x="5188" y="7132"/>
                  </a:cubicBezTo>
                  <a:cubicBezTo>
                    <a:pt x="5306" y="7132"/>
                    <a:pt x="5426" y="7082"/>
                    <a:pt x="5520" y="6965"/>
                  </a:cubicBezTo>
                  <a:lnTo>
                    <a:pt x="5887" y="6597"/>
                  </a:lnTo>
                  <a:cubicBezTo>
                    <a:pt x="5957" y="6512"/>
                    <a:pt x="6050" y="6473"/>
                    <a:pt x="6140" y="6473"/>
                  </a:cubicBezTo>
                  <a:cubicBezTo>
                    <a:pt x="6298" y="6473"/>
                    <a:pt x="6447" y="6592"/>
                    <a:pt x="6447" y="6789"/>
                  </a:cubicBezTo>
                  <a:cubicBezTo>
                    <a:pt x="6447" y="6965"/>
                    <a:pt x="6447" y="7216"/>
                    <a:pt x="6329" y="7333"/>
                  </a:cubicBezTo>
                  <a:cubicBezTo>
                    <a:pt x="6197" y="7525"/>
                    <a:pt x="6138" y="7775"/>
                    <a:pt x="6255" y="8010"/>
                  </a:cubicBezTo>
                  <a:cubicBezTo>
                    <a:pt x="6375" y="8161"/>
                    <a:pt x="6501" y="8222"/>
                    <a:pt x="6625" y="8222"/>
                  </a:cubicBezTo>
                  <a:cubicBezTo>
                    <a:pt x="6960" y="8222"/>
                    <a:pt x="7273" y="7777"/>
                    <a:pt x="7359" y="7466"/>
                  </a:cubicBezTo>
                  <a:cubicBezTo>
                    <a:pt x="7492" y="7157"/>
                    <a:pt x="7727" y="6965"/>
                    <a:pt x="8036" y="6965"/>
                  </a:cubicBezTo>
                  <a:cubicBezTo>
                    <a:pt x="8404" y="7039"/>
                    <a:pt x="8463" y="7525"/>
                    <a:pt x="8654" y="7834"/>
                  </a:cubicBezTo>
                  <a:cubicBezTo>
                    <a:pt x="8848" y="8059"/>
                    <a:pt x="9144" y="8132"/>
                    <a:pt x="9461" y="8132"/>
                  </a:cubicBezTo>
                  <a:cubicBezTo>
                    <a:pt x="9745" y="8132"/>
                    <a:pt x="10045" y="8073"/>
                    <a:pt x="10302" y="8010"/>
                  </a:cubicBezTo>
                  <a:cubicBezTo>
                    <a:pt x="10393" y="7991"/>
                    <a:pt x="10494" y="7982"/>
                    <a:pt x="10598" y="7982"/>
                  </a:cubicBezTo>
                  <a:cubicBezTo>
                    <a:pt x="11138" y="7982"/>
                    <a:pt x="11796" y="8231"/>
                    <a:pt x="11907" y="8687"/>
                  </a:cubicBezTo>
                  <a:cubicBezTo>
                    <a:pt x="12142" y="8260"/>
                    <a:pt x="12510" y="7834"/>
                    <a:pt x="12951" y="7642"/>
                  </a:cubicBezTo>
                  <a:cubicBezTo>
                    <a:pt x="12510" y="7333"/>
                    <a:pt x="12819" y="6789"/>
                    <a:pt x="13246" y="6597"/>
                  </a:cubicBezTo>
                  <a:cubicBezTo>
                    <a:pt x="13864" y="6421"/>
                    <a:pt x="14541" y="6597"/>
                    <a:pt x="15026" y="6171"/>
                  </a:cubicBezTo>
                  <a:cubicBezTo>
                    <a:pt x="15277" y="5994"/>
                    <a:pt x="15394" y="5626"/>
                    <a:pt x="15218" y="5376"/>
                  </a:cubicBezTo>
                  <a:cubicBezTo>
                    <a:pt x="14968" y="5008"/>
                    <a:pt x="14423" y="5376"/>
                    <a:pt x="14232" y="4832"/>
                  </a:cubicBezTo>
                  <a:cubicBezTo>
                    <a:pt x="14114" y="4640"/>
                    <a:pt x="14173" y="4390"/>
                    <a:pt x="14232" y="4213"/>
                  </a:cubicBezTo>
                  <a:cubicBezTo>
                    <a:pt x="14482" y="3728"/>
                    <a:pt x="15026" y="3478"/>
                    <a:pt x="15277" y="3110"/>
                  </a:cubicBezTo>
                  <a:cubicBezTo>
                    <a:pt x="15586" y="2683"/>
                    <a:pt x="15586" y="2065"/>
                    <a:pt x="15218" y="1756"/>
                  </a:cubicBezTo>
                  <a:cubicBezTo>
                    <a:pt x="15096" y="1644"/>
                    <a:pt x="14957" y="1603"/>
                    <a:pt x="14808" y="1603"/>
                  </a:cubicBezTo>
                  <a:cubicBezTo>
                    <a:pt x="14722" y="1603"/>
                    <a:pt x="14632" y="1616"/>
                    <a:pt x="14541" y="1638"/>
                  </a:cubicBezTo>
                  <a:cubicBezTo>
                    <a:pt x="13614" y="1888"/>
                    <a:pt x="14349" y="2742"/>
                    <a:pt x="13923" y="3110"/>
                  </a:cubicBezTo>
                  <a:cubicBezTo>
                    <a:pt x="13855" y="3181"/>
                    <a:pt x="13771" y="3212"/>
                    <a:pt x="13681" y="3212"/>
                  </a:cubicBezTo>
                  <a:cubicBezTo>
                    <a:pt x="13456" y="3212"/>
                    <a:pt x="13195" y="3021"/>
                    <a:pt x="13069" y="2801"/>
                  </a:cubicBezTo>
                  <a:cubicBezTo>
                    <a:pt x="12819" y="2492"/>
                    <a:pt x="12642" y="2124"/>
                    <a:pt x="12274" y="2124"/>
                  </a:cubicBezTo>
                  <a:cubicBezTo>
                    <a:pt x="11715" y="2256"/>
                    <a:pt x="11656" y="3110"/>
                    <a:pt x="12142" y="3360"/>
                  </a:cubicBezTo>
                  <a:cubicBezTo>
                    <a:pt x="12333" y="3478"/>
                    <a:pt x="12583" y="3478"/>
                    <a:pt x="12760" y="3536"/>
                  </a:cubicBezTo>
                  <a:cubicBezTo>
                    <a:pt x="13319" y="3846"/>
                    <a:pt x="13187" y="4758"/>
                    <a:pt x="12760" y="5258"/>
                  </a:cubicBezTo>
                  <a:cubicBezTo>
                    <a:pt x="12513" y="5505"/>
                    <a:pt x="12163" y="5713"/>
                    <a:pt x="11840" y="5713"/>
                  </a:cubicBezTo>
                  <a:cubicBezTo>
                    <a:pt x="11605" y="5713"/>
                    <a:pt x="11385" y="5602"/>
                    <a:pt x="11230" y="5317"/>
                  </a:cubicBezTo>
                  <a:cubicBezTo>
                    <a:pt x="11171" y="5067"/>
                    <a:pt x="11171" y="4832"/>
                    <a:pt x="11230" y="4581"/>
                  </a:cubicBezTo>
                  <a:cubicBezTo>
                    <a:pt x="11309" y="4165"/>
                    <a:pt x="11000" y="3862"/>
                    <a:pt x="10660" y="3862"/>
                  </a:cubicBezTo>
                  <a:cubicBezTo>
                    <a:pt x="10496" y="3862"/>
                    <a:pt x="10324" y="3933"/>
                    <a:pt x="10185" y="4096"/>
                  </a:cubicBezTo>
                  <a:lnTo>
                    <a:pt x="9449" y="4949"/>
                  </a:lnTo>
                  <a:cubicBezTo>
                    <a:pt x="9353" y="5081"/>
                    <a:pt x="9223" y="5137"/>
                    <a:pt x="9091" y="5137"/>
                  </a:cubicBezTo>
                  <a:cubicBezTo>
                    <a:pt x="8799" y="5137"/>
                    <a:pt x="8504" y="4858"/>
                    <a:pt x="8595" y="4522"/>
                  </a:cubicBezTo>
                  <a:cubicBezTo>
                    <a:pt x="8654" y="4464"/>
                    <a:pt x="8654" y="4331"/>
                    <a:pt x="8713" y="4272"/>
                  </a:cubicBezTo>
                  <a:cubicBezTo>
                    <a:pt x="8963" y="3787"/>
                    <a:pt x="9272" y="3286"/>
                    <a:pt x="9081" y="2801"/>
                  </a:cubicBezTo>
                  <a:cubicBezTo>
                    <a:pt x="9022" y="2742"/>
                    <a:pt x="8963" y="2624"/>
                    <a:pt x="8904" y="2550"/>
                  </a:cubicBezTo>
                  <a:cubicBezTo>
                    <a:pt x="8879" y="2545"/>
                    <a:pt x="8854" y="2542"/>
                    <a:pt x="8829" y="2542"/>
                  </a:cubicBezTo>
                  <a:cubicBezTo>
                    <a:pt x="8605" y="2542"/>
                    <a:pt x="8392" y="2767"/>
                    <a:pt x="8286" y="2992"/>
                  </a:cubicBezTo>
                  <a:lnTo>
                    <a:pt x="7668" y="4096"/>
                  </a:lnTo>
                  <a:cubicBezTo>
                    <a:pt x="7605" y="4222"/>
                    <a:pt x="7487" y="4280"/>
                    <a:pt x="7373" y="4280"/>
                  </a:cubicBezTo>
                  <a:cubicBezTo>
                    <a:pt x="7274" y="4280"/>
                    <a:pt x="7178" y="4237"/>
                    <a:pt x="7124" y="4155"/>
                  </a:cubicBezTo>
                  <a:cubicBezTo>
                    <a:pt x="6873" y="3904"/>
                    <a:pt x="6815" y="3478"/>
                    <a:pt x="6932" y="3169"/>
                  </a:cubicBezTo>
                  <a:cubicBezTo>
                    <a:pt x="7065" y="2492"/>
                    <a:pt x="7550" y="1888"/>
                    <a:pt x="7359" y="1211"/>
                  </a:cubicBezTo>
                  <a:cubicBezTo>
                    <a:pt x="7241" y="843"/>
                    <a:pt x="6932" y="593"/>
                    <a:pt x="6564" y="593"/>
                  </a:cubicBezTo>
                  <a:cubicBezTo>
                    <a:pt x="5829" y="652"/>
                    <a:pt x="5961" y="1815"/>
                    <a:pt x="5593" y="2492"/>
                  </a:cubicBezTo>
                  <a:cubicBezTo>
                    <a:pt x="5498" y="2617"/>
                    <a:pt x="5358" y="2679"/>
                    <a:pt x="5220" y="2679"/>
                  </a:cubicBezTo>
                  <a:cubicBezTo>
                    <a:pt x="5082" y="2679"/>
                    <a:pt x="4946" y="2617"/>
                    <a:pt x="4857" y="2492"/>
                  </a:cubicBezTo>
                  <a:cubicBezTo>
                    <a:pt x="4666" y="2256"/>
                    <a:pt x="4607" y="1947"/>
                    <a:pt x="4548" y="1638"/>
                  </a:cubicBezTo>
                  <a:cubicBezTo>
                    <a:pt x="4416" y="1079"/>
                    <a:pt x="4298" y="417"/>
                    <a:pt x="3754" y="108"/>
                  </a:cubicBezTo>
                  <a:cubicBezTo>
                    <a:pt x="3640" y="37"/>
                    <a:pt x="3501" y="1"/>
                    <a:pt x="3365"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5"/>
            <p:cNvSpPr/>
            <p:nvPr/>
          </p:nvSpPr>
          <p:spPr>
            <a:xfrm>
              <a:off x="8699533" y="4760863"/>
              <a:ext cx="815573" cy="614123"/>
            </a:xfrm>
            <a:custGeom>
              <a:avLst/>
              <a:gdLst/>
              <a:ahLst/>
              <a:cxnLst/>
              <a:rect l="l" t="t" r="r" b="b"/>
              <a:pathLst>
                <a:path w="31465" h="23693" extrusionOk="0">
                  <a:moveTo>
                    <a:pt x="4193" y="0"/>
                  </a:moveTo>
                  <a:cubicBezTo>
                    <a:pt x="3064" y="0"/>
                    <a:pt x="1934" y="382"/>
                    <a:pt x="1178" y="1193"/>
                  </a:cubicBezTo>
                  <a:cubicBezTo>
                    <a:pt x="0" y="2473"/>
                    <a:pt x="74" y="4563"/>
                    <a:pt x="928" y="6093"/>
                  </a:cubicBezTo>
                  <a:cubicBezTo>
                    <a:pt x="1722" y="7624"/>
                    <a:pt x="3194" y="8786"/>
                    <a:pt x="4607" y="9772"/>
                  </a:cubicBezTo>
                  <a:cubicBezTo>
                    <a:pt x="8713" y="12775"/>
                    <a:pt x="13069" y="15409"/>
                    <a:pt x="17425" y="18117"/>
                  </a:cubicBezTo>
                  <a:cubicBezTo>
                    <a:pt x="21163" y="20324"/>
                    <a:pt x="24901" y="22590"/>
                    <a:pt x="29139" y="23562"/>
                  </a:cubicBezTo>
                  <a:cubicBezTo>
                    <a:pt x="29402" y="23638"/>
                    <a:pt x="29707" y="23693"/>
                    <a:pt x="30003" y="23693"/>
                  </a:cubicBezTo>
                  <a:cubicBezTo>
                    <a:pt x="30450" y="23693"/>
                    <a:pt x="30875" y="23566"/>
                    <a:pt x="31096" y="23194"/>
                  </a:cubicBezTo>
                  <a:cubicBezTo>
                    <a:pt x="31464" y="22532"/>
                    <a:pt x="30979" y="21722"/>
                    <a:pt x="30478" y="21178"/>
                  </a:cubicBezTo>
                  <a:cubicBezTo>
                    <a:pt x="24224" y="14070"/>
                    <a:pt x="17175" y="7683"/>
                    <a:pt x="9390" y="2223"/>
                  </a:cubicBezTo>
                  <a:cubicBezTo>
                    <a:pt x="8168" y="1369"/>
                    <a:pt x="6873" y="516"/>
                    <a:pt x="5401" y="148"/>
                  </a:cubicBezTo>
                  <a:cubicBezTo>
                    <a:pt x="5011" y="50"/>
                    <a:pt x="4602" y="0"/>
                    <a:pt x="4193"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5"/>
            <p:cNvSpPr/>
            <p:nvPr/>
          </p:nvSpPr>
          <p:spPr>
            <a:xfrm>
              <a:off x="8828467" y="4844019"/>
              <a:ext cx="73276" cy="104924"/>
            </a:xfrm>
            <a:custGeom>
              <a:avLst/>
              <a:gdLst/>
              <a:ahLst/>
              <a:cxnLst/>
              <a:rect l="l" t="t" r="r" b="b"/>
              <a:pathLst>
                <a:path w="2827" h="4048" fill="none" extrusionOk="0">
                  <a:moveTo>
                    <a:pt x="1" y="4048"/>
                  </a:moveTo>
                  <a:cubicBezTo>
                    <a:pt x="854" y="2635"/>
                    <a:pt x="1781" y="1296"/>
                    <a:pt x="2826"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5"/>
            <p:cNvSpPr/>
            <p:nvPr/>
          </p:nvSpPr>
          <p:spPr>
            <a:xfrm>
              <a:off x="8970000" y="4912323"/>
              <a:ext cx="34733" cy="44634"/>
            </a:xfrm>
            <a:custGeom>
              <a:avLst/>
              <a:gdLst/>
              <a:ahLst/>
              <a:cxnLst/>
              <a:rect l="l" t="t" r="r" b="b"/>
              <a:pathLst>
                <a:path w="1340" h="1722" fill="none" extrusionOk="0">
                  <a:moveTo>
                    <a:pt x="0" y="1722"/>
                  </a:moveTo>
                  <a:cubicBezTo>
                    <a:pt x="368" y="1104"/>
                    <a:pt x="854" y="501"/>
                    <a:pt x="1340"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5"/>
            <p:cNvSpPr/>
            <p:nvPr/>
          </p:nvSpPr>
          <p:spPr>
            <a:xfrm>
              <a:off x="9108086" y="5033247"/>
              <a:ext cx="57257" cy="73250"/>
            </a:xfrm>
            <a:custGeom>
              <a:avLst/>
              <a:gdLst/>
              <a:ahLst/>
              <a:cxnLst/>
              <a:rect l="l" t="t" r="r" b="b"/>
              <a:pathLst>
                <a:path w="2209" h="2826" fill="none" extrusionOk="0">
                  <a:moveTo>
                    <a:pt x="1" y="2826"/>
                  </a:moveTo>
                  <a:cubicBezTo>
                    <a:pt x="560" y="1958"/>
                    <a:pt x="1105" y="1045"/>
                    <a:pt x="1899" y="250"/>
                  </a:cubicBezTo>
                  <a:cubicBezTo>
                    <a:pt x="2032" y="177"/>
                    <a:pt x="2091" y="59"/>
                    <a:pt x="2208"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5"/>
            <p:cNvSpPr/>
            <p:nvPr/>
          </p:nvSpPr>
          <p:spPr>
            <a:xfrm>
              <a:off x="9227507" y="5117544"/>
              <a:ext cx="34733" cy="49248"/>
            </a:xfrm>
            <a:custGeom>
              <a:avLst/>
              <a:gdLst/>
              <a:ahLst/>
              <a:cxnLst/>
              <a:rect l="l" t="t" r="r" b="b"/>
              <a:pathLst>
                <a:path w="1340" h="1900" fill="none" extrusionOk="0">
                  <a:moveTo>
                    <a:pt x="0" y="1899"/>
                  </a:moveTo>
                  <a:cubicBezTo>
                    <a:pt x="427" y="1222"/>
                    <a:pt x="854" y="604"/>
                    <a:pt x="1339"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5"/>
            <p:cNvSpPr/>
            <p:nvPr/>
          </p:nvSpPr>
          <p:spPr>
            <a:xfrm>
              <a:off x="9343455" y="5235047"/>
              <a:ext cx="23691" cy="31674"/>
            </a:xfrm>
            <a:custGeom>
              <a:avLst/>
              <a:gdLst/>
              <a:ahLst/>
              <a:cxnLst/>
              <a:rect l="l" t="t" r="r" b="b"/>
              <a:pathLst>
                <a:path w="914" h="1222" fill="none" extrusionOk="0">
                  <a:moveTo>
                    <a:pt x="1" y="1222"/>
                  </a:moveTo>
                  <a:cubicBezTo>
                    <a:pt x="310" y="795"/>
                    <a:pt x="619" y="368"/>
                    <a:pt x="91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5"/>
            <p:cNvSpPr/>
            <p:nvPr/>
          </p:nvSpPr>
          <p:spPr>
            <a:xfrm>
              <a:off x="9179811" y="5139681"/>
              <a:ext cx="23665" cy="25583"/>
            </a:xfrm>
            <a:custGeom>
              <a:avLst/>
              <a:gdLst/>
              <a:ahLst/>
              <a:cxnLst/>
              <a:rect l="l" t="t" r="r" b="b"/>
              <a:pathLst>
                <a:path w="913" h="987" fill="none" extrusionOk="0">
                  <a:moveTo>
                    <a:pt x="1" y="986"/>
                  </a:moveTo>
                  <a:cubicBezTo>
                    <a:pt x="236" y="618"/>
                    <a:pt x="545" y="309"/>
                    <a:pt x="91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5"/>
            <p:cNvSpPr/>
            <p:nvPr/>
          </p:nvSpPr>
          <p:spPr>
            <a:xfrm>
              <a:off x="9100076" y="5026767"/>
              <a:ext cx="22550" cy="33592"/>
            </a:xfrm>
            <a:custGeom>
              <a:avLst/>
              <a:gdLst/>
              <a:ahLst/>
              <a:cxnLst/>
              <a:rect l="l" t="t" r="r" b="b"/>
              <a:pathLst>
                <a:path w="870" h="1296" fill="none" extrusionOk="0">
                  <a:moveTo>
                    <a:pt x="1" y="1295"/>
                  </a:moveTo>
                  <a:cubicBezTo>
                    <a:pt x="251" y="795"/>
                    <a:pt x="560" y="368"/>
                    <a:pt x="869"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5"/>
            <p:cNvSpPr/>
            <p:nvPr/>
          </p:nvSpPr>
          <p:spPr>
            <a:xfrm>
              <a:off x="9330883" y="5199949"/>
              <a:ext cx="15656" cy="20995"/>
            </a:xfrm>
            <a:custGeom>
              <a:avLst/>
              <a:gdLst/>
              <a:ahLst/>
              <a:cxnLst/>
              <a:rect l="l" t="t" r="r" b="b"/>
              <a:pathLst>
                <a:path w="604" h="810" fill="none" extrusionOk="0">
                  <a:moveTo>
                    <a:pt x="0" y="810"/>
                  </a:moveTo>
                  <a:cubicBezTo>
                    <a:pt x="177" y="560"/>
                    <a:pt x="368" y="309"/>
                    <a:pt x="60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5"/>
            <p:cNvSpPr/>
            <p:nvPr/>
          </p:nvSpPr>
          <p:spPr>
            <a:xfrm>
              <a:off x="8876164" y="4866156"/>
              <a:ext cx="79367" cy="100336"/>
            </a:xfrm>
            <a:custGeom>
              <a:avLst/>
              <a:gdLst/>
              <a:ahLst/>
              <a:cxnLst/>
              <a:rect l="l" t="t" r="r" b="b"/>
              <a:pathLst>
                <a:path w="3062" h="3871" fill="none" extrusionOk="0">
                  <a:moveTo>
                    <a:pt x="0" y="3871"/>
                  </a:moveTo>
                  <a:cubicBezTo>
                    <a:pt x="913" y="2458"/>
                    <a:pt x="1840" y="1045"/>
                    <a:pt x="306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5"/>
            <p:cNvSpPr/>
            <p:nvPr/>
          </p:nvSpPr>
          <p:spPr>
            <a:xfrm>
              <a:off x="8793369" y="4874166"/>
              <a:ext cx="51140" cy="70217"/>
            </a:xfrm>
            <a:custGeom>
              <a:avLst/>
              <a:gdLst/>
              <a:ahLst/>
              <a:cxnLst/>
              <a:rect l="l" t="t" r="r" b="b"/>
              <a:pathLst>
                <a:path w="1973" h="2709" fill="none" extrusionOk="0">
                  <a:moveTo>
                    <a:pt x="1" y="2708"/>
                  </a:moveTo>
                  <a:cubicBezTo>
                    <a:pt x="501" y="1722"/>
                    <a:pt x="1163" y="795"/>
                    <a:pt x="1973"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5"/>
            <p:cNvSpPr/>
            <p:nvPr/>
          </p:nvSpPr>
          <p:spPr>
            <a:xfrm>
              <a:off x="8607588" y="4892959"/>
              <a:ext cx="459302" cy="893903"/>
            </a:xfrm>
            <a:custGeom>
              <a:avLst/>
              <a:gdLst/>
              <a:ahLst/>
              <a:cxnLst/>
              <a:rect l="l" t="t" r="r" b="b"/>
              <a:pathLst>
                <a:path w="17720" h="34487" extrusionOk="0">
                  <a:moveTo>
                    <a:pt x="3803" y="0"/>
                  </a:moveTo>
                  <a:cubicBezTo>
                    <a:pt x="3470" y="0"/>
                    <a:pt x="3138" y="46"/>
                    <a:pt x="2812" y="144"/>
                  </a:cubicBezTo>
                  <a:cubicBezTo>
                    <a:pt x="1163" y="629"/>
                    <a:pt x="177" y="2410"/>
                    <a:pt x="60" y="4191"/>
                  </a:cubicBezTo>
                  <a:cubicBezTo>
                    <a:pt x="1" y="5957"/>
                    <a:pt x="604" y="7620"/>
                    <a:pt x="1281" y="9268"/>
                  </a:cubicBezTo>
                  <a:cubicBezTo>
                    <a:pt x="3312" y="13933"/>
                    <a:pt x="5637" y="18466"/>
                    <a:pt x="8036" y="23013"/>
                  </a:cubicBezTo>
                  <a:cubicBezTo>
                    <a:pt x="10052" y="26810"/>
                    <a:pt x="12083" y="30739"/>
                    <a:pt x="15203" y="33741"/>
                  </a:cubicBezTo>
                  <a:cubicBezTo>
                    <a:pt x="15571" y="34110"/>
                    <a:pt x="16084" y="34487"/>
                    <a:pt x="16579" y="34487"/>
                  </a:cubicBezTo>
                  <a:cubicBezTo>
                    <a:pt x="16737" y="34487"/>
                    <a:pt x="16893" y="34448"/>
                    <a:pt x="17042" y="34359"/>
                  </a:cubicBezTo>
                  <a:cubicBezTo>
                    <a:pt x="17719" y="34050"/>
                    <a:pt x="17719" y="33064"/>
                    <a:pt x="17602" y="32329"/>
                  </a:cubicBezTo>
                  <a:cubicBezTo>
                    <a:pt x="15939" y="23013"/>
                    <a:pt x="13113" y="13933"/>
                    <a:pt x="9316" y="5295"/>
                  </a:cubicBezTo>
                  <a:cubicBezTo>
                    <a:pt x="8698" y="3882"/>
                    <a:pt x="8095" y="2469"/>
                    <a:pt x="6991" y="1424"/>
                  </a:cubicBezTo>
                  <a:cubicBezTo>
                    <a:pt x="6132" y="565"/>
                    <a:pt x="4970" y="0"/>
                    <a:pt x="3803"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5"/>
            <p:cNvSpPr/>
            <p:nvPr/>
          </p:nvSpPr>
          <p:spPr>
            <a:xfrm>
              <a:off x="8694944" y="5122132"/>
              <a:ext cx="117521" cy="52669"/>
            </a:xfrm>
            <a:custGeom>
              <a:avLst/>
              <a:gdLst/>
              <a:ahLst/>
              <a:cxnLst/>
              <a:rect l="l" t="t" r="r" b="b"/>
              <a:pathLst>
                <a:path w="4534" h="2032" fill="none" extrusionOk="0">
                  <a:moveTo>
                    <a:pt x="1" y="2031"/>
                  </a:moveTo>
                  <a:cubicBezTo>
                    <a:pt x="1473" y="1236"/>
                    <a:pt x="2944" y="559"/>
                    <a:pt x="453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5"/>
            <p:cNvSpPr/>
            <p:nvPr/>
          </p:nvSpPr>
          <p:spPr>
            <a:xfrm>
              <a:off x="8801379" y="5139681"/>
              <a:ext cx="52669" cy="20606"/>
            </a:xfrm>
            <a:custGeom>
              <a:avLst/>
              <a:gdLst/>
              <a:ahLst/>
              <a:cxnLst/>
              <a:rect l="l" t="t" r="r" b="b"/>
              <a:pathLst>
                <a:path w="2032" h="795" fill="none" extrusionOk="0">
                  <a:moveTo>
                    <a:pt x="1" y="795"/>
                  </a:moveTo>
                  <a:cubicBezTo>
                    <a:pt x="619" y="486"/>
                    <a:pt x="1355" y="250"/>
                    <a:pt x="2032"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5"/>
            <p:cNvSpPr/>
            <p:nvPr/>
          </p:nvSpPr>
          <p:spPr>
            <a:xfrm>
              <a:off x="8798346" y="5274707"/>
              <a:ext cx="87376" cy="35122"/>
            </a:xfrm>
            <a:custGeom>
              <a:avLst/>
              <a:gdLst/>
              <a:ahLst/>
              <a:cxnLst/>
              <a:rect l="l" t="t" r="r" b="b"/>
              <a:pathLst>
                <a:path w="3371" h="1355" fill="none" extrusionOk="0">
                  <a:moveTo>
                    <a:pt x="0" y="1355"/>
                  </a:moveTo>
                  <a:cubicBezTo>
                    <a:pt x="912" y="869"/>
                    <a:pt x="1898" y="369"/>
                    <a:pt x="2943" y="133"/>
                  </a:cubicBezTo>
                  <a:cubicBezTo>
                    <a:pt x="3061" y="60"/>
                    <a:pt x="3252" y="60"/>
                    <a:pt x="3370"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5"/>
            <p:cNvSpPr/>
            <p:nvPr/>
          </p:nvSpPr>
          <p:spPr>
            <a:xfrm>
              <a:off x="8912765" y="5449808"/>
              <a:ext cx="55728" cy="23691"/>
            </a:xfrm>
            <a:custGeom>
              <a:avLst/>
              <a:gdLst/>
              <a:ahLst/>
              <a:cxnLst/>
              <a:rect l="l" t="t" r="r" b="b"/>
              <a:pathLst>
                <a:path w="2150" h="914" fill="none" extrusionOk="0">
                  <a:moveTo>
                    <a:pt x="1" y="913"/>
                  </a:moveTo>
                  <a:cubicBezTo>
                    <a:pt x="678" y="545"/>
                    <a:pt x="1414" y="236"/>
                    <a:pt x="2150"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5"/>
            <p:cNvSpPr/>
            <p:nvPr/>
          </p:nvSpPr>
          <p:spPr>
            <a:xfrm>
              <a:off x="8960461" y="5605441"/>
              <a:ext cx="38180" cy="14152"/>
            </a:xfrm>
            <a:custGeom>
              <a:avLst/>
              <a:gdLst/>
              <a:ahLst/>
              <a:cxnLst/>
              <a:rect l="l" t="t" r="r" b="b"/>
              <a:pathLst>
                <a:path w="1473" h="546" fill="none" extrusionOk="0">
                  <a:moveTo>
                    <a:pt x="1" y="545"/>
                  </a:moveTo>
                  <a:cubicBezTo>
                    <a:pt x="486" y="369"/>
                    <a:pt x="972" y="178"/>
                    <a:pt x="1472"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5"/>
            <p:cNvSpPr/>
            <p:nvPr/>
          </p:nvSpPr>
          <p:spPr>
            <a:xfrm>
              <a:off x="8873105" y="5438376"/>
              <a:ext cx="33204" cy="9564"/>
            </a:xfrm>
            <a:custGeom>
              <a:avLst/>
              <a:gdLst/>
              <a:ahLst/>
              <a:cxnLst/>
              <a:rect l="l" t="t" r="r" b="b"/>
              <a:pathLst>
                <a:path w="1281" h="369" fill="none" extrusionOk="0">
                  <a:moveTo>
                    <a:pt x="0" y="368"/>
                  </a:moveTo>
                  <a:cubicBezTo>
                    <a:pt x="427" y="191"/>
                    <a:pt x="854" y="74"/>
                    <a:pt x="128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5"/>
            <p:cNvSpPr/>
            <p:nvPr/>
          </p:nvSpPr>
          <p:spPr>
            <a:xfrm>
              <a:off x="8858615" y="5300266"/>
              <a:ext cx="36651" cy="16044"/>
            </a:xfrm>
            <a:custGeom>
              <a:avLst/>
              <a:gdLst/>
              <a:ahLst/>
              <a:cxnLst/>
              <a:rect l="l" t="t" r="r" b="b"/>
              <a:pathLst>
                <a:path w="1414" h="619" fill="none" extrusionOk="0">
                  <a:moveTo>
                    <a:pt x="0" y="619"/>
                  </a:moveTo>
                  <a:cubicBezTo>
                    <a:pt x="486" y="369"/>
                    <a:pt x="927" y="177"/>
                    <a:pt x="1413"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5"/>
            <p:cNvSpPr/>
            <p:nvPr/>
          </p:nvSpPr>
          <p:spPr>
            <a:xfrm>
              <a:off x="6764289" y="4837907"/>
              <a:ext cx="24054" cy="8035"/>
            </a:xfrm>
            <a:custGeom>
              <a:avLst/>
              <a:gdLst/>
              <a:ahLst/>
              <a:cxnLst/>
              <a:rect l="l" t="t" r="r" b="b"/>
              <a:pathLst>
                <a:path w="928" h="310" fill="none" extrusionOk="0">
                  <a:moveTo>
                    <a:pt x="0" y="309"/>
                  </a:moveTo>
                  <a:cubicBezTo>
                    <a:pt x="309" y="192"/>
                    <a:pt x="618" y="133"/>
                    <a:pt x="927"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5"/>
            <p:cNvSpPr/>
            <p:nvPr/>
          </p:nvSpPr>
          <p:spPr>
            <a:xfrm>
              <a:off x="8791840" y="5335364"/>
              <a:ext cx="120943" cy="44271"/>
            </a:xfrm>
            <a:custGeom>
              <a:avLst/>
              <a:gdLst/>
              <a:ahLst/>
              <a:cxnLst/>
              <a:rect l="l" t="t" r="r" b="b"/>
              <a:pathLst>
                <a:path w="4666" h="1708" fill="none" extrusionOk="0">
                  <a:moveTo>
                    <a:pt x="1" y="1708"/>
                  </a:moveTo>
                  <a:cubicBezTo>
                    <a:pt x="1473" y="972"/>
                    <a:pt x="3003" y="236"/>
                    <a:pt x="4666"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5"/>
            <p:cNvSpPr/>
            <p:nvPr/>
          </p:nvSpPr>
          <p:spPr>
            <a:xfrm>
              <a:off x="8656814" y="5025237"/>
              <a:ext cx="79367" cy="35122"/>
            </a:xfrm>
            <a:custGeom>
              <a:avLst/>
              <a:gdLst/>
              <a:ahLst/>
              <a:cxnLst/>
              <a:rect l="l" t="t" r="r" b="b"/>
              <a:pathLst>
                <a:path w="3062" h="1355" fill="none" extrusionOk="0">
                  <a:moveTo>
                    <a:pt x="0" y="1354"/>
                  </a:moveTo>
                  <a:cubicBezTo>
                    <a:pt x="913" y="736"/>
                    <a:pt x="1958" y="309"/>
                    <a:pt x="3061"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5"/>
            <p:cNvSpPr/>
            <p:nvPr/>
          </p:nvSpPr>
          <p:spPr>
            <a:xfrm>
              <a:off x="8642297" y="4860894"/>
              <a:ext cx="680556" cy="759637"/>
            </a:xfrm>
            <a:custGeom>
              <a:avLst/>
              <a:gdLst/>
              <a:ahLst/>
              <a:cxnLst/>
              <a:rect l="l" t="t" r="r" b="b"/>
              <a:pathLst>
                <a:path w="26256" h="29307" extrusionOk="0">
                  <a:moveTo>
                    <a:pt x="3898" y="1"/>
                  </a:moveTo>
                  <a:cubicBezTo>
                    <a:pt x="3182" y="1"/>
                    <a:pt x="2487" y="171"/>
                    <a:pt x="1914" y="571"/>
                  </a:cubicBezTo>
                  <a:cubicBezTo>
                    <a:pt x="442" y="1557"/>
                    <a:pt x="1" y="3588"/>
                    <a:pt x="442" y="5295"/>
                  </a:cubicBezTo>
                  <a:cubicBezTo>
                    <a:pt x="928" y="6958"/>
                    <a:pt x="2032" y="8430"/>
                    <a:pt x="3136" y="9710"/>
                  </a:cubicBezTo>
                  <a:cubicBezTo>
                    <a:pt x="6447" y="13640"/>
                    <a:pt x="10067" y="17260"/>
                    <a:pt x="13687" y="20880"/>
                  </a:cubicBezTo>
                  <a:cubicBezTo>
                    <a:pt x="16748" y="23882"/>
                    <a:pt x="19868" y="27002"/>
                    <a:pt x="23739" y="28974"/>
                  </a:cubicBezTo>
                  <a:cubicBezTo>
                    <a:pt x="24104" y="29148"/>
                    <a:pt x="24552" y="29307"/>
                    <a:pt x="24958" y="29307"/>
                  </a:cubicBezTo>
                  <a:cubicBezTo>
                    <a:pt x="25238" y="29307"/>
                    <a:pt x="25498" y="29231"/>
                    <a:pt x="25696" y="29033"/>
                  </a:cubicBezTo>
                  <a:cubicBezTo>
                    <a:pt x="26255" y="28474"/>
                    <a:pt x="25946" y="27620"/>
                    <a:pt x="25578" y="26943"/>
                  </a:cubicBezTo>
                  <a:cubicBezTo>
                    <a:pt x="21222" y="18540"/>
                    <a:pt x="15821" y="10696"/>
                    <a:pt x="9640" y="3515"/>
                  </a:cubicBezTo>
                  <a:cubicBezTo>
                    <a:pt x="8654" y="2411"/>
                    <a:pt x="7609" y="1248"/>
                    <a:pt x="6256" y="571"/>
                  </a:cubicBezTo>
                  <a:cubicBezTo>
                    <a:pt x="5544" y="220"/>
                    <a:pt x="4708" y="1"/>
                    <a:pt x="389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5"/>
            <p:cNvSpPr/>
            <p:nvPr/>
          </p:nvSpPr>
          <p:spPr>
            <a:xfrm>
              <a:off x="8807860" y="5090456"/>
              <a:ext cx="96915" cy="84344"/>
            </a:xfrm>
            <a:custGeom>
              <a:avLst/>
              <a:gdLst/>
              <a:ahLst/>
              <a:cxnLst/>
              <a:rect l="l" t="t" r="r" b="b"/>
              <a:pathLst>
                <a:path w="3739" h="3254" fill="none" extrusionOk="0">
                  <a:moveTo>
                    <a:pt x="1" y="3253"/>
                  </a:moveTo>
                  <a:cubicBezTo>
                    <a:pt x="1164" y="2090"/>
                    <a:pt x="2444" y="987"/>
                    <a:pt x="3739"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5"/>
            <p:cNvSpPr/>
            <p:nvPr/>
          </p:nvSpPr>
          <p:spPr>
            <a:xfrm>
              <a:off x="8882644" y="5111064"/>
              <a:ext cx="44271" cy="35122"/>
            </a:xfrm>
            <a:custGeom>
              <a:avLst/>
              <a:gdLst/>
              <a:ahLst/>
              <a:cxnLst/>
              <a:rect l="l" t="t" r="r" b="b"/>
              <a:pathLst>
                <a:path w="1708" h="1355" fill="none" extrusionOk="0">
                  <a:moveTo>
                    <a:pt x="0" y="1354"/>
                  </a:moveTo>
                  <a:cubicBezTo>
                    <a:pt x="545" y="854"/>
                    <a:pt x="1104" y="427"/>
                    <a:pt x="1708"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5"/>
            <p:cNvSpPr/>
            <p:nvPr/>
          </p:nvSpPr>
          <p:spPr>
            <a:xfrm>
              <a:off x="9046288" y="5293785"/>
              <a:ext cx="72887" cy="58761"/>
            </a:xfrm>
            <a:custGeom>
              <a:avLst/>
              <a:gdLst/>
              <a:ahLst/>
              <a:cxnLst/>
              <a:rect l="l" t="t" r="r" b="b"/>
              <a:pathLst>
                <a:path w="2812" h="2267" fill="none" extrusionOk="0">
                  <a:moveTo>
                    <a:pt x="1" y="2267"/>
                  </a:moveTo>
                  <a:cubicBezTo>
                    <a:pt x="737" y="1531"/>
                    <a:pt x="1531" y="795"/>
                    <a:pt x="2444" y="251"/>
                  </a:cubicBezTo>
                  <a:cubicBezTo>
                    <a:pt x="2576" y="192"/>
                    <a:pt x="2694" y="59"/>
                    <a:pt x="2812"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5"/>
            <p:cNvSpPr/>
            <p:nvPr/>
          </p:nvSpPr>
          <p:spPr>
            <a:xfrm>
              <a:off x="9084445" y="5317815"/>
              <a:ext cx="46189" cy="41239"/>
            </a:xfrm>
            <a:custGeom>
              <a:avLst/>
              <a:gdLst/>
              <a:ahLst/>
              <a:cxnLst/>
              <a:rect l="l" t="t" r="r" b="b"/>
              <a:pathLst>
                <a:path w="1782" h="1591" fill="none" extrusionOk="0">
                  <a:moveTo>
                    <a:pt x="0" y="1590"/>
                  </a:moveTo>
                  <a:cubicBezTo>
                    <a:pt x="545" y="972"/>
                    <a:pt x="1163" y="486"/>
                    <a:pt x="1781"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5"/>
            <p:cNvSpPr/>
            <p:nvPr/>
          </p:nvSpPr>
          <p:spPr>
            <a:xfrm>
              <a:off x="9152723" y="5392599"/>
              <a:ext cx="30171" cy="25194"/>
            </a:xfrm>
            <a:custGeom>
              <a:avLst/>
              <a:gdLst/>
              <a:ahLst/>
              <a:cxnLst/>
              <a:rect l="l" t="t" r="r" b="b"/>
              <a:pathLst>
                <a:path w="1164" h="972" fill="none" extrusionOk="0">
                  <a:moveTo>
                    <a:pt x="1" y="971"/>
                  </a:moveTo>
                  <a:cubicBezTo>
                    <a:pt x="369" y="604"/>
                    <a:pt x="795" y="294"/>
                    <a:pt x="116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5"/>
            <p:cNvSpPr/>
            <p:nvPr/>
          </p:nvSpPr>
          <p:spPr>
            <a:xfrm>
              <a:off x="9055827" y="5254125"/>
              <a:ext cx="28642" cy="19077"/>
            </a:xfrm>
            <a:custGeom>
              <a:avLst/>
              <a:gdLst/>
              <a:ahLst/>
              <a:cxnLst/>
              <a:rect l="l" t="t" r="r" b="b"/>
              <a:pathLst>
                <a:path w="1105" h="736" fill="none" extrusionOk="0">
                  <a:moveTo>
                    <a:pt x="1" y="736"/>
                  </a:moveTo>
                  <a:cubicBezTo>
                    <a:pt x="369" y="427"/>
                    <a:pt x="736" y="191"/>
                    <a:pt x="1104"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5"/>
            <p:cNvSpPr/>
            <p:nvPr/>
          </p:nvSpPr>
          <p:spPr>
            <a:xfrm>
              <a:off x="8934902" y="5236576"/>
              <a:ext cx="30171" cy="27086"/>
            </a:xfrm>
            <a:custGeom>
              <a:avLst/>
              <a:gdLst/>
              <a:ahLst/>
              <a:cxnLst/>
              <a:rect l="l" t="t" r="r" b="b"/>
              <a:pathLst>
                <a:path w="1164" h="1045" fill="none" extrusionOk="0">
                  <a:moveTo>
                    <a:pt x="1" y="1045"/>
                  </a:moveTo>
                  <a:cubicBezTo>
                    <a:pt x="368" y="677"/>
                    <a:pt x="736" y="309"/>
                    <a:pt x="1163"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5"/>
            <p:cNvSpPr/>
            <p:nvPr/>
          </p:nvSpPr>
          <p:spPr>
            <a:xfrm>
              <a:off x="9181341" y="5511605"/>
              <a:ext cx="20632" cy="14515"/>
            </a:xfrm>
            <a:custGeom>
              <a:avLst/>
              <a:gdLst/>
              <a:ahLst/>
              <a:cxnLst/>
              <a:rect l="l" t="t" r="r" b="b"/>
              <a:pathLst>
                <a:path w="796" h="560" fill="none" extrusionOk="0">
                  <a:moveTo>
                    <a:pt x="0" y="560"/>
                  </a:moveTo>
                  <a:cubicBezTo>
                    <a:pt x="309" y="369"/>
                    <a:pt x="545" y="192"/>
                    <a:pt x="795"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5"/>
            <p:cNvSpPr/>
            <p:nvPr/>
          </p:nvSpPr>
          <p:spPr>
            <a:xfrm>
              <a:off x="8810918" y="5036306"/>
              <a:ext cx="101866" cy="79730"/>
            </a:xfrm>
            <a:custGeom>
              <a:avLst/>
              <a:gdLst/>
              <a:ahLst/>
              <a:cxnLst/>
              <a:rect l="l" t="t" r="r" b="b"/>
              <a:pathLst>
                <a:path w="3930" h="3076" fill="none" extrusionOk="0">
                  <a:moveTo>
                    <a:pt x="1" y="3076"/>
                  </a:moveTo>
                  <a:cubicBezTo>
                    <a:pt x="1222" y="1898"/>
                    <a:pt x="2458" y="736"/>
                    <a:pt x="3930" y="0"/>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5"/>
            <p:cNvSpPr/>
            <p:nvPr/>
          </p:nvSpPr>
          <p:spPr>
            <a:xfrm>
              <a:off x="8717082" y="4982493"/>
              <a:ext cx="65241" cy="57257"/>
            </a:xfrm>
            <a:custGeom>
              <a:avLst/>
              <a:gdLst/>
              <a:ahLst/>
              <a:cxnLst/>
              <a:rect l="l" t="t" r="r" b="b"/>
              <a:pathLst>
                <a:path w="2517" h="2209" fill="none" extrusionOk="0">
                  <a:moveTo>
                    <a:pt x="0" y="2208"/>
                  </a:moveTo>
                  <a:cubicBezTo>
                    <a:pt x="677" y="1340"/>
                    <a:pt x="1531" y="604"/>
                    <a:pt x="2517" y="1"/>
                  </a:cubicBezTo>
                </a:path>
              </a:pathLst>
            </a:custGeom>
            <a:noFill/>
            <a:ln w="477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5"/>
            <p:cNvSpPr/>
            <p:nvPr/>
          </p:nvSpPr>
          <p:spPr>
            <a:xfrm flipH="1">
              <a:off x="8029518" y="4511494"/>
              <a:ext cx="50777" cy="45878"/>
            </a:xfrm>
            <a:custGeom>
              <a:avLst/>
              <a:gdLst/>
              <a:ahLst/>
              <a:cxnLst/>
              <a:rect l="l" t="t" r="r" b="b"/>
              <a:pathLst>
                <a:path w="1959" h="1770" extrusionOk="0">
                  <a:moveTo>
                    <a:pt x="979" y="1"/>
                  </a:moveTo>
                  <a:cubicBezTo>
                    <a:pt x="570" y="1"/>
                    <a:pt x="221" y="328"/>
                    <a:pt x="119" y="700"/>
                  </a:cubicBezTo>
                  <a:cubicBezTo>
                    <a:pt x="1" y="1186"/>
                    <a:pt x="310" y="1686"/>
                    <a:pt x="796" y="1745"/>
                  </a:cubicBezTo>
                  <a:cubicBezTo>
                    <a:pt x="865" y="1762"/>
                    <a:pt x="936" y="1770"/>
                    <a:pt x="1005" y="1770"/>
                  </a:cubicBezTo>
                  <a:cubicBezTo>
                    <a:pt x="1416" y="1770"/>
                    <a:pt x="1790" y="1484"/>
                    <a:pt x="1840" y="1068"/>
                  </a:cubicBezTo>
                  <a:cubicBezTo>
                    <a:pt x="1958" y="582"/>
                    <a:pt x="1649" y="156"/>
                    <a:pt x="1163" y="23"/>
                  </a:cubicBezTo>
                  <a:cubicBezTo>
                    <a:pt x="1101" y="8"/>
                    <a:pt x="1039" y="1"/>
                    <a:pt x="97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4" name="Google Shape;1954;p15"/>
            <p:cNvGrpSpPr/>
            <p:nvPr/>
          </p:nvGrpSpPr>
          <p:grpSpPr>
            <a:xfrm flipH="1">
              <a:off x="8025216" y="4910867"/>
              <a:ext cx="497778" cy="476240"/>
              <a:chOff x="477665" y="4361232"/>
              <a:chExt cx="618434" cy="591676"/>
            </a:xfrm>
          </p:grpSpPr>
          <p:sp>
            <p:nvSpPr>
              <p:cNvPr id="1955" name="Google Shape;1955;p15"/>
              <p:cNvSpPr/>
              <p:nvPr/>
            </p:nvSpPr>
            <p:spPr>
              <a:xfrm>
                <a:off x="515566" y="4400582"/>
                <a:ext cx="580534" cy="552327"/>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5"/>
              <p:cNvSpPr/>
              <p:nvPr/>
            </p:nvSpPr>
            <p:spPr>
              <a:xfrm>
                <a:off x="477665" y="4361232"/>
                <a:ext cx="578634" cy="566784"/>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5"/>
              <p:cNvSpPr/>
              <p:nvPr/>
            </p:nvSpPr>
            <p:spPr>
              <a:xfrm>
                <a:off x="519365" y="4408632"/>
                <a:ext cx="495687" cy="45827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5"/>
              <p:cNvSpPr/>
              <p:nvPr/>
            </p:nvSpPr>
            <p:spPr>
              <a:xfrm>
                <a:off x="612232" y="4657415"/>
                <a:ext cx="155945" cy="193361"/>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5"/>
              <p:cNvSpPr/>
              <p:nvPr/>
            </p:nvSpPr>
            <p:spPr>
              <a:xfrm>
                <a:off x="551115" y="4653615"/>
                <a:ext cx="193361" cy="43180"/>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5"/>
              <p:cNvSpPr/>
              <p:nvPr/>
            </p:nvSpPr>
            <p:spPr>
              <a:xfrm>
                <a:off x="556782" y="4556948"/>
                <a:ext cx="185794" cy="98596"/>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5"/>
              <p:cNvSpPr/>
              <p:nvPr/>
            </p:nvSpPr>
            <p:spPr>
              <a:xfrm>
                <a:off x="637832" y="4471649"/>
                <a:ext cx="108546" cy="168277"/>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5"/>
              <p:cNvSpPr/>
              <p:nvPr/>
            </p:nvSpPr>
            <p:spPr>
              <a:xfrm>
                <a:off x="756298" y="4657415"/>
                <a:ext cx="136045" cy="154045"/>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5"/>
              <p:cNvSpPr/>
              <p:nvPr/>
            </p:nvSpPr>
            <p:spPr>
              <a:xfrm>
                <a:off x="773847" y="4657415"/>
                <a:ext cx="199511" cy="91029"/>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5"/>
              <p:cNvSpPr/>
              <p:nvPr/>
            </p:nvSpPr>
            <p:spPr>
              <a:xfrm>
                <a:off x="781897" y="4621865"/>
                <a:ext cx="211361" cy="29914"/>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5"/>
              <p:cNvSpPr/>
              <p:nvPr/>
            </p:nvSpPr>
            <p:spPr>
              <a:xfrm>
                <a:off x="781897" y="4501499"/>
                <a:ext cx="160195" cy="130346"/>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5"/>
              <p:cNvSpPr/>
              <p:nvPr/>
            </p:nvSpPr>
            <p:spPr>
              <a:xfrm>
                <a:off x="736398" y="4426632"/>
                <a:ext cx="25631" cy="19906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5"/>
              <p:cNvSpPr/>
              <p:nvPr/>
            </p:nvSpPr>
            <p:spPr>
              <a:xfrm>
                <a:off x="761997" y="4438482"/>
                <a:ext cx="90997" cy="189594"/>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5"/>
              <p:cNvSpPr/>
              <p:nvPr/>
            </p:nvSpPr>
            <p:spPr>
              <a:xfrm>
                <a:off x="732598" y="4610047"/>
                <a:ext cx="53098" cy="55448"/>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5"/>
              <p:cNvSpPr/>
              <p:nvPr/>
            </p:nvSpPr>
            <p:spPr>
              <a:xfrm>
                <a:off x="754398" y="4641797"/>
                <a:ext cx="32"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0" name="Google Shape;1970;p15"/>
            <p:cNvSpPr/>
            <p:nvPr/>
          </p:nvSpPr>
          <p:spPr>
            <a:xfrm flipH="1">
              <a:off x="8678058" y="4862615"/>
              <a:ext cx="38180" cy="28642"/>
            </a:xfrm>
            <a:custGeom>
              <a:avLst/>
              <a:gdLst/>
              <a:ahLst/>
              <a:cxnLst/>
              <a:rect l="l" t="t" r="r" b="b"/>
              <a:pathLst>
                <a:path w="1473" h="1105" extrusionOk="0">
                  <a:moveTo>
                    <a:pt x="1" y="1"/>
                  </a:moveTo>
                  <a:lnTo>
                    <a:pt x="1472" y="1104"/>
                  </a:lnTo>
                  <a:cubicBezTo>
                    <a:pt x="987" y="678"/>
                    <a:pt x="560" y="310"/>
                    <a:pt x="1" y="1"/>
                  </a:cubicBez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5"/>
            <p:cNvSpPr/>
            <p:nvPr/>
          </p:nvSpPr>
          <p:spPr>
            <a:xfrm flipH="1">
              <a:off x="8682645" y="4937399"/>
              <a:ext cx="27112" cy="20606"/>
            </a:xfrm>
            <a:custGeom>
              <a:avLst/>
              <a:gdLst/>
              <a:ahLst/>
              <a:cxnLst/>
              <a:rect l="l" t="t" r="r" b="b"/>
              <a:pathLst>
                <a:path w="1046" h="795" extrusionOk="0">
                  <a:moveTo>
                    <a:pt x="1" y="0"/>
                  </a:moveTo>
                  <a:cubicBezTo>
                    <a:pt x="310" y="309"/>
                    <a:pt x="678" y="545"/>
                    <a:pt x="1046" y="795"/>
                  </a:cubicBezTo>
                  <a:lnTo>
                    <a:pt x="1" y="0"/>
                  </a:ln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2" name="Google Shape;1972;p15"/>
            <p:cNvGrpSpPr/>
            <p:nvPr/>
          </p:nvGrpSpPr>
          <p:grpSpPr>
            <a:xfrm flipH="1">
              <a:off x="7630833" y="4652471"/>
              <a:ext cx="333769" cy="455895"/>
              <a:chOff x="2628124" y="3163688"/>
              <a:chExt cx="414672" cy="566400"/>
            </a:xfrm>
          </p:grpSpPr>
          <p:sp>
            <p:nvSpPr>
              <p:cNvPr id="1973" name="Google Shape;1973;p15"/>
              <p:cNvSpPr/>
              <p:nvPr/>
            </p:nvSpPr>
            <p:spPr>
              <a:xfrm>
                <a:off x="2628124" y="3258970"/>
                <a:ext cx="414672" cy="471118"/>
              </a:xfrm>
              <a:custGeom>
                <a:avLst/>
                <a:gdLst/>
                <a:ahLst/>
                <a:cxnLst/>
                <a:rect l="l" t="t" r="r" b="b"/>
                <a:pathLst>
                  <a:path w="12878" h="14631" extrusionOk="0">
                    <a:moveTo>
                      <a:pt x="8754" y="1"/>
                    </a:moveTo>
                    <a:cubicBezTo>
                      <a:pt x="7385" y="1"/>
                      <a:pt x="5934" y="502"/>
                      <a:pt x="4592" y="1002"/>
                    </a:cubicBezTo>
                    <a:cubicBezTo>
                      <a:pt x="3194" y="1547"/>
                      <a:pt x="1590" y="2165"/>
                      <a:pt x="854" y="3578"/>
                    </a:cubicBezTo>
                    <a:cubicBezTo>
                      <a:pt x="619" y="4122"/>
                      <a:pt x="427" y="4740"/>
                      <a:pt x="369" y="5358"/>
                    </a:cubicBezTo>
                    <a:cubicBezTo>
                      <a:pt x="1" y="9273"/>
                      <a:pt x="2694" y="13320"/>
                      <a:pt x="6505" y="14424"/>
                    </a:cubicBezTo>
                    <a:cubicBezTo>
                      <a:pt x="6951" y="14532"/>
                      <a:pt x="7357" y="14630"/>
                      <a:pt x="7796" y="14630"/>
                    </a:cubicBezTo>
                    <a:cubicBezTo>
                      <a:pt x="7894" y="14630"/>
                      <a:pt x="7993" y="14626"/>
                      <a:pt x="8095" y="14615"/>
                    </a:cubicBezTo>
                    <a:cubicBezTo>
                      <a:pt x="9934" y="14482"/>
                      <a:pt x="11156" y="12716"/>
                      <a:pt x="11833" y="11054"/>
                    </a:cubicBezTo>
                    <a:cubicBezTo>
                      <a:pt x="12510" y="9155"/>
                      <a:pt x="12878" y="7124"/>
                      <a:pt x="12878" y="5049"/>
                    </a:cubicBezTo>
                    <a:cubicBezTo>
                      <a:pt x="12878" y="4004"/>
                      <a:pt x="12760" y="2901"/>
                      <a:pt x="12259" y="1973"/>
                    </a:cubicBezTo>
                    <a:cubicBezTo>
                      <a:pt x="11892" y="1311"/>
                      <a:pt x="11288" y="752"/>
                      <a:pt x="10611" y="384"/>
                    </a:cubicBezTo>
                    <a:cubicBezTo>
                      <a:pt x="10023" y="111"/>
                      <a:pt x="9398" y="1"/>
                      <a:pt x="8754"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5"/>
              <p:cNvSpPr/>
              <p:nvPr/>
            </p:nvSpPr>
            <p:spPr>
              <a:xfrm>
                <a:off x="2679323" y="3202136"/>
                <a:ext cx="270609" cy="173944"/>
              </a:xfrm>
              <a:custGeom>
                <a:avLst/>
                <a:gdLst/>
                <a:ahLst/>
                <a:cxnLst/>
                <a:rect l="l" t="t" r="r" b="b"/>
                <a:pathLst>
                  <a:path w="8404" h="5402" extrusionOk="0">
                    <a:moveTo>
                      <a:pt x="6505" y="1"/>
                    </a:moveTo>
                    <a:lnTo>
                      <a:pt x="6505" y="1"/>
                    </a:lnTo>
                    <a:cubicBezTo>
                      <a:pt x="5029" y="1376"/>
                      <a:pt x="3023" y="2156"/>
                      <a:pt x="1006" y="2156"/>
                    </a:cubicBezTo>
                    <a:cubicBezTo>
                      <a:pt x="670" y="2156"/>
                      <a:pt x="334" y="2134"/>
                      <a:pt x="0" y="2090"/>
                    </a:cubicBezTo>
                    <a:lnTo>
                      <a:pt x="0" y="2090"/>
                    </a:lnTo>
                    <a:cubicBezTo>
                      <a:pt x="559" y="2708"/>
                      <a:pt x="1413" y="3003"/>
                      <a:pt x="2266" y="3076"/>
                    </a:cubicBezTo>
                    <a:cubicBezTo>
                      <a:pt x="2031" y="3738"/>
                      <a:pt x="1604" y="4298"/>
                      <a:pt x="986" y="4783"/>
                    </a:cubicBezTo>
                    <a:cubicBezTo>
                      <a:pt x="1038" y="4786"/>
                      <a:pt x="1090" y="4787"/>
                      <a:pt x="1142" y="4787"/>
                    </a:cubicBezTo>
                    <a:cubicBezTo>
                      <a:pt x="2251" y="4787"/>
                      <a:pt x="3334" y="4192"/>
                      <a:pt x="3812" y="3194"/>
                    </a:cubicBezTo>
                    <a:lnTo>
                      <a:pt x="3812" y="3194"/>
                    </a:lnTo>
                    <a:cubicBezTo>
                      <a:pt x="3870" y="3930"/>
                      <a:pt x="3812" y="4666"/>
                      <a:pt x="3679" y="5401"/>
                    </a:cubicBezTo>
                    <a:cubicBezTo>
                      <a:pt x="4547" y="4783"/>
                      <a:pt x="5151" y="3738"/>
                      <a:pt x="5210" y="2635"/>
                    </a:cubicBezTo>
                    <a:cubicBezTo>
                      <a:pt x="5887" y="3312"/>
                      <a:pt x="6681" y="3812"/>
                      <a:pt x="7550" y="4048"/>
                    </a:cubicBezTo>
                    <a:cubicBezTo>
                      <a:pt x="7299" y="3312"/>
                      <a:pt x="6873" y="2635"/>
                      <a:pt x="6313" y="2090"/>
                    </a:cubicBezTo>
                    <a:lnTo>
                      <a:pt x="6313" y="2090"/>
                    </a:lnTo>
                    <a:cubicBezTo>
                      <a:pt x="6367" y="2094"/>
                      <a:pt x="6420" y="2096"/>
                      <a:pt x="6472" y="2096"/>
                    </a:cubicBezTo>
                    <a:cubicBezTo>
                      <a:pt x="7278" y="2096"/>
                      <a:pt x="8003" y="1677"/>
                      <a:pt x="8403" y="987"/>
                    </a:cubicBezTo>
                    <a:lnTo>
                      <a:pt x="8403" y="987"/>
                    </a:lnTo>
                    <a:cubicBezTo>
                      <a:pt x="7786" y="1295"/>
                      <a:pt x="7086" y="1428"/>
                      <a:pt x="6407" y="1428"/>
                    </a:cubicBezTo>
                    <a:cubicBezTo>
                      <a:pt x="6277" y="1428"/>
                      <a:pt x="6147" y="1423"/>
                      <a:pt x="6019" y="1413"/>
                    </a:cubicBezTo>
                    <a:cubicBezTo>
                      <a:pt x="6313" y="987"/>
                      <a:pt x="6505" y="501"/>
                      <a:pt x="6505"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5"/>
              <p:cNvSpPr/>
              <p:nvPr/>
            </p:nvSpPr>
            <p:spPr>
              <a:xfrm>
                <a:off x="2734740" y="3163688"/>
                <a:ext cx="79180" cy="113827"/>
              </a:xfrm>
              <a:custGeom>
                <a:avLst/>
                <a:gdLst/>
                <a:ahLst/>
                <a:cxnLst/>
                <a:rect l="l" t="t" r="r" b="b"/>
                <a:pathLst>
                  <a:path w="2459" h="3535" extrusionOk="0">
                    <a:moveTo>
                      <a:pt x="687" y="1"/>
                    </a:moveTo>
                    <a:cubicBezTo>
                      <a:pt x="439" y="1"/>
                      <a:pt x="205" y="195"/>
                      <a:pt x="1" y="400"/>
                    </a:cubicBezTo>
                    <a:cubicBezTo>
                      <a:pt x="545" y="959"/>
                      <a:pt x="1046" y="1562"/>
                      <a:pt x="1355" y="2239"/>
                    </a:cubicBezTo>
                    <a:cubicBezTo>
                      <a:pt x="1531" y="2666"/>
                      <a:pt x="1723" y="3093"/>
                      <a:pt x="1782" y="3534"/>
                    </a:cubicBezTo>
                    <a:cubicBezTo>
                      <a:pt x="2017" y="3461"/>
                      <a:pt x="2208" y="3461"/>
                      <a:pt x="2458" y="3402"/>
                    </a:cubicBezTo>
                    <a:cubicBezTo>
                      <a:pt x="2149" y="2431"/>
                      <a:pt x="1782" y="1504"/>
                      <a:pt x="1355" y="591"/>
                    </a:cubicBezTo>
                    <a:cubicBezTo>
                      <a:pt x="1222" y="341"/>
                      <a:pt x="1105" y="91"/>
                      <a:pt x="854" y="32"/>
                    </a:cubicBezTo>
                    <a:cubicBezTo>
                      <a:pt x="798" y="10"/>
                      <a:pt x="742" y="1"/>
                      <a:pt x="68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5"/>
              <p:cNvSpPr/>
              <p:nvPr/>
            </p:nvSpPr>
            <p:spPr>
              <a:xfrm>
                <a:off x="2724790" y="3468918"/>
                <a:ext cx="18064" cy="33681"/>
              </a:xfrm>
              <a:custGeom>
                <a:avLst/>
                <a:gdLst/>
                <a:ahLst/>
                <a:cxnLst/>
                <a:rect l="l" t="t" r="r" b="b"/>
                <a:pathLst>
                  <a:path w="561" h="1046" extrusionOk="0">
                    <a:moveTo>
                      <a:pt x="119" y="1"/>
                    </a:moveTo>
                    <a:cubicBezTo>
                      <a:pt x="60" y="177"/>
                      <a:pt x="1" y="369"/>
                      <a:pt x="1" y="604"/>
                    </a:cubicBezTo>
                    <a:cubicBezTo>
                      <a:pt x="1" y="678"/>
                      <a:pt x="60" y="796"/>
                      <a:pt x="60" y="854"/>
                    </a:cubicBezTo>
                    <a:cubicBezTo>
                      <a:pt x="119" y="972"/>
                      <a:pt x="192" y="1046"/>
                      <a:pt x="251" y="1046"/>
                    </a:cubicBezTo>
                    <a:cubicBezTo>
                      <a:pt x="369" y="1046"/>
                      <a:pt x="486" y="913"/>
                      <a:pt x="486" y="796"/>
                    </a:cubicBezTo>
                    <a:cubicBezTo>
                      <a:pt x="560" y="737"/>
                      <a:pt x="486" y="604"/>
                      <a:pt x="428" y="486"/>
                    </a:cubicBezTo>
                    <a:cubicBezTo>
                      <a:pt x="369" y="310"/>
                      <a:pt x="251" y="119"/>
                      <a:pt x="11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5"/>
              <p:cNvSpPr/>
              <p:nvPr/>
            </p:nvSpPr>
            <p:spPr>
              <a:xfrm>
                <a:off x="2782139" y="3484568"/>
                <a:ext cx="15681" cy="33681"/>
              </a:xfrm>
              <a:custGeom>
                <a:avLst/>
                <a:gdLst/>
                <a:ahLst/>
                <a:cxnLst/>
                <a:rect l="l" t="t" r="r" b="b"/>
                <a:pathLst>
                  <a:path w="487" h="1046" extrusionOk="0">
                    <a:moveTo>
                      <a:pt x="59" y="0"/>
                    </a:moveTo>
                    <a:cubicBezTo>
                      <a:pt x="0" y="192"/>
                      <a:pt x="0" y="427"/>
                      <a:pt x="0" y="619"/>
                    </a:cubicBezTo>
                    <a:cubicBezTo>
                      <a:pt x="0" y="677"/>
                      <a:pt x="0" y="795"/>
                      <a:pt x="59" y="854"/>
                    </a:cubicBezTo>
                    <a:cubicBezTo>
                      <a:pt x="59" y="928"/>
                      <a:pt x="118" y="928"/>
                      <a:pt x="177" y="986"/>
                    </a:cubicBezTo>
                    <a:cubicBezTo>
                      <a:pt x="251" y="986"/>
                      <a:pt x="251" y="1045"/>
                      <a:pt x="310" y="1045"/>
                    </a:cubicBezTo>
                    <a:cubicBezTo>
                      <a:pt x="368" y="1045"/>
                      <a:pt x="427" y="986"/>
                      <a:pt x="486" y="928"/>
                    </a:cubicBezTo>
                    <a:lnTo>
                      <a:pt x="486" y="619"/>
                    </a:lnTo>
                    <a:lnTo>
                      <a:pt x="368" y="486"/>
                    </a:lnTo>
                    <a:cubicBezTo>
                      <a:pt x="310" y="310"/>
                      <a:pt x="177" y="118"/>
                      <a:pt x="5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5"/>
              <p:cNvSpPr/>
              <p:nvPr/>
            </p:nvSpPr>
            <p:spPr>
              <a:xfrm>
                <a:off x="2847056" y="3510168"/>
                <a:ext cx="16164" cy="30397"/>
              </a:xfrm>
              <a:custGeom>
                <a:avLst/>
                <a:gdLst/>
                <a:ahLst/>
                <a:cxnLst/>
                <a:rect l="l" t="t" r="r" b="b"/>
                <a:pathLst>
                  <a:path w="502" h="944" extrusionOk="0">
                    <a:moveTo>
                      <a:pt x="1" y="0"/>
                    </a:moveTo>
                    <a:cubicBezTo>
                      <a:pt x="1" y="250"/>
                      <a:pt x="74" y="559"/>
                      <a:pt x="192" y="795"/>
                    </a:cubicBezTo>
                    <a:cubicBezTo>
                      <a:pt x="192" y="855"/>
                      <a:pt x="269" y="943"/>
                      <a:pt x="330" y="943"/>
                    </a:cubicBezTo>
                    <a:cubicBezTo>
                      <a:pt x="344" y="943"/>
                      <a:pt x="357" y="938"/>
                      <a:pt x="369" y="927"/>
                    </a:cubicBezTo>
                    <a:cubicBezTo>
                      <a:pt x="442" y="927"/>
                      <a:pt x="501" y="868"/>
                      <a:pt x="501" y="795"/>
                    </a:cubicBezTo>
                    <a:lnTo>
                      <a:pt x="501" y="618"/>
                    </a:lnTo>
                    <a:cubicBezTo>
                      <a:pt x="369" y="368"/>
                      <a:pt x="251" y="133"/>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5"/>
              <p:cNvSpPr/>
              <p:nvPr/>
            </p:nvSpPr>
            <p:spPr>
              <a:xfrm>
                <a:off x="2868856" y="3455201"/>
                <a:ext cx="16132" cy="28239"/>
              </a:xfrm>
              <a:custGeom>
                <a:avLst/>
                <a:gdLst/>
                <a:ahLst/>
                <a:cxnLst/>
                <a:rect l="l" t="t" r="r" b="b"/>
                <a:pathLst>
                  <a:path w="501" h="877" extrusionOk="0">
                    <a:moveTo>
                      <a:pt x="1" y="0"/>
                    </a:moveTo>
                    <a:lnTo>
                      <a:pt x="1" y="427"/>
                    </a:lnTo>
                    <a:cubicBezTo>
                      <a:pt x="1" y="545"/>
                      <a:pt x="1" y="736"/>
                      <a:pt x="133" y="854"/>
                    </a:cubicBezTo>
                    <a:cubicBezTo>
                      <a:pt x="165" y="869"/>
                      <a:pt x="200" y="877"/>
                      <a:pt x="237" y="877"/>
                    </a:cubicBezTo>
                    <a:cubicBezTo>
                      <a:pt x="338" y="877"/>
                      <a:pt x="447" y="822"/>
                      <a:pt x="501" y="736"/>
                    </a:cubicBezTo>
                    <a:cubicBezTo>
                      <a:pt x="501" y="603"/>
                      <a:pt x="427" y="486"/>
                      <a:pt x="369" y="368"/>
                    </a:cubicBezTo>
                    <a:cubicBezTo>
                      <a:pt x="251" y="236"/>
                      <a:pt x="133" y="118"/>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5"/>
              <p:cNvSpPr/>
              <p:nvPr/>
            </p:nvSpPr>
            <p:spPr>
              <a:xfrm>
                <a:off x="2920506" y="3480768"/>
                <a:ext cx="19481" cy="28948"/>
              </a:xfrm>
              <a:custGeom>
                <a:avLst/>
                <a:gdLst/>
                <a:ahLst/>
                <a:cxnLst/>
                <a:rect l="l" t="t" r="r" b="b"/>
                <a:pathLst>
                  <a:path w="605" h="899" extrusionOk="0">
                    <a:moveTo>
                      <a:pt x="60" y="1"/>
                    </a:moveTo>
                    <a:cubicBezTo>
                      <a:pt x="60" y="177"/>
                      <a:pt x="1" y="369"/>
                      <a:pt x="60" y="486"/>
                    </a:cubicBezTo>
                    <a:cubicBezTo>
                      <a:pt x="60" y="678"/>
                      <a:pt x="177" y="795"/>
                      <a:pt x="295" y="854"/>
                    </a:cubicBezTo>
                    <a:cubicBezTo>
                      <a:pt x="332" y="884"/>
                      <a:pt x="380" y="898"/>
                      <a:pt x="426" y="898"/>
                    </a:cubicBezTo>
                    <a:cubicBezTo>
                      <a:pt x="472" y="898"/>
                      <a:pt x="516" y="884"/>
                      <a:pt x="545" y="854"/>
                    </a:cubicBezTo>
                    <a:cubicBezTo>
                      <a:pt x="545" y="854"/>
                      <a:pt x="604" y="795"/>
                      <a:pt x="604" y="737"/>
                    </a:cubicBezTo>
                    <a:cubicBezTo>
                      <a:pt x="604" y="545"/>
                      <a:pt x="486" y="369"/>
                      <a:pt x="369" y="236"/>
                    </a:cubicBezTo>
                    <a:cubicBezTo>
                      <a:pt x="295" y="177"/>
                      <a:pt x="177" y="60"/>
                      <a:pt x="11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5"/>
              <p:cNvSpPr/>
              <p:nvPr/>
            </p:nvSpPr>
            <p:spPr>
              <a:xfrm>
                <a:off x="2916255" y="3545685"/>
                <a:ext cx="18032" cy="28014"/>
              </a:xfrm>
              <a:custGeom>
                <a:avLst/>
                <a:gdLst/>
                <a:ahLst/>
                <a:cxnLst/>
                <a:rect l="l" t="t" r="r" b="b"/>
                <a:pathLst>
                  <a:path w="560" h="870" extrusionOk="0">
                    <a:moveTo>
                      <a:pt x="59" y="1"/>
                    </a:moveTo>
                    <a:cubicBezTo>
                      <a:pt x="0" y="192"/>
                      <a:pt x="0" y="310"/>
                      <a:pt x="0" y="501"/>
                    </a:cubicBezTo>
                    <a:cubicBezTo>
                      <a:pt x="0" y="678"/>
                      <a:pt x="133" y="796"/>
                      <a:pt x="250" y="869"/>
                    </a:cubicBezTo>
                    <a:lnTo>
                      <a:pt x="368" y="869"/>
                    </a:lnTo>
                    <a:cubicBezTo>
                      <a:pt x="427" y="869"/>
                      <a:pt x="427" y="869"/>
                      <a:pt x="501" y="796"/>
                    </a:cubicBezTo>
                    <a:lnTo>
                      <a:pt x="501" y="737"/>
                    </a:lnTo>
                    <a:cubicBezTo>
                      <a:pt x="559" y="619"/>
                      <a:pt x="427" y="501"/>
                      <a:pt x="368" y="369"/>
                    </a:cubicBezTo>
                    <a:cubicBezTo>
                      <a:pt x="309" y="251"/>
                      <a:pt x="192" y="133"/>
                      <a:pt x="5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5"/>
              <p:cNvSpPr/>
              <p:nvPr/>
            </p:nvSpPr>
            <p:spPr>
              <a:xfrm>
                <a:off x="2833306" y="3575567"/>
                <a:ext cx="18064" cy="26855"/>
              </a:xfrm>
              <a:custGeom>
                <a:avLst/>
                <a:gdLst/>
                <a:ahLst/>
                <a:cxnLst/>
                <a:rect l="l" t="t" r="r" b="b"/>
                <a:pathLst>
                  <a:path w="561" h="834" extrusionOk="0">
                    <a:moveTo>
                      <a:pt x="1" y="0"/>
                    </a:moveTo>
                    <a:cubicBezTo>
                      <a:pt x="60" y="118"/>
                      <a:pt x="1" y="236"/>
                      <a:pt x="1" y="427"/>
                    </a:cubicBezTo>
                    <a:cubicBezTo>
                      <a:pt x="1" y="545"/>
                      <a:pt x="60" y="677"/>
                      <a:pt x="192" y="795"/>
                    </a:cubicBezTo>
                    <a:cubicBezTo>
                      <a:pt x="217" y="819"/>
                      <a:pt x="261" y="833"/>
                      <a:pt x="310" y="833"/>
                    </a:cubicBezTo>
                    <a:cubicBezTo>
                      <a:pt x="380" y="833"/>
                      <a:pt x="458" y="805"/>
                      <a:pt x="501" y="736"/>
                    </a:cubicBezTo>
                    <a:cubicBezTo>
                      <a:pt x="560" y="677"/>
                      <a:pt x="501" y="545"/>
                      <a:pt x="501" y="486"/>
                    </a:cubicBezTo>
                    <a:cubicBezTo>
                      <a:pt x="428" y="309"/>
                      <a:pt x="310" y="177"/>
                      <a:pt x="192" y="59"/>
                    </a:cubicBezTo>
                    <a:cubicBezTo>
                      <a:pt x="133" y="59"/>
                      <a:pt x="60" y="0"/>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5"/>
              <p:cNvSpPr/>
              <p:nvPr/>
            </p:nvSpPr>
            <p:spPr>
              <a:xfrm>
                <a:off x="2946105" y="3425319"/>
                <a:ext cx="13782" cy="29914"/>
              </a:xfrm>
              <a:custGeom>
                <a:avLst/>
                <a:gdLst/>
                <a:ahLst/>
                <a:cxnLst/>
                <a:rect l="l" t="t" r="r" b="b"/>
                <a:pathLst>
                  <a:path w="428" h="929" extrusionOk="0">
                    <a:moveTo>
                      <a:pt x="0" y="1"/>
                    </a:moveTo>
                    <a:lnTo>
                      <a:pt x="0" y="369"/>
                    </a:lnTo>
                    <a:cubicBezTo>
                      <a:pt x="0" y="560"/>
                      <a:pt x="0" y="678"/>
                      <a:pt x="59" y="796"/>
                    </a:cubicBezTo>
                    <a:cubicBezTo>
                      <a:pt x="118" y="854"/>
                      <a:pt x="177" y="928"/>
                      <a:pt x="309" y="928"/>
                    </a:cubicBezTo>
                    <a:cubicBezTo>
                      <a:pt x="368" y="854"/>
                      <a:pt x="427" y="796"/>
                      <a:pt x="427" y="678"/>
                    </a:cubicBezTo>
                    <a:cubicBezTo>
                      <a:pt x="427" y="619"/>
                      <a:pt x="368" y="487"/>
                      <a:pt x="309" y="428"/>
                    </a:cubicBezTo>
                    <a:cubicBezTo>
                      <a:pt x="236" y="310"/>
                      <a:pt x="118" y="119"/>
                      <a:pt x="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5"/>
              <p:cNvSpPr/>
              <p:nvPr/>
            </p:nvSpPr>
            <p:spPr>
              <a:xfrm>
                <a:off x="2716740" y="3541917"/>
                <a:ext cx="19932" cy="29399"/>
              </a:xfrm>
              <a:custGeom>
                <a:avLst/>
                <a:gdLst/>
                <a:ahLst/>
                <a:cxnLst/>
                <a:rect l="l" t="t" r="r" b="b"/>
                <a:pathLst>
                  <a:path w="619" h="913" extrusionOk="0">
                    <a:moveTo>
                      <a:pt x="74" y="0"/>
                    </a:moveTo>
                    <a:cubicBezTo>
                      <a:pt x="1" y="118"/>
                      <a:pt x="1" y="250"/>
                      <a:pt x="1" y="368"/>
                    </a:cubicBezTo>
                    <a:cubicBezTo>
                      <a:pt x="1" y="545"/>
                      <a:pt x="74" y="795"/>
                      <a:pt x="251" y="854"/>
                    </a:cubicBezTo>
                    <a:cubicBezTo>
                      <a:pt x="310" y="913"/>
                      <a:pt x="310" y="913"/>
                      <a:pt x="369" y="913"/>
                    </a:cubicBezTo>
                    <a:lnTo>
                      <a:pt x="501" y="913"/>
                    </a:lnTo>
                    <a:cubicBezTo>
                      <a:pt x="501" y="854"/>
                      <a:pt x="501" y="854"/>
                      <a:pt x="560" y="795"/>
                    </a:cubicBezTo>
                    <a:cubicBezTo>
                      <a:pt x="619" y="677"/>
                      <a:pt x="501" y="545"/>
                      <a:pt x="369" y="427"/>
                    </a:cubicBezTo>
                    <a:cubicBezTo>
                      <a:pt x="251" y="309"/>
                      <a:pt x="192" y="177"/>
                      <a:pt x="74"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5"/>
              <p:cNvSpPr/>
              <p:nvPr/>
            </p:nvSpPr>
            <p:spPr>
              <a:xfrm>
                <a:off x="2774089" y="3587385"/>
                <a:ext cx="19932" cy="29431"/>
              </a:xfrm>
              <a:custGeom>
                <a:avLst/>
                <a:gdLst/>
                <a:ahLst/>
                <a:cxnLst/>
                <a:rect l="l" t="t" r="r" b="b"/>
                <a:pathLst>
                  <a:path w="619" h="914" extrusionOk="0">
                    <a:moveTo>
                      <a:pt x="59" y="1"/>
                    </a:moveTo>
                    <a:cubicBezTo>
                      <a:pt x="0" y="178"/>
                      <a:pt x="0" y="369"/>
                      <a:pt x="59" y="545"/>
                    </a:cubicBezTo>
                    <a:cubicBezTo>
                      <a:pt x="133" y="737"/>
                      <a:pt x="250" y="913"/>
                      <a:pt x="427" y="913"/>
                    </a:cubicBezTo>
                    <a:lnTo>
                      <a:pt x="560" y="913"/>
                    </a:lnTo>
                    <a:cubicBezTo>
                      <a:pt x="618" y="796"/>
                      <a:pt x="560" y="678"/>
                      <a:pt x="560" y="545"/>
                    </a:cubicBezTo>
                    <a:cubicBezTo>
                      <a:pt x="501" y="487"/>
                      <a:pt x="427" y="369"/>
                      <a:pt x="368" y="310"/>
                    </a:cubicBezTo>
                    <a:cubicBezTo>
                      <a:pt x="309" y="178"/>
                      <a:pt x="192" y="60"/>
                      <a:pt x="59"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5"/>
              <p:cNvSpPr/>
              <p:nvPr/>
            </p:nvSpPr>
            <p:spPr>
              <a:xfrm>
                <a:off x="2884956" y="3604934"/>
                <a:ext cx="17581" cy="27982"/>
              </a:xfrm>
              <a:custGeom>
                <a:avLst/>
                <a:gdLst/>
                <a:ahLst/>
                <a:cxnLst/>
                <a:rect l="l" t="t" r="r" b="b"/>
                <a:pathLst>
                  <a:path w="546" h="869" extrusionOk="0">
                    <a:moveTo>
                      <a:pt x="1" y="0"/>
                    </a:moveTo>
                    <a:lnTo>
                      <a:pt x="1" y="501"/>
                    </a:lnTo>
                    <a:cubicBezTo>
                      <a:pt x="60" y="677"/>
                      <a:pt x="178" y="869"/>
                      <a:pt x="369" y="869"/>
                    </a:cubicBezTo>
                    <a:lnTo>
                      <a:pt x="428" y="869"/>
                    </a:lnTo>
                    <a:lnTo>
                      <a:pt x="487" y="795"/>
                    </a:lnTo>
                    <a:cubicBezTo>
                      <a:pt x="545" y="619"/>
                      <a:pt x="428" y="427"/>
                      <a:pt x="369" y="310"/>
                    </a:cubicBezTo>
                    <a:cubicBezTo>
                      <a:pt x="236" y="192"/>
                      <a:pt x="119" y="59"/>
                      <a:pt x="1"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5"/>
              <p:cNvSpPr/>
              <p:nvPr/>
            </p:nvSpPr>
            <p:spPr>
              <a:xfrm>
                <a:off x="2855106" y="3662284"/>
                <a:ext cx="18064" cy="25599"/>
              </a:xfrm>
              <a:custGeom>
                <a:avLst/>
                <a:gdLst/>
                <a:ahLst/>
                <a:cxnLst/>
                <a:rect l="l" t="t" r="r" b="b"/>
                <a:pathLst>
                  <a:path w="561" h="795" extrusionOk="0">
                    <a:moveTo>
                      <a:pt x="60" y="0"/>
                    </a:moveTo>
                    <a:cubicBezTo>
                      <a:pt x="1" y="191"/>
                      <a:pt x="1" y="309"/>
                      <a:pt x="60" y="486"/>
                    </a:cubicBezTo>
                    <a:cubicBezTo>
                      <a:pt x="119" y="677"/>
                      <a:pt x="251" y="795"/>
                      <a:pt x="369" y="795"/>
                    </a:cubicBezTo>
                    <a:lnTo>
                      <a:pt x="486" y="795"/>
                    </a:lnTo>
                    <a:lnTo>
                      <a:pt x="486" y="736"/>
                    </a:lnTo>
                    <a:cubicBezTo>
                      <a:pt x="560" y="618"/>
                      <a:pt x="486" y="486"/>
                      <a:pt x="428" y="368"/>
                    </a:cubicBezTo>
                    <a:cubicBezTo>
                      <a:pt x="369" y="309"/>
                      <a:pt x="251" y="191"/>
                      <a:pt x="192" y="59"/>
                    </a:cubicBezTo>
                    <a:cubicBezTo>
                      <a:pt x="119" y="59"/>
                      <a:pt x="60" y="0"/>
                      <a:pt x="60"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5"/>
              <p:cNvSpPr/>
              <p:nvPr/>
            </p:nvSpPr>
            <p:spPr>
              <a:xfrm>
                <a:off x="2985422" y="3526268"/>
                <a:ext cx="13782" cy="26565"/>
              </a:xfrm>
              <a:custGeom>
                <a:avLst/>
                <a:gdLst/>
                <a:ahLst/>
                <a:cxnLst/>
                <a:rect l="l" t="t" r="r" b="b"/>
                <a:pathLst>
                  <a:path w="428" h="825" extrusionOk="0">
                    <a:moveTo>
                      <a:pt x="60" y="1"/>
                    </a:moveTo>
                    <a:cubicBezTo>
                      <a:pt x="60" y="118"/>
                      <a:pt x="1" y="236"/>
                      <a:pt x="1" y="368"/>
                    </a:cubicBezTo>
                    <a:cubicBezTo>
                      <a:pt x="1" y="486"/>
                      <a:pt x="1" y="663"/>
                      <a:pt x="60" y="736"/>
                    </a:cubicBezTo>
                    <a:cubicBezTo>
                      <a:pt x="89" y="795"/>
                      <a:pt x="152" y="825"/>
                      <a:pt x="214" y="825"/>
                    </a:cubicBezTo>
                    <a:cubicBezTo>
                      <a:pt x="277" y="825"/>
                      <a:pt x="339" y="795"/>
                      <a:pt x="369" y="736"/>
                    </a:cubicBezTo>
                    <a:cubicBezTo>
                      <a:pt x="428" y="736"/>
                      <a:pt x="428" y="663"/>
                      <a:pt x="428" y="604"/>
                    </a:cubicBezTo>
                    <a:cubicBezTo>
                      <a:pt x="369" y="486"/>
                      <a:pt x="369" y="427"/>
                      <a:pt x="310" y="368"/>
                    </a:cubicBezTo>
                    <a:cubicBezTo>
                      <a:pt x="251" y="236"/>
                      <a:pt x="119" y="118"/>
                      <a:pt x="60"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7D79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3B5F31"/>
              </a:buClr>
              <a:buSzPts val="2800"/>
              <a:buFont typeface="Signika"/>
              <a:buNone/>
              <a:defRPr sz="2800">
                <a:solidFill>
                  <a:srgbClr val="3B5F31"/>
                </a:solidFill>
                <a:latin typeface="Signika"/>
                <a:ea typeface="Signika"/>
                <a:cs typeface="Signika"/>
                <a:sym typeface="Signik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3A2F19"/>
              </a:buClr>
              <a:buSzPts val="1800"/>
              <a:buFont typeface="Open Sans"/>
              <a:buChar char="●"/>
              <a:defRPr sz="1800">
                <a:solidFill>
                  <a:srgbClr val="3A2F19"/>
                </a:solidFill>
                <a:latin typeface="Open Sans"/>
                <a:ea typeface="Open Sans"/>
                <a:cs typeface="Open Sans"/>
                <a:sym typeface="Open Sans"/>
              </a:defRPr>
            </a:lvl1pPr>
            <a:lvl2pPr marL="914400" lvl="1" indent="-317500">
              <a:lnSpc>
                <a:spcPct val="115000"/>
              </a:lnSpc>
              <a:spcBef>
                <a:spcPts val="1600"/>
              </a:spcBef>
              <a:spcAft>
                <a:spcPts val="0"/>
              </a:spcAft>
              <a:buClr>
                <a:srgbClr val="3A2F19"/>
              </a:buClr>
              <a:buSzPts val="1400"/>
              <a:buFont typeface="Open Sans"/>
              <a:buChar char="○"/>
              <a:defRPr>
                <a:solidFill>
                  <a:srgbClr val="3A2F19"/>
                </a:solidFill>
                <a:latin typeface="Open Sans"/>
                <a:ea typeface="Open Sans"/>
                <a:cs typeface="Open Sans"/>
                <a:sym typeface="Open Sans"/>
              </a:defRPr>
            </a:lvl2pPr>
            <a:lvl3pPr marL="1371600" lvl="2" indent="-317500">
              <a:lnSpc>
                <a:spcPct val="115000"/>
              </a:lnSpc>
              <a:spcBef>
                <a:spcPts val="1600"/>
              </a:spcBef>
              <a:spcAft>
                <a:spcPts val="0"/>
              </a:spcAft>
              <a:buClr>
                <a:srgbClr val="3A2F19"/>
              </a:buClr>
              <a:buSzPts val="1400"/>
              <a:buFont typeface="Open Sans"/>
              <a:buChar char="■"/>
              <a:defRPr>
                <a:solidFill>
                  <a:srgbClr val="3A2F19"/>
                </a:solidFill>
                <a:latin typeface="Open Sans"/>
                <a:ea typeface="Open Sans"/>
                <a:cs typeface="Open Sans"/>
                <a:sym typeface="Open Sans"/>
              </a:defRPr>
            </a:lvl3pPr>
            <a:lvl4pPr marL="1828800" lvl="3" indent="-317500">
              <a:lnSpc>
                <a:spcPct val="115000"/>
              </a:lnSpc>
              <a:spcBef>
                <a:spcPts val="1600"/>
              </a:spcBef>
              <a:spcAft>
                <a:spcPts val="0"/>
              </a:spcAft>
              <a:buClr>
                <a:srgbClr val="3A2F19"/>
              </a:buClr>
              <a:buSzPts val="1400"/>
              <a:buFont typeface="Open Sans"/>
              <a:buChar char="●"/>
              <a:defRPr>
                <a:solidFill>
                  <a:srgbClr val="3A2F19"/>
                </a:solidFill>
                <a:latin typeface="Open Sans"/>
                <a:ea typeface="Open Sans"/>
                <a:cs typeface="Open Sans"/>
                <a:sym typeface="Open Sans"/>
              </a:defRPr>
            </a:lvl4pPr>
            <a:lvl5pPr marL="2286000" lvl="4" indent="-317500">
              <a:lnSpc>
                <a:spcPct val="115000"/>
              </a:lnSpc>
              <a:spcBef>
                <a:spcPts val="1600"/>
              </a:spcBef>
              <a:spcAft>
                <a:spcPts val="0"/>
              </a:spcAft>
              <a:buClr>
                <a:srgbClr val="3A2F19"/>
              </a:buClr>
              <a:buSzPts val="1400"/>
              <a:buFont typeface="Open Sans"/>
              <a:buChar char="○"/>
              <a:defRPr>
                <a:solidFill>
                  <a:srgbClr val="3A2F19"/>
                </a:solidFill>
                <a:latin typeface="Open Sans"/>
                <a:ea typeface="Open Sans"/>
                <a:cs typeface="Open Sans"/>
                <a:sym typeface="Open Sans"/>
              </a:defRPr>
            </a:lvl5pPr>
            <a:lvl6pPr marL="2743200" lvl="5" indent="-317500">
              <a:lnSpc>
                <a:spcPct val="115000"/>
              </a:lnSpc>
              <a:spcBef>
                <a:spcPts val="1600"/>
              </a:spcBef>
              <a:spcAft>
                <a:spcPts val="0"/>
              </a:spcAft>
              <a:buClr>
                <a:srgbClr val="3A2F19"/>
              </a:buClr>
              <a:buSzPts val="1400"/>
              <a:buFont typeface="Open Sans"/>
              <a:buChar char="■"/>
              <a:defRPr>
                <a:solidFill>
                  <a:srgbClr val="3A2F19"/>
                </a:solidFill>
                <a:latin typeface="Open Sans"/>
                <a:ea typeface="Open Sans"/>
                <a:cs typeface="Open Sans"/>
                <a:sym typeface="Open Sans"/>
              </a:defRPr>
            </a:lvl6pPr>
            <a:lvl7pPr marL="3200400" lvl="6" indent="-317500">
              <a:lnSpc>
                <a:spcPct val="115000"/>
              </a:lnSpc>
              <a:spcBef>
                <a:spcPts val="1600"/>
              </a:spcBef>
              <a:spcAft>
                <a:spcPts val="0"/>
              </a:spcAft>
              <a:buClr>
                <a:srgbClr val="3A2F19"/>
              </a:buClr>
              <a:buSzPts val="1400"/>
              <a:buFont typeface="Open Sans"/>
              <a:buChar char="●"/>
              <a:defRPr>
                <a:solidFill>
                  <a:srgbClr val="3A2F19"/>
                </a:solidFill>
                <a:latin typeface="Open Sans"/>
                <a:ea typeface="Open Sans"/>
                <a:cs typeface="Open Sans"/>
                <a:sym typeface="Open Sans"/>
              </a:defRPr>
            </a:lvl7pPr>
            <a:lvl8pPr marL="3657600" lvl="7" indent="-317500">
              <a:lnSpc>
                <a:spcPct val="115000"/>
              </a:lnSpc>
              <a:spcBef>
                <a:spcPts val="1600"/>
              </a:spcBef>
              <a:spcAft>
                <a:spcPts val="0"/>
              </a:spcAft>
              <a:buClr>
                <a:srgbClr val="3A2F19"/>
              </a:buClr>
              <a:buSzPts val="1400"/>
              <a:buFont typeface="Open Sans"/>
              <a:buChar char="○"/>
              <a:defRPr>
                <a:solidFill>
                  <a:srgbClr val="3A2F19"/>
                </a:solidFill>
                <a:latin typeface="Open Sans"/>
                <a:ea typeface="Open Sans"/>
                <a:cs typeface="Open Sans"/>
                <a:sym typeface="Open Sans"/>
              </a:defRPr>
            </a:lvl8pPr>
            <a:lvl9pPr marL="4114800" lvl="8" indent="-317500">
              <a:lnSpc>
                <a:spcPct val="115000"/>
              </a:lnSpc>
              <a:spcBef>
                <a:spcPts val="1600"/>
              </a:spcBef>
              <a:spcAft>
                <a:spcPts val="1600"/>
              </a:spcAft>
              <a:buClr>
                <a:srgbClr val="3A2F19"/>
              </a:buClr>
              <a:buSzPts val="1400"/>
              <a:buFont typeface="Open Sans"/>
              <a:buChar char="■"/>
              <a:defRPr>
                <a:solidFill>
                  <a:srgbClr val="3A2F19"/>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8" r:id="rId6"/>
    <p:sldLayoutId id="2147483659" r:id="rId7"/>
    <p:sldLayoutId id="2147483660" r:id="rId8"/>
    <p:sldLayoutId id="2147483661" r:id="rId9"/>
    <p:sldLayoutId id="2147483668" r:id="rId10"/>
    <p:sldLayoutId id="2147483669" r:id="rId11"/>
    <p:sldLayoutId id="2147483670" r:id="rId12"/>
    <p:sldLayoutId id="2147483671" r:id="rId13"/>
    <p:sldLayoutId id="2147483674" r:id="rId14"/>
    <p:sldLayoutId id="2147483675" r:id="rId15"/>
    <p:sldLayoutId id="2147483676"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17"/>
        <p:cNvGrpSpPr/>
        <p:nvPr/>
      </p:nvGrpSpPr>
      <p:grpSpPr>
        <a:xfrm>
          <a:off x="0" y="0"/>
          <a:ext cx="0" cy="0"/>
          <a:chOff x="0" y="0"/>
          <a:chExt cx="0" cy="0"/>
        </a:xfrm>
      </p:grpSpPr>
      <p:sp>
        <p:nvSpPr>
          <p:cNvPr id="4218" name="Google Shape;4218;p28"/>
          <p:cNvSpPr txBox="1">
            <a:spLocks noGrp="1"/>
          </p:cNvSpPr>
          <p:nvPr>
            <p:ph type="ctrTitle"/>
          </p:nvPr>
        </p:nvSpPr>
        <p:spPr>
          <a:xfrm>
            <a:off x="2150354" y="99608"/>
            <a:ext cx="5025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dirty="0">
                <a:latin typeface="Bookman Old Style" panose="02050604050505020204" pitchFamily="18" charset="0"/>
              </a:rPr>
              <a:t>MARKET BASKET ANALYSIS</a:t>
            </a:r>
            <a:endParaRPr sz="4000" b="1" dirty="0">
              <a:latin typeface="Bookman Old Style" panose="02050604050505020204" pitchFamily="18" charset="0"/>
            </a:endParaRPr>
          </a:p>
        </p:txBody>
      </p:sp>
      <p:sp>
        <p:nvSpPr>
          <p:cNvPr id="4219" name="Google Shape;4219;p28"/>
          <p:cNvSpPr txBox="1">
            <a:spLocks noGrp="1"/>
          </p:cNvSpPr>
          <p:nvPr>
            <p:ph type="subTitle" idx="1"/>
          </p:nvPr>
        </p:nvSpPr>
        <p:spPr>
          <a:xfrm>
            <a:off x="3297748" y="2096570"/>
            <a:ext cx="2548500" cy="39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solidFill>
                  <a:schemeClr val="accent5">
                    <a:lumMod val="50000"/>
                  </a:schemeClr>
                </a:solidFill>
              </a:rPr>
              <a:t>OF </a:t>
            </a:r>
          </a:p>
          <a:p>
            <a:pPr marL="0" lvl="0" indent="0" algn="ctr" rtl="0">
              <a:spcBef>
                <a:spcPts val="0"/>
              </a:spcBef>
              <a:spcAft>
                <a:spcPts val="0"/>
              </a:spcAft>
              <a:buNone/>
            </a:pPr>
            <a:endParaRPr lang="en-US" sz="1600" b="1" dirty="0">
              <a:solidFill>
                <a:schemeClr val="accent5">
                  <a:lumMod val="50000"/>
                </a:schemeClr>
              </a:solidFill>
            </a:endParaRPr>
          </a:p>
        </p:txBody>
      </p:sp>
      <p:pic>
        <p:nvPicPr>
          <p:cNvPr id="3" name="Picture 2" descr="Logo&#10;&#10;Description automatically generated">
            <a:extLst>
              <a:ext uri="{FF2B5EF4-FFF2-40B4-BE49-F238E27FC236}">
                <a16:creationId xmlns:a16="http://schemas.microsoft.com/office/drawing/2014/main" id="{4D00DEF5-AB4C-4277-AE11-A9EE13FAF8DD}"/>
              </a:ext>
            </a:extLst>
          </p:cNvPr>
          <p:cNvPicPr>
            <a:picLocks noChangeAspect="1"/>
          </p:cNvPicPr>
          <p:nvPr/>
        </p:nvPicPr>
        <p:blipFill>
          <a:blip r:embed="rId3"/>
          <a:stretch>
            <a:fillRect/>
          </a:stretch>
        </p:blipFill>
        <p:spPr>
          <a:xfrm>
            <a:off x="2818736" y="2365649"/>
            <a:ext cx="3347499" cy="79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88AB5B-3D54-4CC7-83EB-D7E3092C0176}"/>
              </a:ext>
            </a:extLst>
          </p:cNvPr>
          <p:cNvSpPr>
            <a:spLocks noGrp="1"/>
          </p:cNvSpPr>
          <p:nvPr>
            <p:ph type="title"/>
          </p:nvPr>
        </p:nvSpPr>
        <p:spPr>
          <a:xfrm>
            <a:off x="1677905" y="191004"/>
            <a:ext cx="5788190" cy="570159"/>
          </a:xfrm>
        </p:spPr>
        <p:txBody>
          <a:bodyPr/>
          <a:lstStyle/>
          <a:p>
            <a:r>
              <a:rPr lang="en-US" sz="2400" b="1" dirty="0">
                <a:latin typeface="Bookman Old Style" panose="02050604050505020204" pitchFamily="18" charset="0"/>
              </a:rPr>
              <a:t>Visualizing Instacart User Behavior</a:t>
            </a:r>
          </a:p>
        </p:txBody>
      </p:sp>
      <p:pic>
        <p:nvPicPr>
          <p:cNvPr id="5" name="Picture 4">
            <a:extLst>
              <a:ext uri="{FF2B5EF4-FFF2-40B4-BE49-F238E27FC236}">
                <a16:creationId xmlns:a16="http://schemas.microsoft.com/office/drawing/2014/main" id="{D16F7B56-28C7-4174-B381-58598F5E2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 y="1190534"/>
            <a:ext cx="4150581" cy="3635908"/>
          </a:xfrm>
          <a:prstGeom prst="rect">
            <a:avLst/>
          </a:prstGeom>
        </p:spPr>
      </p:pic>
      <p:pic>
        <p:nvPicPr>
          <p:cNvPr id="6" name="Content Placeholder 3">
            <a:extLst>
              <a:ext uri="{FF2B5EF4-FFF2-40B4-BE49-F238E27FC236}">
                <a16:creationId xmlns:a16="http://schemas.microsoft.com/office/drawing/2014/main" id="{6CDB5E00-8170-4754-A62F-FEDE2FA11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221" y="1190534"/>
            <a:ext cx="3800723" cy="3635908"/>
          </a:xfrm>
          <a:prstGeom prst="rect">
            <a:avLst/>
          </a:prstGeom>
        </p:spPr>
      </p:pic>
    </p:spTree>
    <p:extLst>
      <p:ext uri="{BB962C8B-B14F-4D97-AF65-F5344CB8AC3E}">
        <p14:creationId xmlns:p14="http://schemas.microsoft.com/office/powerpoint/2010/main" val="1821916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F9A6EA-08EB-40BB-BFA8-4CFC06A7A139}"/>
              </a:ext>
            </a:extLst>
          </p:cNvPr>
          <p:cNvPicPr>
            <a:picLocks noChangeAspect="1"/>
          </p:cNvPicPr>
          <p:nvPr/>
        </p:nvPicPr>
        <p:blipFill>
          <a:blip r:embed="rId2"/>
          <a:stretch>
            <a:fillRect/>
          </a:stretch>
        </p:blipFill>
        <p:spPr>
          <a:xfrm>
            <a:off x="294198" y="1439186"/>
            <a:ext cx="4307460" cy="3144742"/>
          </a:xfrm>
          <a:prstGeom prst="rect">
            <a:avLst/>
          </a:prstGeom>
        </p:spPr>
      </p:pic>
      <p:pic>
        <p:nvPicPr>
          <p:cNvPr id="6" name="Picture 5">
            <a:extLst>
              <a:ext uri="{FF2B5EF4-FFF2-40B4-BE49-F238E27FC236}">
                <a16:creationId xmlns:a16="http://schemas.microsoft.com/office/drawing/2014/main" id="{3BD555BA-6494-4C26-A101-F170F9220296}"/>
              </a:ext>
            </a:extLst>
          </p:cNvPr>
          <p:cNvPicPr>
            <a:picLocks noChangeAspect="1"/>
          </p:cNvPicPr>
          <p:nvPr/>
        </p:nvPicPr>
        <p:blipFill>
          <a:blip r:embed="rId3"/>
          <a:stretch>
            <a:fillRect/>
          </a:stretch>
        </p:blipFill>
        <p:spPr>
          <a:xfrm>
            <a:off x="4669235" y="1439186"/>
            <a:ext cx="4180567" cy="3144742"/>
          </a:xfrm>
          <a:prstGeom prst="rect">
            <a:avLst/>
          </a:prstGeom>
        </p:spPr>
      </p:pic>
      <p:sp>
        <p:nvSpPr>
          <p:cNvPr id="9" name="Title 1">
            <a:extLst>
              <a:ext uri="{FF2B5EF4-FFF2-40B4-BE49-F238E27FC236}">
                <a16:creationId xmlns:a16="http://schemas.microsoft.com/office/drawing/2014/main" id="{9793CA23-6E98-42E7-8E55-E3C6552E451B}"/>
              </a:ext>
            </a:extLst>
          </p:cNvPr>
          <p:cNvSpPr>
            <a:spLocks noGrp="1"/>
          </p:cNvSpPr>
          <p:nvPr>
            <p:ph type="title"/>
          </p:nvPr>
        </p:nvSpPr>
        <p:spPr>
          <a:xfrm>
            <a:off x="1677905" y="440303"/>
            <a:ext cx="5788190" cy="532737"/>
          </a:xfrm>
        </p:spPr>
        <p:txBody>
          <a:bodyPr/>
          <a:lstStyle/>
          <a:p>
            <a:r>
              <a:rPr lang="en-US" sz="2400" b="1" dirty="0">
                <a:latin typeface="Bookman Old Style" panose="02050604050505020204" pitchFamily="18" charset="0"/>
              </a:rPr>
              <a:t>Visualizing </a:t>
            </a:r>
            <a:r>
              <a:rPr lang="en-US" sz="2400" b="1" dirty="0" err="1">
                <a:latin typeface="Bookman Old Style" panose="02050604050505020204" pitchFamily="18" charset="0"/>
              </a:rPr>
              <a:t>Instacart</a:t>
            </a:r>
            <a:r>
              <a:rPr lang="en-US" sz="2400" b="1" dirty="0">
                <a:latin typeface="Bookman Old Style" panose="02050604050505020204" pitchFamily="18" charset="0"/>
              </a:rPr>
              <a:t> User Behavior</a:t>
            </a:r>
          </a:p>
        </p:txBody>
      </p:sp>
    </p:spTree>
    <p:extLst>
      <p:ext uri="{BB962C8B-B14F-4D97-AF65-F5344CB8AC3E}">
        <p14:creationId xmlns:p14="http://schemas.microsoft.com/office/powerpoint/2010/main" val="1816845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53"/>
        <p:cNvGrpSpPr/>
        <p:nvPr/>
      </p:nvGrpSpPr>
      <p:grpSpPr>
        <a:xfrm>
          <a:off x="0" y="0"/>
          <a:ext cx="0" cy="0"/>
          <a:chOff x="0" y="0"/>
          <a:chExt cx="0" cy="0"/>
        </a:xfrm>
      </p:grpSpPr>
      <p:sp>
        <p:nvSpPr>
          <p:cNvPr id="4754" name="Google Shape;4754;p38"/>
          <p:cNvSpPr txBox="1">
            <a:spLocks noGrp="1"/>
          </p:cNvSpPr>
          <p:nvPr>
            <p:ph type="ctrTitle"/>
          </p:nvPr>
        </p:nvSpPr>
        <p:spPr>
          <a:xfrm>
            <a:off x="1004338" y="582394"/>
            <a:ext cx="3793200" cy="247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Bookman Old Style" panose="02050604050505020204" pitchFamily="18" charset="0"/>
                <a:ea typeface="Calibri" charset="0"/>
                <a:cs typeface="Calibri" charset="0"/>
              </a:rPr>
              <a:t>Feature Engineering</a:t>
            </a:r>
            <a:endParaRPr sz="3800" b="1" dirty="0">
              <a:latin typeface="Bookman Old Style" panose="02050604050505020204" pitchFamily="18" charset="0"/>
            </a:endParaRPr>
          </a:p>
        </p:txBody>
      </p:sp>
      <p:grpSp>
        <p:nvGrpSpPr>
          <p:cNvPr id="4757" name="Google Shape;4757;p38"/>
          <p:cNvGrpSpPr/>
          <p:nvPr/>
        </p:nvGrpSpPr>
        <p:grpSpPr>
          <a:xfrm>
            <a:off x="4914233" y="1419142"/>
            <a:ext cx="2718884" cy="2635809"/>
            <a:chOff x="4609433" y="1419142"/>
            <a:chExt cx="2718884" cy="2635809"/>
          </a:xfrm>
        </p:grpSpPr>
        <p:sp>
          <p:nvSpPr>
            <p:cNvPr id="4758" name="Google Shape;4758;p38"/>
            <p:cNvSpPr/>
            <p:nvPr/>
          </p:nvSpPr>
          <p:spPr>
            <a:xfrm rot="475657" flipH="1">
              <a:off x="5156248" y="1995298"/>
              <a:ext cx="308713" cy="383641"/>
            </a:xfrm>
            <a:custGeom>
              <a:avLst/>
              <a:gdLst/>
              <a:ahLst/>
              <a:cxnLst/>
              <a:rect l="l" t="t" r="r" b="b"/>
              <a:pathLst>
                <a:path w="6209" h="7716" extrusionOk="0">
                  <a:moveTo>
                    <a:pt x="5684" y="1"/>
                  </a:moveTo>
                  <a:cubicBezTo>
                    <a:pt x="5684" y="1"/>
                    <a:pt x="1118" y="2352"/>
                    <a:pt x="1027" y="2557"/>
                  </a:cubicBezTo>
                  <a:cubicBezTo>
                    <a:pt x="913" y="2785"/>
                    <a:pt x="0" y="7145"/>
                    <a:pt x="0" y="7145"/>
                  </a:cubicBezTo>
                  <a:lnTo>
                    <a:pt x="1484" y="7716"/>
                  </a:lnTo>
                  <a:cubicBezTo>
                    <a:pt x="1484" y="7716"/>
                    <a:pt x="2123" y="3698"/>
                    <a:pt x="2260" y="3333"/>
                  </a:cubicBezTo>
                  <a:cubicBezTo>
                    <a:pt x="2419" y="2991"/>
                    <a:pt x="5889" y="1439"/>
                    <a:pt x="6049" y="1439"/>
                  </a:cubicBezTo>
                  <a:cubicBezTo>
                    <a:pt x="6208" y="1439"/>
                    <a:pt x="5684" y="1"/>
                    <a:pt x="56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8"/>
            <p:cNvSpPr/>
            <p:nvPr/>
          </p:nvSpPr>
          <p:spPr>
            <a:xfrm rot="475657" flipH="1">
              <a:off x="4965414" y="1876309"/>
              <a:ext cx="326860" cy="204350"/>
            </a:xfrm>
            <a:custGeom>
              <a:avLst/>
              <a:gdLst/>
              <a:ahLst/>
              <a:cxnLst/>
              <a:rect l="l" t="t" r="r" b="b"/>
              <a:pathLst>
                <a:path w="6574" h="4110" extrusionOk="0">
                  <a:moveTo>
                    <a:pt x="5547" y="1"/>
                  </a:moveTo>
                  <a:cubicBezTo>
                    <a:pt x="5227" y="1"/>
                    <a:pt x="0" y="2238"/>
                    <a:pt x="0" y="2238"/>
                  </a:cubicBezTo>
                  <a:cubicBezTo>
                    <a:pt x="0" y="2375"/>
                    <a:pt x="913" y="4109"/>
                    <a:pt x="913" y="4109"/>
                  </a:cubicBezTo>
                  <a:cubicBezTo>
                    <a:pt x="913" y="4109"/>
                    <a:pt x="6323" y="1987"/>
                    <a:pt x="6460" y="1850"/>
                  </a:cubicBezTo>
                  <a:cubicBezTo>
                    <a:pt x="6574" y="1736"/>
                    <a:pt x="5844" y="1"/>
                    <a:pt x="55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38"/>
            <p:cNvSpPr/>
            <p:nvPr/>
          </p:nvSpPr>
          <p:spPr>
            <a:xfrm rot="475657" flipH="1">
              <a:off x="4821797" y="2191301"/>
              <a:ext cx="337998" cy="357488"/>
            </a:xfrm>
            <a:custGeom>
              <a:avLst/>
              <a:gdLst/>
              <a:ahLst/>
              <a:cxnLst/>
              <a:rect l="l" t="t" r="r" b="b"/>
              <a:pathLst>
                <a:path w="6798" h="7190" extrusionOk="0">
                  <a:moveTo>
                    <a:pt x="6460" y="0"/>
                  </a:moveTo>
                  <a:cubicBezTo>
                    <a:pt x="6460" y="0"/>
                    <a:pt x="1667" y="1803"/>
                    <a:pt x="1530" y="2009"/>
                  </a:cubicBezTo>
                  <a:cubicBezTo>
                    <a:pt x="1393" y="2214"/>
                    <a:pt x="0" y="6460"/>
                    <a:pt x="0" y="6460"/>
                  </a:cubicBezTo>
                  <a:lnTo>
                    <a:pt x="1393" y="7190"/>
                  </a:lnTo>
                  <a:cubicBezTo>
                    <a:pt x="1393" y="7190"/>
                    <a:pt x="2488" y="3264"/>
                    <a:pt x="2671" y="2922"/>
                  </a:cubicBezTo>
                  <a:cubicBezTo>
                    <a:pt x="2874" y="2605"/>
                    <a:pt x="6413" y="1460"/>
                    <a:pt x="6637" y="1460"/>
                  </a:cubicBezTo>
                  <a:cubicBezTo>
                    <a:pt x="6639" y="1460"/>
                    <a:pt x="6641" y="1461"/>
                    <a:pt x="6643" y="1461"/>
                  </a:cubicBezTo>
                  <a:cubicBezTo>
                    <a:pt x="6644" y="1461"/>
                    <a:pt x="6645" y="1461"/>
                    <a:pt x="6646" y="1461"/>
                  </a:cubicBezTo>
                  <a:cubicBezTo>
                    <a:pt x="6797" y="1461"/>
                    <a:pt x="6460" y="0"/>
                    <a:pt x="64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38"/>
            <p:cNvSpPr/>
            <p:nvPr/>
          </p:nvSpPr>
          <p:spPr>
            <a:xfrm rot="475657" flipH="1">
              <a:off x="4620000" y="2091707"/>
              <a:ext cx="328004" cy="175960"/>
            </a:xfrm>
            <a:custGeom>
              <a:avLst/>
              <a:gdLst/>
              <a:ahLst/>
              <a:cxnLst/>
              <a:rect l="l" t="t" r="r" b="b"/>
              <a:pathLst>
                <a:path w="6597" h="3539" extrusionOk="0">
                  <a:moveTo>
                    <a:pt x="5767" y="0"/>
                  </a:moveTo>
                  <a:cubicBezTo>
                    <a:pt x="5379" y="0"/>
                    <a:pt x="0" y="1598"/>
                    <a:pt x="0" y="1598"/>
                  </a:cubicBezTo>
                  <a:cubicBezTo>
                    <a:pt x="0" y="1713"/>
                    <a:pt x="708" y="3539"/>
                    <a:pt x="708" y="3539"/>
                  </a:cubicBezTo>
                  <a:cubicBezTo>
                    <a:pt x="708" y="3539"/>
                    <a:pt x="6323" y="2055"/>
                    <a:pt x="6460" y="1941"/>
                  </a:cubicBezTo>
                  <a:cubicBezTo>
                    <a:pt x="6597" y="1827"/>
                    <a:pt x="6072" y="46"/>
                    <a:pt x="5775" y="1"/>
                  </a:cubicBezTo>
                  <a:cubicBezTo>
                    <a:pt x="5773" y="1"/>
                    <a:pt x="5770" y="0"/>
                    <a:pt x="5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38"/>
            <p:cNvSpPr/>
            <p:nvPr/>
          </p:nvSpPr>
          <p:spPr>
            <a:xfrm rot="475657" flipH="1">
              <a:off x="5263903" y="3257717"/>
              <a:ext cx="599277" cy="606089"/>
            </a:xfrm>
            <a:custGeom>
              <a:avLst/>
              <a:gdLst/>
              <a:ahLst/>
              <a:cxnLst/>
              <a:rect l="l" t="t" r="r" b="b"/>
              <a:pathLst>
                <a:path w="12053" h="12190" extrusionOk="0">
                  <a:moveTo>
                    <a:pt x="1" y="1"/>
                  </a:moveTo>
                  <a:cubicBezTo>
                    <a:pt x="275" y="594"/>
                    <a:pt x="1370" y="2991"/>
                    <a:pt x="1736" y="4201"/>
                  </a:cubicBezTo>
                  <a:cubicBezTo>
                    <a:pt x="2169" y="5570"/>
                    <a:pt x="4977" y="11528"/>
                    <a:pt x="5319" y="11847"/>
                  </a:cubicBezTo>
                  <a:cubicBezTo>
                    <a:pt x="5639" y="12167"/>
                    <a:pt x="6597" y="12189"/>
                    <a:pt x="6917" y="12189"/>
                  </a:cubicBezTo>
                  <a:cubicBezTo>
                    <a:pt x="7237" y="12189"/>
                    <a:pt x="8492" y="10135"/>
                    <a:pt x="9588" y="7214"/>
                  </a:cubicBezTo>
                  <a:cubicBezTo>
                    <a:pt x="9976" y="6141"/>
                    <a:pt x="10980" y="3219"/>
                    <a:pt x="12053" y="1"/>
                  </a:cubicBezTo>
                  <a:lnTo>
                    <a:pt x="10386" y="1"/>
                  </a:lnTo>
                  <a:cubicBezTo>
                    <a:pt x="8880" y="4201"/>
                    <a:pt x="7122" y="8697"/>
                    <a:pt x="6826" y="9313"/>
                  </a:cubicBezTo>
                  <a:cubicBezTo>
                    <a:pt x="6525" y="9989"/>
                    <a:pt x="6423" y="10171"/>
                    <a:pt x="6219" y="10171"/>
                  </a:cubicBezTo>
                  <a:cubicBezTo>
                    <a:pt x="6113" y="10171"/>
                    <a:pt x="5979" y="10121"/>
                    <a:pt x="5776" y="10067"/>
                  </a:cubicBezTo>
                  <a:cubicBezTo>
                    <a:pt x="5251" y="9930"/>
                    <a:pt x="2900" y="1736"/>
                    <a:pt x="24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38"/>
            <p:cNvSpPr/>
            <p:nvPr/>
          </p:nvSpPr>
          <p:spPr>
            <a:xfrm rot="475657" flipH="1">
              <a:off x="5017908" y="3060734"/>
              <a:ext cx="667344" cy="802384"/>
            </a:xfrm>
            <a:custGeom>
              <a:avLst/>
              <a:gdLst/>
              <a:ahLst/>
              <a:cxnLst/>
              <a:rect l="l" t="t" r="r" b="b"/>
              <a:pathLst>
                <a:path w="13422" h="16138" extrusionOk="0">
                  <a:moveTo>
                    <a:pt x="11801" y="0"/>
                  </a:moveTo>
                  <a:cubicBezTo>
                    <a:pt x="10272" y="4680"/>
                    <a:pt x="7259" y="12440"/>
                    <a:pt x="6894" y="13262"/>
                  </a:cubicBezTo>
                  <a:cubicBezTo>
                    <a:pt x="6579" y="13937"/>
                    <a:pt x="6471" y="14119"/>
                    <a:pt x="6265" y="14119"/>
                  </a:cubicBezTo>
                  <a:cubicBezTo>
                    <a:pt x="6158" y="14119"/>
                    <a:pt x="6024" y="14070"/>
                    <a:pt x="5821" y="14015"/>
                  </a:cubicBezTo>
                  <a:cubicBezTo>
                    <a:pt x="5228" y="13855"/>
                    <a:pt x="2375" y="3630"/>
                    <a:pt x="2375" y="3630"/>
                  </a:cubicBezTo>
                  <a:lnTo>
                    <a:pt x="1" y="3812"/>
                  </a:lnTo>
                  <a:cubicBezTo>
                    <a:pt x="1" y="3812"/>
                    <a:pt x="1370" y="6757"/>
                    <a:pt x="1781" y="8149"/>
                  </a:cubicBezTo>
                  <a:cubicBezTo>
                    <a:pt x="2215" y="9519"/>
                    <a:pt x="5045" y="15476"/>
                    <a:pt x="5365" y="15796"/>
                  </a:cubicBezTo>
                  <a:cubicBezTo>
                    <a:pt x="5684" y="16115"/>
                    <a:pt x="6643" y="16138"/>
                    <a:pt x="6962" y="16138"/>
                  </a:cubicBezTo>
                  <a:cubicBezTo>
                    <a:pt x="7282" y="16138"/>
                    <a:pt x="8537" y="14084"/>
                    <a:pt x="9633" y="11162"/>
                  </a:cubicBezTo>
                  <a:cubicBezTo>
                    <a:pt x="10204" y="9633"/>
                    <a:pt x="11916" y="4543"/>
                    <a:pt x="134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38"/>
            <p:cNvSpPr/>
            <p:nvPr/>
          </p:nvSpPr>
          <p:spPr>
            <a:xfrm rot="475657" flipH="1">
              <a:off x="4962920" y="2316769"/>
              <a:ext cx="2177893" cy="566860"/>
            </a:xfrm>
            <a:custGeom>
              <a:avLst/>
              <a:gdLst/>
              <a:ahLst/>
              <a:cxnLst/>
              <a:rect l="l" t="t" r="r" b="b"/>
              <a:pathLst>
                <a:path w="43803" h="11401" extrusionOk="0">
                  <a:moveTo>
                    <a:pt x="32138" y="1"/>
                  </a:moveTo>
                  <a:cubicBezTo>
                    <a:pt x="32138" y="1"/>
                    <a:pt x="18352" y="275"/>
                    <a:pt x="13330" y="275"/>
                  </a:cubicBezTo>
                  <a:cubicBezTo>
                    <a:pt x="8332" y="275"/>
                    <a:pt x="0" y="959"/>
                    <a:pt x="0" y="2261"/>
                  </a:cubicBezTo>
                  <a:cubicBezTo>
                    <a:pt x="0" y="3562"/>
                    <a:pt x="9450" y="10181"/>
                    <a:pt x="12029" y="10957"/>
                  </a:cubicBezTo>
                  <a:cubicBezTo>
                    <a:pt x="13183" y="11304"/>
                    <a:pt x="14447" y="11400"/>
                    <a:pt x="16049" y="11400"/>
                  </a:cubicBezTo>
                  <a:cubicBezTo>
                    <a:pt x="18028" y="11400"/>
                    <a:pt x="20523" y="11254"/>
                    <a:pt x="23967" y="11254"/>
                  </a:cubicBezTo>
                  <a:cubicBezTo>
                    <a:pt x="30198" y="11254"/>
                    <a:pt x="33303" y="10957"/>
                    <a:pt x="36955" y="10957"/>
                  </a:cubicBezTo>
                  <a:cubicBezTo>
                    <a:pt x="40607" y="10957"/>
                    <a:pt x="42866" y="10181"/>
                    <a:pt x="42866" y="10181"/>
                  </a:cubicBezTo>
                  <a:cubicBezTo>
                    <a:pt x="42866" y="10181"/>
                    <a:pt x="43802" y="9907"/>
                    <a:pt x="42866" y="8971"/>
                  </a:cubicBezTo>
                  <a:cubicBezTo>
                    <a:pt x="41931" y="8035"/>
                    <a:pt x="38849" y="4566"/>
                    <a:pt x="36955" y="3174"/>
                  </a:cubicBezTo>
                  <a:cubicBezTo>
                    <a:pt x="35083" y="1758"/>
                    <a:pt x="33440" y="183"/>
                    <a:pt x="321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38"/>
            <p:cNvSpPr/>
            <p:nvPr/>
          </p:nvSpPr>
          <p:spPr>
            <a:xfrm rot="475657" flipH="1">
              <a:off x="4947455" y="2428064"/>
              <a:ext cx="2151790" cy="943142"/>
            </a:xfrm>
            <a:custGeom>
              <a:avLst/>
              <a:gdLst/>
              <a:ahLst/>
              <a:cxnLst/>
              <a:rect l="l" t="t" r="r" b="b"/>
              <a:pathLst>
                <a:path w="43278" h="18969" extrusionOk="0">
                  <a:moveTo>
                    <a:pt x="0" y="1"/>
                  </a:moveTo>
                  <a:cubicBezTo>
                    <a:pt x="0" y="23"/>
                    <a:pt x="3" y="48"/>
                    <a:pt x="9" y="74"/>
                  </a:cubicBezTo>
                  <a:lnTo>
                    <a:pt x="9" y="74"/>
                  </a:lnTo>
                  <a:cubicBezTo>
                    <a:pt x="3" y="25"/>
                    <a:pt x="0" y="1"/>
                    <a:pt x="0" y="1"/>
                  </a:cubicBezTo>
                  <a:close/>
                  <a:moveTo>
                    <a:pt x="43277" y="7510"/>
                  </a:moveTo>
                  <a:cubicBezTo>
                    <a:pt x="43277" y="7515"/>
                    <a:pt x="43276" y="7519"/>
                    <a:pt x="43275" y="7524"/>
                  </a:cubicBezTo>
                  <a:lnTo>
                    <a:pt x="43275" y="7524"/>
                  </a:lnTo>
                  <a:cubicBezTo>
                    <a:pt x="43276" y="7519"/>
                    <a:pt x="43277" y="7515"/>
                    <a:pt x="43277" y="7510"/>
                  </a:cubicBezTo>
                  <a:close/>
                  <a:moveTo>
                    <a:pt x="9" y="74"/>
                  </a:moveTo>
                  <a:cubicBezTo>
                    <a:pt x="72" y="574"/>
                    <a:pt x="515" y="3608"/>
                    <a:pt x="2511" y="8537"/>
                  </a:cubicBezTo>
                  <a:lnTo>
                    <a:pt x="4725" y="13947"/>
                  </a:lnTo>
                  <a:cubicBezTo>
                    <a:pt x="4725" y="13947"/>
                    <a:pt x="14677" y="18968"/>
                    <a:pt x="17416" y="18968"/>
                  </a:cubicBezTo>
                  <a:cubicBezTo>
                    <a:pt x="20155" y="18968"/>
                    <a:pt x="37982" y="17964"/>
                    <a:pt x="39192" y="16754"/>
                  </a:cubicBezTo>
                  <a:cubicBezTo>
                    <a:pt x="40351" y="15572"/>
                    <a:pt x="43094" y="8620"/>
                    <a:pt x="43275" y="7524"/>
                  </a:cubicBezTo>
                  <a:lnTo>
                    <a:pt x="43275" y="7524"/>
                  </a:lnTo>
                  <a:cubicBezTo>
                    <a:pt x="43221" y="7832"/>
                    <a:pt x="42866" y="7921"/>
                    <a:pt x="42866" y="7921"/>
                  </a:cubicBezTo>
                  <a:cubicBezTo>
                    <a:pt x="42866" y="7921"/>
                    <a:pt x="40607" y="8697"/>
                    <a:pt x="36955" y="8697"/>
                  </a:cubicBezTo>
                  <a:cubicBezTo>
                    <a:pt x="33303" y="8697"/>
                    <a:pt x="30198" y="8994"/>
                    <a:pt x="23967" y="8994"/>
                  </a:cubicBezTo>
                  <a:cubicBezTo>
                    <a:pt x="20523" y="8994"/>
                    <a:pt x="18028" y="9140"/>
                    <a:pt x="16049" y="9140"/>
                  </a:cubicBezTo>
                  <a:cubicBezTo>
                    <a:pt x="14447" y="9140"/>
                    <a:pt x="13183" y="9044"/>
                    <a:pt x="12029" y="8697"/>
                  </a:cubicBezTo>
                  <a:cubicBezTo>
                    <a:pt x="9495" y="7935"/>
                    <a:pt x="330" y="1532"/>
                    <a:pt x="9" y="7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38"/>
            <p:cNvSpPr/>
            <p:nvPr/>
          </p:nvSpPr>
          <p:spPr>
            <a:xfrm rot="475657" flipH="1">
              <a:off x="4890379" y="3217326"/>
              <a:ext cx="6861" cy="90839"/>
            </a:xfrm>
            <a:custGeom>
              <a:avLst/>
              <a:gdLst/>
              <a:ahLst/>
              <a:cxnLst/>
              <a:rect l="l" t="t" r="r" b="b"/>
              <a:pathLst>
                <a:path w="138" h="1827" extrusionOk="0">
                  <a:moveTo>
                    <a:pt x="137" y="1"/>
                  </a:moveTo>
                  <a:lnTo>
                    <a:pt x="137" y="1"/>
                  </a:lnTo>
                  <a:cubicBezTo>
                    <a:pt x="23" y="594"/>
                    <a:pt x="0" y="1233"/>
                    <a:pt x="115" y="1827"/>
                  </a:cubicBezTo>
                  <a:lnTo>
                    <a:pt x="137" y="1"/>
                  </a:lnTo>
                  <a:close/>
                </a:path>
              </a:pathLst>
            </a:custGeom>
            <a:solidFill>
              <a:srgbClr val="B7E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38"/>
            <p:cNvSpPr/>
            <p:nvPr/>
          </p:nvSpPr>
          <p:spPr>
            <a:xfrm rot="475657" flipH="1">
              <a:off x="4883791" y="3211365"/>
              <a:ext cx="18198" cy="99391"/>
            </a:xfrm>
            <a:custGeom>
              <a:avLst/>
              <a:gdLst/>
              <a:ahLst/>
              <a:cxnLst/>
              <a:rect l="l" t="t" r="r" b="b"/>
              <a:pathLst>
                <a:path w="366" h="1999" extrusionOk="0">
                  <a:moveTo>
                    <a:pt x="239" y="0"/>
                  </a:moveTo>
                  <a:cubicBezTo>
                    <a:pt x="199" y="0"/>
                    <a:pt x="158" y="17"/>
                    <a:pt x="137" y="49"/>
                  </a:cubicBezTo>
                  <a:cubicBezTo>
                    <a:pt x="46" y="186"/>
                    <a:pt x="46" y="369"/>
                    <a:pt x="23" y="529"/>
                  </a:cubicBezTo>
                  <a:cubicBezTo>
                    <a:pt x="0" y="688"/>
                    <a:pt x="0" y="848"/>
                    <a:pt x="0" y="1008"/>
                  </a:cubicBezTo>
                  <a:cubicBezTo>
                    <a:pt x="0" y="1350"/>
                    <a:pt x="46" y="1670"/>
                    <a:pt x="160" y="1967"/>
                  </a:cubicBezTo>
                  <a:cubicBezTo>
                    <a:pt x="170" y="1987"/>
                    <a:pt x="190" y="1998"/>
                    <a:pt x="208" y="1998"/>
                  </a:cubicBezTo>
                  <a:cubicBezTo>
                    <a:pt x="230" y="1998"/>
                    <a:pt x="251" y="1981"/>
                    <a:pt x="251" y="1944"/>
                  </a:cubicBezTo>
                  <a:cubicBezTo>
                    <a:pt x="251" y="1647"/>
                    <a:pt x="251" y="1327"/>
                    <a:pt x="274" y="1008"/>
                  </a:cubicBezTo>
                  <a:cubicBezTo>
                    <a:pt x="274" y="871"/>
                    <a:pt x="274" y="711"/>
                    <a:pt x="297" y="551"/>
                  </a:cubicBezTo>
                  <a:cubicBezTo>
                    <a:pt x="320" y="392"/>
                    <a:pt x="365" y="232"/>
                    <a:pt x="342" y="72"/>
                  </a:cubicBezTo>
                  <a:cubicBezTo>
                    <a:pt x="330" y="23"/>
                    <a:pt x="285" y="0"/>
                    <a:pt x="239" y="0"/>
                  </a:cubicBezTo>
                  <a:close/>
                </a:path>
              </a:pathLst>
            </a:custGeom>
            <a:solidFill>
              <a:srgbClr val="B7E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38"/>
            <p:cNvSpPr/>
            <p:nvPr/>
          </p:nvSpPr>
          <p:spPr>
            <a:xfrm rot="475657" flipH="1">
              <a:off x="4892108" y="3200720"/>
              <a:ext cx="1193" cy="50"/>
            </a:xfrm>
            <a:custGeom>
              <a:avLst/>
              <a:gdLst/>
              <a:ahLst/>
              <a:cxnLst/>
              <a:rect l="l" t="t" r="r" b="b"/>
              <a:pathLst>
                <a:path w="24" h="1" extrusionOk="0">
                  <a:moveTo>
                    <a:pt x="0" y="0"/>
                  </a:moveTo>
                  <a:lnTo>
                    <a:pt x="23" y="0"/>
                  </a:lnTo>
                </a:path>
              </a:pathLst>
            </a:custGeom>
            <a:solidFill>
              <a:srgbClr val="B7E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38"/>
            <p:cNvSpPr/>
            <p:nvPr/>
          </p:nvSpPr>
          <p:spPr>
            <a:xfrm rot="475657" flipH="1">
              <a:off x="4886519" y="3193914"/>
              <a:ext cx="12529" cy="12529"/>
            </a:xfrm>
            <a:custGeom>
              <a:avLst/>
              <a:gdLst/>
              <a:ahLst/>
              <a:cxnLst/>
              <a:rect l="l" t="t" r="r" b="b"/>
              <a:pathLst>
                <a:path w="252" h="252" extrusionOk="0">
                  <a:moveTo>
                    <a:pt x="114" y="0"/>
                  </a:moveTo>
                  <a:cubicBezTo>
                    <a:pt x="92" y="0"/>
                    <a:pt x="92" y="0"/>
                    <a:pt x="69" y="23"/>
                  </a:cubicBezTo>
                  <a:lnTo>
                    <a:pt x="46" y="23"/>
                  </a:lnTo>
                  <a:cubicBezTo>
                    <a:pt x="46" y="23"/>
                    <a:pt x="23" y="46"/>
                    <a:pt x="23" y="69"/>
                  </a:cubicBezTo>
                  <a:cubicBezTo>
                    <a:pt x="0" y="92"/>
                    <a:pt x="0" y="114"/>
                    <a:pt x="0" y="137"/>
                  </a:cubicBezTo>
                  <a:cubicBezTo>
                    <a:pt x="0" y="160"/>
                    <a:pt x="0" y="160"/>
                    <a:pt x="23" y="183"/>
                  </a:cubicBezTo>
                  <a:cubicBezTo>
                    <a:pt x="23" y="206"/>
                    <a:pt x="46" y="228"/>
                    <a:pt x="46" y="228"/>
                  </a:cubicBezTo>
                  <a:lnTo>
                    <a:pt x="69" y="228"/>
                  </a:lnTo>
                  <a:cubicBezTo>
                    <a:pt x="69" y="228"/>
                    <a:pt x="69" y="251"/>
                    <a:pt x="92" y="251"/>
                  </a:cubicBezTo>
                  <a:lnTo>
                    <a:pt x="160" y="251"/>
                  </a:lnTo>
                  <a:cubicBezTo>
                    <a:pt x="183" y="251"/>
                    <a:pt x="183" y="228"/>
                    <a:pt x="206" y="228"/>
                  </a:cubicBezTo>
                  <a:cubicBezTo>
                    <a:pt x="206" y="228"/>
                    <a:pt x="206" y="206"/>
                    <a:pt x="206" y="206"/>
                  </a:cubicBezTo>
                  <a:cubicBezTo>
                    <a:pt x="229" y="206"/>
                    <a:pt x="229" y="183"/>
                    <a:pt x="229" y="160"/>
                  </a:cubicBezTo>
                  <a:cubicBezTo>
                    <a:pt x="251" y="160"/>
                    <a:pt x="251" y="137"/>
                    <a:pt x="251" y="137"/>
                  </a:cubicBezTo>
                  <a:cubicBezTo>
                    <a:pt x="251" y="114"/>
                    <a:pt x="251" y="114"/>
                    <a:pt x="251" y="92"/>
                  </a:cubicBezTo>
                  <a:cubicBezTo>
                    <a:pt x="229" y="69"/>
                    <a:pt x="229" y="69"/>
                    <a:pt x="206" y="46"/>
                  </a:cubicBezTo>
                  <a:cubicBezTo>
                    <a:pt x="206" y="46"/>
                    <a:pt x="206" y="46"/>
                    <a:pt x="206" y="23"/>
                  </a:cubicBezTo>
                  <a:lnTo>
                    <a:pt x="160" y="23"/>
                  </a:lnTo>
                  <a:cubicBezTo>
                    <a:pt x="160" y="23"/>
                    <a:pt x="160" y="0"/>
                    <a:pt x="160" y="0"/>
                  </a:cubicBezTo>
                  <a:close/>
                </a:path>
              </a:pathLst>
            </a:custGeom>
            <a:solidFill>
              <a:srgbClr val="B7E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38"/>
            <p:cNvSpPr/>
            <p:nvPr/>
          </p:nvSpPr>
          <p:spPr>
            <a:xfrm rot="475486" flipH="1">
              <a:off x="5249283" y="2017875"/>
              <a:ext cx="308710" cy="383638"/>
            </a:xfrm>
            <a:custGeom>
              <a:avLst/>
              <a:gdLst/>
              <a:ahLst/>
              <a:cxnLst/>
              <a:rect l="l" t="t" r="r" b="b"/>
              <a:pathLst>
                <a:path w="6209" h="7716" extrusionOk="0">
                  <a:moveTo>
                    <a:pt x="5684" y="1"/>
                  </a:moveTo>
                  <a:cubicBezTo>
                    <a:pt x="5684" y="1"/>
                    <a:pt x="1118" y="2352"/>
                    <a:pt x="1027" y="2557"/>
                  </a:cubicBezTo>
                  <a:cubicBezTo>
                    <a:pt x="913" y="2785"/>
                    <a:pt x="0" y="7145"/>
                    <a:pt x="0" y="7145"/>
                  </a:cubicBezTo>
                  <a:lnTo>
                    <a:pt x="1484" y="7716"/>
                  </a:lnTo>
                  <a:cubicBezTo>
                    <a:pt x="1484" y="7716"/>
                    <a:pt x="2123" y="3698"/>
                    <a:pt x="2260" y="3333"/>
                  </a:cubicBezTo>
                  <a:cubicBezTo>
                    <a:pt x="2419" y="2991"/>
                    <a:pt x="5889" y="1439"/>
                    <a:pt x="6049" y="1439"/>
                  </a:cubicBezTo>
                  <a:cubicBezTo>
                    <a:pt x="6208" y="1439"/>
                    <a:pt x="5684" y="1"/>
                    <a:pt x="568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38"/>
            <p:cNvSpPr/>
            <p:nvPr/>
          </p:nvSpPr>
          <p:spPr>
            <a:xfrm rot="475657" flipH="1">
              <a:off x="5058437" y="1898877"/>
              <a:ext cx="326860" cy="204350"/>
            </a:xfrm>
            <a:custGeom>
              <a:avLst/>
              <a:gdLst/>
              <a:ahLst/>
              <a:cxnLst/>
              <a:rect l="l" t="t" r="r" b="b"/>
              <a:pathLst>
                <a:path w="6574" h="4110" extrusionOk="0">
                  <a:moveTo>
                    <a:pt x="5547" y="1"/>
                  </a:moveTo>
                  <a:cubicBezTo>
                    <a:pt x="5227" y="1"/>
                    <a:pt x="0" y="2238"/>
                    <a:pt x="0" y="2238"/>
                  </a:cubicBezTo>
                  <a:cubicBezTo>
                    <a:pt x="0" y="2375"/>
                    <a:pt x="913" y="4109"/>
                    <a:pt x="913" y="4109"/>
                  </a:cubicBezTo>
                  <a:cubicBezTo>
                    <a:pt x="913" y="4109"/>
                    <a:pt x="6323" y="1987"/>
                    <a:pt x="6460" y="1850"/>
                  </a:cubicBezTo>
                  <a:cubicBezTo>
                    <a:pt x="6574" y="1736"/>
                    <a:pt x="5844" y="1"/>
                    <a:pt x="5547"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38"/>
            <p:cNvSpPr/>
            <p:nvPr/>
          </p:nvSpPr>
          <p:spPr>
            <a:xfrm rot="475657" flipH="1">
              <a:off x="4914821" y="2213869"/>
              <a:ext cx="337998" cy="357488"/>
            </a:xfrm>
            <a:custGeom>
              <a:avLst/>
              <a:gdLst/>
              <a:ahLst/>
              <a:cxnLst/>
              <a:rect l="l" t="t" r="r" b="b"/>
              <a:pathLst>
                <a:path w="6798" h="7190" extrusionOk="0">
                  <a:moveTo>
                    <a:pt x="6460" y="0"/>
                  </a:moveTo>
                  <a:cubicBezTo>
                    <a:pt x="6460" y="0"/>
                    <a:pt x="1667" y="1803"/>
                    <a:pt x="1530" y="2009"/>
                  </a:cubicBezTo>
                  <a:cubicBezTo>
                    <a:pt x="1393" y="2214"/>
                    <a:pt x="0" y="6460"/>
                    <a:pt x="0" y="6460"/>
                  </a:cubicBezTo>
                  <a:lnTo>
                    <a:pt x="1393" y="7190"/>
                  </a:lnTo>
                  <a:cubicBezTo>
                    <a:pt x="1393" y="7190"/>
                    <a:pt x="2488" y="3264"/>
                    <a:pt x="2671" y="2922"/>
                  </a:cubicBezTo>
                  <a:cubicBezTo>
                    <a:pt x="2874" y="2605"/>
                    <a:pt x="6413" y="1460"/>
                    <a:pt x="6637" y="1460"/>
                  </a:cubicBezTo>
                  <a:cubicBezTo>
                    <a:pt x="6639" y="1460"/>
                    <a:pt x="6641" y="1461"/>
                    <a:pt x="6643" y="1461"/>
                  </a:cubicBezTo>
                  <a:cubicBezTo>
                    <a:pt x="6644" y="1461"/>
                    <a:pt x="6645" y="1461"/>
                    <a:pt x="6646" y="1461"/>
                  </a:cubicBezTo>
                  <a:cubicBezTo>
                    <a:pt x="6797" y="1461"/>
                    <a:pt x="6460" y="0"/>
                    <a:pt x="646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38"/>
            <p:cNvSpPr/>
            <p:nvPr/>
          </p:nvSpPr>
          <p:spPr>
            <a:xfrm rot="475657" flipH="1">
              <a:off x="4713024" y="2114275"/>
              <a:ext cx="328004" cy="175960"/>
            </a:xfrm>
            <a:custGeom>
              <a:avLst/>
              <a:gdLst/>
              <a:ahLst/>
              <a:cxnLst/>
              <a:rect l="l" t="t" r="r" b="b"/>
              <a:pathLst>
                <a:path w="6597" h="3539" extrusionOk="0">
                  <a:moveTo>
                    <a:pt x="5767" y="0"/>
                  </a:moveTo>
                  <a:cubicBezTo>
                    <a:pt x="5379" y="0"/>
                    <a:pt x="0" y="1598"/>
                    <a:pt x="0" y="1598"/>
                  </a:cubicBezTo>
                  <a:cubicBezTo>
                    <a:pt x="0" y="1713"/>
                    <a:pt x="708" y="3539"/>
                    <a:pt x="708" y="3539"/>
                  </a:cubicBezTo>
                  <a:cubicBezTo>
                    <a:pt x="708" y="3539"/>
                    <a:pt x="6323" y="2055"/>
                    <a:pt x="6460" y="1941"/>
                  </a:cubicBezTo>
                  <a:cubicBezTo>
                    <a:pt x="6597" y="1827"/>
                    <a:pt x="6072" y="46"/>
                    <a:pt x="5775" y="1"/>
                  </a:cubicBezTo>
                  <a:cubicBezTo>
                    <a:pt x="5773" y="1"/>
                    <a:pt x="5770" y="0"/>
                    <a:pt x="576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38"/>
            <p:cNvSpPr/>
            <p:nvPr/>
          </p:nvSpPr>
          <p:spPr>
            <a:xfrm rot="475657" flipH="1">
              <a:off x="5430604" y="3165527"/>
              <a:ext cx="599277" cy="606089"/>
            </a:xfrm>
            <a:custGeom>
              <a:avLst/>
              <a:gdLst/>
              <a:ahLst/>
              <a:cxnLst/>
              <a:rect l="l" t="t" r="r" b="b"/>
              <a:pathLst>
                <a:path w="12053" h="12190" extrusionOk="0">
                  <a:moveTo>
                    <a:pt x="1" y="1"/>
                  </a:moveTo>
                  <a:cubicBezTo>
                    <a:pt x="275" y="594"/>
                    <a:pt x="1370" y="2991"/>
                    <a:pt x="1736" y="4201"/>
                  </a:cubicBezTo>
                  <a:cubicBezTo>
                    <a:pt x="2169" y="5570"/>
                    <a:pt x="4977" y="11528"/>
                    <a:pt x="5319" y="11847"/>
                  </a:cubicBezTo>
                  <a:cubicBezTo>
                    <a:pt x="5639" y="12167"/>
                    <a:pt x="6597" y="12189"/>
                    <a:pt x="6917" y="12189"/>
                  </a:cubicBezTo>
                  <a:cubicBezTo>
                    <a:pt x="7237" y="12189"/>
                    <a:pt x="8492" y="10135"/>
                    <a:pt x="9588" y="7214"/>
                  </a:cubicBezTo>
                  <a:cubicBezTo>
                    <a:pt x="9976" y="6141"/>
                    <a:pt x="10980" y="3219"/>
                    <a:pt x="12053" y="1"/>
                  </a:cubicBezTo>
                  <a:lnTo>
                    <a:pt x="10386" y="1"/>
                  </a:lnTo>
                  <a:cubicBezTo>
                    <a:pt x="8880" y="4201"/>
                    <a:pt x="7122" y="8697"/>
                    <a:pt x="6826" y="9313"/>
                  </a:cubicBezTo>
                  <a:cubicBezTo>
                    <a:pt x="6525" y="9989"/>
                    <a:pt x="6423" y="10171"/>
                    <a:pt x="6219" y="10171"/>
                  </a:cubicBezTo>
                  <a:cubicBezTo>
                    <a:pt x="6113" y="10171"/>
                    <a:pt x="5979" y="10121"/>
                    <a:pt x="5776" y="10067"/>
                  </a:cubicBezTo>
                  <a:cubicBezTo>
                    <a:pt x="5251" y="9930"/>
                    <a:pt x="2900" y="1736"/>
                    <a:pt x="242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38"/>
            <p:cNvSpPr/>
            <p:nvPr/>
          </p:nvSpPr>
          <p:spPr>
            <a:xfrm rot="475657" flipH="1">
              <a:off x="5121740" y="2281181"/>
              <a:ext cx="2177893" cy="566860"/>
            </a:xfrm>
            <a:custGeom>
              <a:avLst/>
              <a:gdLst/>
              <a:ahLst/>
              <a:cxnLst/>
              <a:rect l="l" t="t" r="r" b="b"/>
              <a:pathLst>
                <a:path w="43803" h="11401" extrusionOk="0">
                  <a:moveTo>
                    <a:pt x="32138" y="1"/>
                  </a:moveTo>
                  <a:cubicBezTo>
                    <a:pt x="32138" y="1"/>
                    <a:pt x="18352" y="275"/>
                    <a:pt x="13330" y="275"/>
                  </a:cubicBezTo>
                  <a:cubicBezTo>
                    <a:pt x="8332" y="275"/>
                    <a:pt x="0" y="959"/>
                    <a:pt x="0" y="2261"/>
                  </a:cubicBezTo>
                  <a:cubicBezTo>
                    <a:pt x="0" y="3562"/>
                    <a:pt x="9450" y="10181"/>
                    <a:pt x="12029" y="10957"/>
                  </a:cubicBezTo>
                  <a:cubicBezTo>
                    <a:pt x="13183" y="11304"/>
                    <a:pt x="14447" y="11400"/>
                    <a:pt x="16049" y="11400"/>
                  </a:cubicBezTo>
                  <a:cubicBezTo>
                    <a:pt x="18028" y="11400"/>
                    <a:pt x="20523" y="11254"/>
                    <a:pt x="23967" y="11254"/>
                  </a:cubicBezTo>
                  <a:cubicBezTo>
                    <a:pt x="30198" y="11254"/>
                    <a:pt x="33303" y="10957"/>
                    <a:pt x="36955" y="10957"/>
                  </a:cubicBezTo>
                  <a:cubicBezTo>
                    <a:pt x="40607" y="10957"/>
                    <a:pt x="42866" y="10181"/>
                    <a:pt x="42866" y="10181"/>
                  </a:cubicBezTo>
                  <a:cubicBezTo>
                    <a:pt x="42866" y="10181"/>
                    <a:pt x="43802" y="9907"/>
                    <a:pt x="42866" y="8971"/>
                  </a:cubicBezTo>
                  <a:cubicBezTo>
                    <a:pt x="41931" y="8035"/>
                    <a:pt x="38849" y="4566"/>
                    <a:pt x="36955" y="3174"/>
                  </a:cubicBezTo>
                  <a:cubicBezTo>
                    <a:pt x="35083" y="1758"/>
                    <a:pt x="33440" y="183"/>
                    <a:pt x="32138"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38"/>
            <p:cNvSpPr/>
            <p:nvPr/>
          </p:nvSpPr>
          <p:spPr>
            <a:xfrm rot="475657" flipH="1">
              <a:off x="5184608" y="2968544"/>
              <a:ext cx="667344" cy="802384"/>
            </a:xfrm>
            <a:custGeom>
              <a:avLst/>
              <a:gdLst/>
              <a:ahLst/>
              <a:cxnLst/>
              <a:rect l="l" t="t" r="r" b="b"/>
              <a:pathLst>
                <a:path w="13422" h="16138" extrusionOk="0">
                  <a:moveTo>
                    <a:pt x="11801" y="0"/>
                  </a:moveTo>
                  <a:cubicBezTo>
                    <a:pt x="10272" y="4680"/>
                    <a:pt x="7259" y="12440"/>
                    <a:pt x="6894" y="13262"/>
                  </a:cubicBezTo>
                  <a:cubicBezTo>
                    <a:pt x="6579" y="13937"/>
                    <a:pt x="6471" y="14119"/>
                    <a:pt x="6265" y="14119"/>
                  </a:cubicBezTo>
                  <a:cubicBezTo>
                    <a:pt x="6158" y="14119"/>
                    <a:pt x="6024" y="14070"/>
                    <a:pt x="5821" y="14015"/>
                  </a:cubicBezTo>
                  <a:cubicBezTo>
                    <a:pt x="5228" y="13855"/>
                    <a:pt x="2375" y="3630"/>
                    <a:pt x="2375" y="3630"/>
                  </a:cubicBezTo>
                  <a:lnTo>
                    <a:pt x="1" y="3812"/>
                  </a:lnTo>
                  <a:cubicBezTo>
                    <a:pt x="1" y="3812"/>
                    <a:pt x="1370" y="6757"/>
                    <a:pt x="1781" y="8149"/>
                  </a:cubicBezTo>
                  <a:cubicBezTo>
                    <a:pt x="2215" y="9519"/>
                    <a:pt x="5045" y="15476"/>
                    <a:pt x="5365" y="15796"/>
                  </a:cubicBezTo>
                  <a:cubicBezTo>
                    <a:pt x="5684" y="16115"/>
                    <a:pt x="6643" y="16138"/>
                    <a:pt x="6962" y="16138"/>
                  </a:cubicBezTo>
                  <a:cubicBezTo>
                    <a:pt x="7282" y="16138"/>
                    <a:pt x="8537" y="14084"/>
                    <a:pt x="9633" y="11162"/>
                  </a:cubicBezTo>
                  <a:cubicBezTo>
                    <a:pt x="10204" y="9633"/>
                    <a:pt x="11916" y="4543"/>
                    <a:pt x="134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38"/>
            <p:cNvSpPr/>
            <p:nvPr/>
          </p:nvSpPr>
          <p:spPr>
            <a:xfrm rot="475657" flipH="1">
              <a:off x="6510016" y="3253044"/>
              <a:ext cx="754752" cy="753459"/>
            </a:xfrm>
            <a:custGeom>
              <a:avLst/>
              <a:gdLst/>
              <a:ahLst/>
              <a:cxnLst/>
              <a:rect l="l" t="t" r="r" b="b"/>
              <a:pathLst>
                <a:path w="15180" h="15154" extrusionOk="0">
                  <a:moveTo>
                    <a:pt x="7634" y="1"/>
                  </a:moveTo>
                  <a:cubicBezTo>
                    <a:pt x="7429" y="1"/>
                    <a:pt x="7221" y="7"/>
                    <a:pt x="7008" y="20"/>
                  </a:cubicBezTo>
                  <a:cubicBezTo>
                    <a:pt x="2808" y="248"/>
                    <a:pt x="1" y="3398"/>
                    <a:pt x="1" y="7575"/>
                  </a:cubicBezTo>
                  <a:cubicBezTo>
                    <a:pt x="1" y="11775"/>
                    <a:pt x="2854" y="15153"/>
                    <a:pt x="7054" y="15153"/>
                  </a:cubicBezTo>
                  <a:cubicBezTo>
                    <a:pt x="11231" y="15153"/>
                    <a:pt x="15180" y="11775"/>
                    <a:pt x="15180" y="7575"/>
                  </a:cubicBezTo>
                  <a:cubicBezTo>
                    <a:pt x="15180" y="3567"/>
                    <a:pt x="12490" y="1"/>
                    <a:pt x="763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38"/>
            <p:cNvSpPr/>
            <p:nvPr/>
          </p:nvSpPr>
          <p:spPr>
            <a:xfrm rot="475657" flipH="1">
              <a:off x="6584997" y="3327699"/>
              <a:ext cx="603802" cy="602658"/>
            </a:xfrm>
            <a:custGeom>
              <a:avLst/>
              <a:gdLst/>
              <a:ahLst/>
              <a:cxnLst/>
              <a:rect l="l" t="t" r="r" b="b"/>
              <a:pathLst>
                <a:path w="12144" h="12121" extrusionOk="0">
                  <a:moveTo>
                    <a:pt x="6072" y="1"/>
                  </a:moveTo>
                  <a:cubicBezTo>
                    <a:pt x="2716" y="1"/>
                    <a:pt x="0" y="2740"/>
                    <a:pt x="0" y="6072"/>
                  </a:cubicBezTo>
                  <a:cubicBezTo>
                    <a:pt x="0" y="9427"/>
                    <a:pt x="2283" y="12121"/>
                    <a:pt x="5615" y="12121"/>
                  </a:cubicBezTo>
                  <a:cubicBezTo>
                    <a:pt x="8970" y="12121"/>
                    <a:pt x="12143" y="9427"/>
                    <a:pt x="12143" y="6072"/>
                  </a:cubicBezTo>
                  <a:cubicBezTo>
                    <a:pt x="12143" y="2740"/>
                    <a:pt x="9404" y="1"/>
                    <a:pt x="6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38"/>
            <p:cNvSpPr/>
            <p:nvPr/>
          </p:nvSpPr>
          <p:spPr>
            <a:xfrm rot="475657" flipH="1">
              <a:off x="6578416" y="3331768"/>
              <a:ext cx="609470" cy="607232"/>
            </a:xfrm>
            <a:custGeom>
              <a:avLst/>
              <a:gdLst/>
              <a:ahLst/>
              <a:cxnLst/>
              <a:rect l="l" t="t" r="r" b="b"/>
              <a:pathLst>
                <a:path w="12258" h="12213" extrusionOk="0">
                  <a:moveTo>
                    <a:pt x="4816" y="11733"/>
                  </a:moveTo>
                  <a:cubicBezTo>
                    <a:pt x="4885" y="11756"/>
                    <a:pt x="4885" y="11733"/>
                    <a:pt x="4907" y="11756"/>
                  </a:cubicBezTo>
                  <a:cubicBezTo>
                    <a:pt x="4907" y="11802"/>
                    <a:pt x="4793" y="11779"/>
                    <a:pt x="4816" y="11733"/>
                  </a:cubicBezTo>
                  <a:close/>
                  <a:moveTo>
                    <a:pt x="4519" y="11802"/>
                  </a:moveTo>
                  <a:lnTo>
                    <a:pt x="4474" y="11779"/>
                  </a:lnTo>
                  <a:cubicBezTo>
                    <a:pt x="4519" y="11756"/>
                    <a:pt x="4451" y="11733"/>
                    <a:pt x="4474" y="11665"/>
                  </a:cubicBezTo>
                  <a:cubicBezTo>
                    <a:pt x="4519" y="11687"/>
                    <a:pt x="4519" y="11733"/>
                    <a:pt x="4519" y="11802"/>
                  </a:cubicBezTo>
                  <a:close/>
                  <a:moveTo>
                    <a:pt x="4565" y="11528"/>
                  </a:moveTo>
                  <a:cubicBezTo>
                    <a:pt x="4474" y="11505"/>
                    <a:pt x="4474" y="11550"/>
                    <a:pt x="4382" y="11550"/>
                  </a:cubicBezTo>
                  <a:cubicBezTo>
                    <a:pt x="4360" y="11505"/>
                    <a:pt x="4337" y="11459"/>
                    <a:pt x="4314" y="11414"/>
                  </a:cubicBezTo>
                  <a:cubicBezTo>
                    <a:pt x="4360" y="11345"/>
                    <a:pt x="4428" y="11345"/>
                    <a:pt x="4519" y="11322"/>
                  </a:cubicBezTo>
                  <a:cubicBezTo>
                    <a:pt x="4474" y="11368"/>
                    <a:pt x="4428" y="11391"/>
                    <a:pt x="4382" y="11391"/>
                  </a:cubicBezTo>
                  <a:cubicBezTo>
                    <a:pt x="4360" y="11436"/>
                    <a:pt x="4382" y="11459"/>
                    <a:pt x="4428" y="11459"/>
                  </a:cubicBezTo>
                  <a:cubicBezTo>
                    <a:pt x="4474" y="11368"/>
                    <a:pt x="4679" y="11299"/>
                    <a:pt x="4656" y="11459"/>
                  </a:cubicBezTo>
                  <a:cubicBezTo>
                    <a:pt x="4611" y="11459"/>
                    <a:pt x="4611" y="11414"/>
                    <a:pt x="4588" y="11436"/>
                  </a:cubicBezTo>
                  <a:cubicBezTo>
                    <a:pt x="4634" y="11550"/>
                    <a:pt x="4770" y="11436"/>
                    <a:pt x="4793" y="11528"/>
                  </a:cubicBezTo>
                  <a:lnTo>
                    <a:pt x="4816" y="11436"/>
                  </a:lnTo>
                  <a:cubicBezTo>
                    <a:pt x="4770" y="11414"/>
                    <a:pt x="4748" y="11459"/>
                    <a:pt x="4702" y="11436"/>
                  </a:cubicBezTo>
                  <a:cubicBezTo>
                    <a:pt x="4679" y="11322"/>
                    <a:pt x="4862" y="11368"/>
                    <a:pt x="4862" y="11436"/>
                  </a:cubicBezTo>
                  <a:cubicBezTo>
                    <a:pt x="4907" y="11414"/>
                    <a:pt x="4930" y="11414"/>
                    <a:pt x="4976" y="11459"/>
                  </a:cubicBezTo>
                  <a:cubicBezTo>
                    <a:pt x="4953" y="11482"/>
                    <a:pt x="4907" y="11482"/>
                    <a:pt x="4907" y="11528"/>
                  </a:cubicBezTo>
                  <a:cubicBezTo>
                    <a:pt x="4862" y="11528"/>
                    <a:pt x="4907" y="11459"/>
                    <a:pt x="4862" y="11459"/>
                  </a:cubicBezTo>
                  <a:cubicBezTo>
                    <a:pt x="4839" y="11459"/>
                    <a:pt x="4839" y="11505"/>
                    <a:pt x="4816" y="11505"/>
                  </a:cubicBezTo>
                  <a:cubicBezTo>
                    <a:pt x="4816" y="11550"/>
                    <a:pt x="4862" y="11528"/>
                    <a:pt x="4885" y="11550"/>
                  </a:cubicBezTo>
                  <a:cubicBezTo>
                    <a:pt x="4839" y="11619"/>
                    <a:pt x="4770" y="11619"/>
                    <a:pt x="4725" y="11619"/>
                  </a:cubicBezTo>
                  <a:cubicBezTo>
                    <a:pt x="4656" y="11619"/>
                    <a:pt x="4611" y="11528"/>
                    <a:pt x="4565" y="11528"/>
                  </a:cubicBezTo>
                  <a:close/>
                  <a:moveTo>
                    <a:pt x="11709" y="6734"/>
                  </a:moveTo>
                  <a:cubicBezTo>
                    <a:pt x="11709" y="6757"/>
                    <a:pt x="11687" y="6757"/>
                    <a:pt x="11664" y="6780"/>
                  </a:cubicBezTo>
                  <a:cubicBezTo>
                    <a:pt x="11664" y="6757"/>
                    <a:pt x="11664" y="6734"/>
                    <a:pt x="11641" y="6757"/>
                  </a:cubicBezTo>
                  <a:cubicBezTo>
                    <a:pt x="11687" y="6803"/>
                    <a:pt x="11618" y="6803"/>
                    <a:pt x="11618" y="6871"/>
                  </a:cubicBezTo>
                  <a:cubicBezTo>
                    <a:pt x="11709" y="6894"/>
                    <a:pt x="11687" y="6803"/>
                    <a:pt x="11687" y="6780"/>
                  </a:cubicBezTo>
                  <a:cubicBezTo>
                    <a:pt x="11709" y="6780"/>
                    <a:pt x="11755" y="6757"/>
                    <a:pt x="11709" y="6734"/>
                  </a:cubicBezTo>
                  <a:close/>
                  <a:moveTo>
                    <a:pt x="11801" y="6985"/>
                  </a:moveTo>
                  <a:cubicBezTo>
                    <a:pt x="11755" y="6985"/>
                    <a:pt x="11709" y="6985"/>
                    <a:pt x="11709" y="7031"/>
                  </a:cubicBezTo>
                  <a:cubicBezTo>
                    <a:pt x="11732" y="7054"/>
                    <a:pt x="11755" y="7077"/>
                    <a:pt x="11824" y="7077"/>
                  </a:cubicBezTo>
                  <a:cubicBezTo>
                    <a:pt x="11846" y="7031"/>
                    <a:pt x="11778" y="7031"/>
                    <a:pt x="11801" y="6985"/>
                  </a:cubicBezTo>
                  <a:close/>
                  <a:moveTo>
                    <a:pt x="11755" y="8880"/>
                  </a:moveTo>
                  <a:cubicBezTo>
                    <a:pt x="11778" y="8834"/>
                    <a:pt x="11778" y="8789"/>
                    <a:pt x="11732" y="8766"/>
                  </a:cubicBezTo>
                  <a:cubicBezTo>
                    <a:pt x="11709" y="8811"/>
                    <a:pt x="11687" y="8857"/>
                    <a:pt x="11755" y="8880"/>
                  </a:cubicBezTo>
                  <a:close/>
                  <a:moveTo>
                    <a:pt x="11938" y="8652"/>
                  </a:moveTo>
                  <a:cubicBezTo>
                    <a:pt x="11983" y="8606"/>
                    <a:pt x="11938" y="8583"/>
                    <a:pt x="11938" y="8538"/>
                  </a:cubicBezTo>
                  <a:cubicBezTo>
                    <a:pt x="11938" y="8515"/>
                    <a:pt x="12052" y="8492"/>
                    <a:pt x="11960" y="8446"/>
                  </a:cubicBezTo>
                  <a:cubicBezTo>
                    <a:pt x="11915" y="8469"/>
                    <a:pt x="11869" y="8606"/>
                    <a:pt x="11938" y="8652"/>
                  </a:cubicBezTo>
                  <a:close/>
                  <a:moveTo>
                    <a:pt x="11824" y="8423"/>
                  </a:moveTo>
                  <a:cubicBezTo>
                    <a:pt x="11938" y="8469"/>
                    <a:pt x="11892" y="8355"/>
                    <a:pt x="11960" y="8355"/>
                  </a:cubicBezTo>
                  <a:cubicBezTo>
                    <a:pt x="11915" y="8332"/>
                    <a:pt x="11960" y="8286"/>
                    <a:pt x="11915" y="8264"/>
                  </a:cubicBezTo>
                  <a:cubicBezTo>
                    <a:pt x="11869" y="8332"/>
                    <a:pt x="11892" y="8378"/>
                    <a:pt x="11824" y="8423"/>
                  </a:cubicBezTo>
                  <a:close/>
                  <a:moveTo>
                    <a:pt x="12029" y="8332"/>
                  </a:moveTo>
                  <a:lnTo>
                    <a:pt x="11983" y="8423"/>
                  </a:lnTo>
                  <a:cubicBezTo>
                    <a:pt x="12052" y="8469"/>
                    <a:pt x="12097" y="8332"/>
                    <a:pt x="12029" y="8332"/>
                  </a:cubicBezTo>
                  <a:close/>
                  <a:moveTo>
                    <a:pt x="12029" y="8195"/>
                  </a:moveTo>
                  <a:cubicBezTo>
                    <a:pt x="12075" y="8172"/>
                    <a:pt x="12143" y="8195"/>
                    <a:pt x="12189" y="8150"/>
                  </a:cubicBezTo>
                  <a:cubicBezTo>
                    <a:pt x="12120" y="8081"/>
                    <a:pt x="12097" y="8172"/>
                    <a:pt x="12075" y="8172"/>
                  </a:cubicBezTo>
                  <a:cubicBezTo>
                    <a:pt x="12075" y="8195"/>
                    <a:pt x="12052" y="8172"/>
                    <a:pt x="12029" y="8172"/>
                  </a:cubicBezTo>
                  <a:cubicBezTo>
                    <a:pt x="12052" y="8172"/>
                    <a:pt x="12006" y="8195"/>
                    <a:pt x="12006" y="8195"/>
                  </a:cubicBezTo>
                  <a:cubicBezTo>
                    <a:pt x="11983" y="8218"/>
                    <a:pt x="11983" y="8241"/>
                    <a:pt x="11960" y="8241"/>
                  </a:cubicBezTo>
                  <a:cubicBezTo>
                    <a:pt x="12006" y="8286"/>
                    <a:pt x="12006" y="8218"/>
                    <a:pt x="12029" y="8195"/>
                  </a:cubicBezTo>
                  <a:close/>
                  <a:moveTo>
                    <a:pt x="11458" y="8948"/>
                  </a:moveTo>
                  <a:cubicBezTo>
                    <a:pt x="11413" y="8994"/>
                    <a:pt x="11413" y="9017"/>
                    <a:pt x="11435" y="9063"/>
                  </a:cubicBezTo>
                  <a:cubicBezTo>
                    <a:pt x="11435" y="9040"/>
                    <a:pt x="11458" y="9040"/>
                    <a:pt x="11481" y="9040"/>
                  </a:cubicBezTo>
                  <a:cubicBezTo>
                    <a:pt x="11504" y="9017"/>
                    <a:pt x="11504" y="8971"/>
                    <a:pt x="11458" y="8948"/>
                  </a:cubicBezTo>
                  <a:close/>
                  <a:moveTo>
                    <a:pt x="11572" y="9154"/>
                  </a:moveTo>
                  <a:cubicBezTo>
                    <a:pt x="11595" y="9131"/>
                    <a:pt x="11595" y="9108"/>
                    <a:pt x="11618" y="9085"/>
                  </a:cubicBezTo>
                  <a:cubicBezTo>
                    <a:pt x="11550" y="9040"/>
                    <a:pt x="11504" y="9108"/>
                    <a:pt x="11572" y="9154"/>
                  </a:cubicBezTo>
                  <a:close/>
                  <a:moveTo>
                    <a:pt x="11070" y="9473"/>
                  </a:moveTo>
                  <a:cubicBezTo>
                    <a:pt x="11047" y="9565"/>
                    <a:pt x="10956" y="9451"/>
                    <a:pt x="10910" y="9542"/>
                  </a:cubicBezTo>
                  <a:cubicBezTo>
                    <a:pt x="10979" y="9588"/>
                    <a:pt x="11002" y="9542"/>
                    <a:pt x="11047" y="9542"/>
                  </a:cubicBezTo>
                  <a:cubicBezTo>
                    <a:pt x="11116" y="9565"/>
                    <a:pt x="11025" y="9588"/>
                    <a:pt x="11093" y="9610"/>
                  </a:cubicBezTo>
                  <a:cubicBezTo>
                    <a:pt x="11139" y="9565"/>
                    <a:pt x="11093" y="9519"/>
                    <a:pt x="11070" y="9473"/>
                  </a:cubicBezTo>
                  <a:close/>
                  <a:moveTo>
                    <a:pt x="10933" y="9702"/>
                  </a:moveTo>
                  <a:lnTo>
                    <a:pt x="10888" y="9747"/>
                  </a:lnTo>
                  <a:cubicBezTo>
                    <a:pt x="10933" y="9839"/>
                    <a:pt x="11002" y="9724"/>
                    <a:pt x="10933" y="9702"/>
                  </a:cubicBezTo>
                  <a:close/>
                  <a:moveTo>
                    <a:pt x="10089" y="9861"/>
                  </a:moveTo>
                  <a:cubicBezTo>
                    <a:pt x="10112" y="9839"/>
                    <a:pt x="10157" y="9884"/>
                    <a:pt x="10180" y="9839"/>
                  </a:cubicBezTo>
                  <a:cubicBezTo>
                    <a:pt x="10134" y="9770"/>
                    <a:pt x="10066" y="9839"/>
                    <a:pt x="10089" y="9861"/>
                  </a:cubicBezTo>
                  <a:close/>
                  <a:moveTo>
                    <a:pt x="10020" y="9861"/>
                  </a:moveTo>
                  <a:cubicBezTo>
                    <a:pt x="9975" y="9861"/>
                    <a:pt x="9952" y="9930"/>
                    <a:pt x="9997" y="9976"/>
                  </a:cubicBezTo>
                  <a:cubicBezTo>
                    <a:pt x="10066" y="9953"/>
                    <a:pt x="10020" y="9907"/>
                    <a:pt x="10020" y="9861"/>
                  </a:cubicBezTo>
                  <a:close/>
                  <a:moveTo>
                    <a:pt x="9792" y="10112"/>
                  </a:moveTo>
                  <a:cubicBezTo>
                    <a:pt x="9769" y="10181"/>
                    <a:pt x="9609" y="10158"/>
                    <a:pt x="9655" y="10272"/>
                  </a:cubicBezTo>
                  <a:cubicBezTo>
                    <a:pt x="9724" y="10249"/>
                    <a:pt x="9678" y="10249"/>
                    <a:pt x="9678" y="10227"/>
                  </a:cubicBezTo>
                  <a:cubicBezTo>
                    <a:pt x="9678" y="10135"/>
                    <a:pt x="9883" y="10227"/>
                    <a:pt x="9792" y="10112"/>
                  </a:cubicBezTo>
                  <a:close/>
                  <a:moveTo>
                    <a:pt x="9861" y="10318"/>
                  </a:moveTo>
                  <a:cubicBezTo>
                    <a:pt x="9815" y="10341"/>
                    <a:pt x="9815" y="10386"/>
                    <a:pt x="9838" y="10409"/>
                  </a:cubicBezTo>
                  <a:cubicBezTo>
                    <a:pt x="9861" y="10386"/>
                    <a:pt x="9906" y="10364"/>
                    <a:pt x="9861" y="10318"/>
                  </a:cubicBezTo>
                  <a:close/>
                  <a:moveTo>
                    <a:pt x="8263" y="11482"/>
                  </a:moveTo>
                  <a:cubicBezTo>
                    <a:pt x="8240" y="11436"/>
                    <a:pt x="8240" y="11505"/>
                    <a:pt x="8240" y="11528"/>
                  </a:cubicBezTo>
                  <a:lnTo>
                    <a:pt x="8377" y="11482"/>
                  </a:lnTo>
                  <a:cubicBezTo>
                    <a:pt x="8354" y="11391"/>
                    <a:pt x="8308" y="11482"/>
                    <a:pt x="8263" y="11482"/>
                  </a:cubicBezTo>
                  <a:close/>
                  <a:moveTo>
                    <a:pt x="7829" y="11687"/>
                  </a:moveTo>
                  <a:cubicBezTo>
                    <a:pt x="7761" y="11665"/>
                    <a:pt x="7738" y="11687"/>
                    <a:pt x="7715" y="11733"/>
                  </a:cubicBezTo>
                  <a:cubicBezTo>
                    <a:pt x="7761" y="11733"/>
                    <a:pt x="7829" y="11756"/>
                    <a:pt x="7829" y="11687"/>
                  </a:cubicBezTo>
                  <a:close/>
                  <a:moveTo>
                    <a:pt x="6665" y="11573"/>
                  </a:moveTo>
                  <a:cubicBezTo>
                    <a:pt x="6642" y="11528"/>
                    <a:pt x="6528" y="11619"/>
                    <a:pt x="6574" y="11619"/>
                  </a:cubicBezTo>
                  <a:cubicBezTo>
                    <a:pt x="6574" y="11573"/>
                    <a:pt x="6665" y="11619"/>
                    <a:pt x="6665" y="11573"/>
                  </a:cubicBezTo>
                  <a:close/>
                  <a:moveTo>
                    <a:pt x="6323" y="12075"/>
                  </a:moveTo>
                  <a:cubicBezTo>
                    <a:pt x="6277" y="12075"/>
                    <a:pt x="6163" y="12030"/>
                    <a:pt x="6163" y="12121"/>
                  </a:cubicBezTo>
                  <a:cubicBezTo>
                    <a:pt x="6231" y="12075"/>
                    <a:pt x="6277" y="12144"/>
                    <a:pt x="6323" y="12075"/>
                  </a:cubicBezTo>
                  <a:close/>
                  <a:moveTo>
                    <a:pt x="5752" y="12167"/>
                  </a:moveTo>
                  <a:cubicBezTo>
                    <a:pt x="5752" y="12098"/>
                    <a:pt x="5638" y="12075"/>
                    <a:pt x="5615" y="12121"/>
                  </a:cubicBezTo>
                  <a:cubicBezTo>
                    <a:pt x="5638" y="12144"/>
                    <a:pt x="5684" y="12167"/>
                    <a:pt x="5752" y="12167"/>
                  </a:cubicBezTo>
                  <a:close/>
                  <a:moveTo>
                    <a:pt x="5569" y="11916"/>
                  </a:moveTo>
                  <a:cubicBezTo>
                    <a:pt x="5547" y="11893"/>
                    <a:pt x="5501" y="11893"/>
                    <a:pt x="5455" y="11870"/>
                  </a:cubicBezTo>
                  <a:cubicBezTo>
                    <a:pt x="5455" y="11939"/>
                    <a:pt x="5547" y="12007"/>
                    <a:pt x="5569" y="11984"/>
                  </a:cubicBezTo>
                  <a:cubicBezTo>
                    <a:pt x="5501" y="11961"/>
                    <a:pt x="5592" y="11961"/>
                    <a:pt x="5569" y="11916"/>
                  </a:cubicBezTo>
                  <a:close/>
                  <a:moveTo>
                    <a:pt x="6254" y="11596"/>
                  </a:moveTo>
                  <a:cubicBezTo>
                    <a:pt x="6208" y="11596"/>
                    <a:pt x="6186" y="11505"/>
                    <a:pt x="6163" y="11573"/>
                  </a:cubicBezTo>
                  <a:cubicBezTo>
                    <a:pt x="6186" y="11573"/>
                    <a:pt x="6231" y="11665"/>
                    <a:pt x="6254" y="11596"/>
                  </a:cubicBezTo>
                  <a:close/>
                  <a:moveTo>
                    <a:pt x="11869" y="6392"/>
                  </a:moveTo>
                  <a:cubicBezTo>
                    <a:pt x="11892" y="6415"/>
                    <a:pt x="11915" y="6438"/>
                    <a:pt x="11892" y="6460"/>
                  </a:cubicBezTo>
                  <a:cubicBezTo>
                    <a:pt x="11960" y="6483"/>
                    <a:pt x="11938" y="6438"/>
                    <a:pt x="11983" y="6483"/>
                  </a:cubicBezTo>
                  <a:cubicBezTo>
                    <a:pt x="12006" y="6552"/>
                    <a:pt x="12006" y="6620"/>
                    <a:pt x="12006" y="6689"/>
                  </a:cubicBezTo>
                  <a:cubicBezTo>
                    <a:pt x="12006" y="6803"/>
                    <a:pt x="12006" y="6917"/>
                    <a:pt x="12006" y="7031"/>
                  </a:cubicBezTo>
                  <a:cubicBezTo>
                    <a:pt x="12006" y="7054"/>
                    <a:pt x="11960" y="7077"/>
                    <a:pt x="11960" y="7077"/>
                  </a:cubicBezTo>
                  <a:cubicBezTo>
                    <a:pt x="11938" y="7259"/>
                    <a:pt x="11938" y="7442"/>
                    <a:pt x="11915" y="7602"/>
                  </a:cubicBezTo>
                  <a:cubicBezTo>
                    <a:pt x="11892" y="7647"/>
                    <a:pt x="11869" y="7670"/>
                    <a:pt x="11846" y="7693"/>
                  </a:cubicBezTo>
                  <a:cubicBezTo>
                    <a:pt x="11846" y="7716"/>
                    <a:pt x="11892" y="7761"/>
                    <a:pt x="11869" y="7784"/>
                  </a:cubicBezTo>
                  <a:cubicBezTo>
                    <a:pt x="11869" y="7807"/>
                    <a:pt x="11846" y="7830"/>
                    <a:pt x="11824" y="7853"/>
                  </a:cubicBezTo>
                  <a:cubicBezTo>
                    <a:pt x="11801" y="7967"/>
                    <a:pt x="11755" y="8127"/>
                    <a:pt x="11687" y="8218"/>
                  </a:cubicBezTo>
                  <a:cubicBezTo>
                    <a:pt x="11641" y="8195"/>
                    <a:pt x="11618" y="8218"/>
                    <a:pt x="11595" y="8195"/>
                  </a:cubicBezTo>
                  <a:cubicBezTo>
                    <a:pt x="11572" y="8264"/>
                    <a:pt x="11618" y="8218"/>
                    <a:pt x="11687" y="8241"/>
                  </a:cubicBezTo>
                  <a:cubicBezTo>
                    <a:pt x="11641" y="8378"/>
                    <a:pt x="11595" y="8423"/>
                    <a:pt x="11641" y="8492"/>
                  </a:cubicBezTo>
                  <a:cubicBezTo>
                    <a:pt x="11664" y="8538"/>
                    <a:pt x="11595" y="8515"/>
                    <a:pt x="11572" y="8538"/>
                  </a:cubicBezTo>
                  <a:cubicBezTo>
                    <a:pt x="11572" y="8583"/>
                    <a:pt x="11618" y="8629"/>
                    <a:pt x="11527" y="8652"/>
                  </a:cubicBezTo>
                  <a:cubicBezTo>
                    <a:pt x="11664" y="8697"/>
                    <a:pt x="11527" y="8697"/>
                    <a:pt x="11550" y="8766"/>
                  </a:cubicBezTo>
                  <a:cubicBezTo>
                    <a:pt x="11595" y="8743"/>
                    <a:pt x="11641" y="8743"/>
                    <a:pt x="11687" y="8743"/>
                  </a:cubicBezTo>
                  <a:cubicBezTo>
                    <a:pt x="11664" y="8720"/>
                    <a:pt x="11618" y="8720"/>
                    <a:pt x="11595" y="8652"/>
                  </a:cubicBezTo>
                  <a:cubicBezTo>
                    <a:pt x="11595" y="8606"/>
                    <a:pt x="11641" y="8629"/>
                    <a:pt x="11664" y="8560"/>
                  </a:cubicBezTo>
                  <a:lnTo>
                    <a:pt x="11732" y="8606"/>
                  </a:lnTo>
                  <a:cubicBezTo>
                    <a:pt x="11778" y="8560"/>
                    <a:pt x="11641" y="8538"/>
                    <a:pt x="11664" y="8469"/>
                  </a:cubicBezTo>
                  <a:cubicBezTo>
                    <a:pt x="11709" y="8492"/>
                    <a:pt x="11709" y="8515"/>
                    <a:pt x="11732" y="8515"/>
                  </a:cubicBezTo>
                  <a:cubicBezTo>
                    <a:pt x="11778" y="8469"/>
                    <a:pt x="11709" y="8401"/>
                    <a:pt x="11778" y="8378"/>
                  </a:cubicBezTo>
                  <a:cubicBezTo>
                    <a:pt x="11755" y="8309"/>
                    <a:pt x="11732" y="8264"/>
                    <a:pt x="11778" y="8172"/>
                  </a:cubicBezTo>
                  <a:cubicBezTo>
                    <a:pt x="11801" y="8218"/>
                    <a:pt x="11801" y="8241"/>
                    <a:pt x="11801" y="8286"/>
                  </a:cubicBezTo>
                  <a:cubicBezTo>
                    <a:pt x="11824" y="8286"/>
                    <a:pt x="11846" y="8264"/>
                    <a:pt x="11892" y="8264"/>
                  </a:cubicBezTo>
                  <a:cubicBezTo>
                    <a:pt x="11892" y="8218"/>
                    <a:pt x="11846" y="8264"/>
                    <a:pt x="11846" y="8264"/>
                  </a:cubicBezTo>
                  <a:cubicBezTo>
                    <a:pt x="11801" y="8241"/>
                    <a:pt x="11846" y="8218"/>
                    <a:pt x="11846" y="8195"/>
                  </a:cubicBezTo>
                  <a:cubicBezTo>
                    <a:pt x="11824" y="8172"/>
                    <a:pt x="11755" y="8127"/>
                    <a:pt x="11846" y="8104"/>
                  </a:cubicBezTo>
                  <a:cubicBezTo>
                    <a:pt x="11892" y="8104"/>
                    <a:pt x="11846" y="8150"/>
                    <a:pt x="11846" y="8172"/>
                  </a:cubicBezTo>
                  <a:cubicBezTo>
                    <a:pt x="11869" y="8195"/>
                    <a:pt x="11938" y="8195"/>
                    <a:pt x="11915" y="8241"/>
                  </a:cubicBezTo>
                  <a:cubicBezTo>
                    <a:pt x="12029" y="8195"/>
                    <a:pt x="11983" y="8150"/>
                    <a:pt x="12029" y="8081"/>
                  </a:cubicBezTo>
                  <a:cubicBezTo>
                    <a:pt x="11938" y="8035"/>
                    <a:pt x="11983" y="8150"/>
                    <a:pt x="11938" y="8150"/>
                  </a:cubicBezTo>
                  <a:cubicBezTo>
                    <a:pt x="11846" y="8127"/>
                    <a:pt x="11915" y="8058"/>
                    <a:pt x="11869" y="8035"/>
                  </a:cubicBezTo>
                  <a:cubicBezTo>
                    <a:pt x="11915" y="7990"/>
                    <a:pt x="11915" y="8035"/>
                    <a:pt x="11960" y="8058"/>
                  </a:cubicBezTo>
                  <a:cubicBezTo>
                    <a:pt x="12029" y="8035"/>
                    <a:pt x="12075" y="8058"/>
                    <a:pt x="12097" y="7967"/>
                  </a:cubicBezTo>
                  <a:cubicBezTo>
                    <a:pt x="12166" y="8013"/>
                    <a:pt x="12212" y="8081"/>
                    <a:pt x="12120" y="8081"/>
                  </a:cubicBezTo>
                  <a:cubicBezTo>
                    <a:pt x="12120" y="8127"/>
                    <a:pt x="12189" y="8058"/>
                    <a:pt x="12234" y="8104"/>
                  </a:cubicBezTo>
                  <a:cubicBezTo>
                    <a:pt x="12257" y="8150"/>
                    <a:pt x="12189" y="8172"/>
                    <a:pt x="12166" y="8218"/>
                  </a:cubicBezTo>
                  <a:cubicBezTo>
                    <a:pt x="12166" y="8241"/>
                    <a:pt x="12189" y="8264"/>
                    <a:pt x="12166" y="8309"/>
                  </a:cubicBezTo>
                  <a:cubicBezTo>
                    <a:pt x="12120" y="8378"/>
                    <a:pt x="12052" y="8446"/>
                    <a:pt x="12006" y="8538"/>
                  </a:cubicBezTo>
                  <a:cubicBezTo>
                    <a:pt x="12006" y="8583"/>
                    <a:pt x="12006" y="8583"/>
                    <a:pt x="12006" y="8606"/>
                  </a:cubicBezTo>
                  <a:cubicBezTo>
                    <a:pt x="11938" y="8720"/>
                    <a:pt x="11824" y="8857"/>
                    <a:pt x="11778" y="8971"/>
                  </a:cubicBezTo>
                  <a:cubicBezTo>
                    <a:pt x="11755" y="9017"/>
                    <a:pt x="11709" y="9040"/>
                    <a:pt x="11687" y="9085"/>
                  </a:cubicBezTo>
                  <a:cubicBezTo>
                    <a:pt x="11481" y="9314"/>
                    <a:pt x="11299" y="9588"/>
                    <a:pt x="11070" y="9770"/>
                  </a:cubicBezTo>
                  <a:cubicBezTo>
                    <a:pt x="11047" y="9770"/>
                    <a:pt x="11002" y="9770"/>
                    <a:pt x="10979" y="9793"/>
                  </a:cubicBezTo>
                  <a:cubicBezTo>
                    <a:pt x="10933" y="9816"/>
                    <a:pt x="10910" y="9884"/>
                    <a:pt x="10865" y="9930"/>
                  </a:cubicBezTo>
                  <a:cubicBezTo>
                    <a:pt x="10819" y="9976"/>
                    <a:pt x="10774" y="9976"/>
                    <a:pt x="10774" y="10044"/>
                  </a:cubicBezTo>
                  <a:cubicBezTo>
                    <a:pt x="10728" y="10090"/>
                    <a:pt x="10682" y="10021"/>
                    <a:pt x="10659" y="10044"/>
                  </a:cubicBezTo>
                  <a:cubicBezTo>
                    <a:pt x="10637" y="10135"/>
                    <a:pt x="10500" y="10158"/>
                    <a:pt x="10477" y="10249"/>
                  </a:cubicBezTo>
                  <a:cubicBezTo>
                    <a:pt x="10454" y="10295"/>
                    <a:pt x="10408" y="10204"/>
                    <a:pt x="10454" y="10181"/>
                  </a:cubicBezTo>
                  <a:cubicBezTo>
                    <a:pt x="10363" y="10181"/>
                    <a:pt x="10363" y="10318"/>
                    <a:pt x="10408" y="10318"/>
                  </a:cubicBezTo>
                  <a:cubicBezTo>
                    <a:pt x="10340" y="10364"/>
                    <a:pt x="10271" y="10409"/>
                    <a:pt x="10226" y="10364"/>
                  </a:cubicBezTo>
                  <a:cubicBezTo>
                    <a:pt x="10226" y="10478"/>
                    <a:pt x="9997" y="10432"/>
                    <a:pt x="10020" y="10569"/>
                  </a:cubicBezTo>
                  <a:cubicBezTo>
                    <a:pt x="10020" y="10592"/>
                    <a:pt x="9975" y="10569"/>
                    <a:pt x="9952" y="10569"/>
                  </a:cubicBezTo>
                  <a:cubicBezTo>
                    <a:pt x="9952" y="10569"/>
                    <a:pt x="9952" y="10615"/>
                    <a:pt x="9929" y="10615"/>
                  </a:cubicBezTo>
                  <a:cubicBezTo>
                    <a:pt x="9861" y="10637"/>
                    <a:pt x="9746" y="10683"/>
                    <a:pt x="9655" y="10752"/>
                  </a:cubicBezTo>
                  <a:cubicBezTo>
                    <a:pt x="9632" y="10752"/>
                    <a:pt x="9587" y="10797"/>
                    <a:pt x="9609" y="10820"/>
                  </a:cubicBezTo>
                  <a:cubicBezTo>
                    <a:pt x="9587" y="10843"/>
                    <a:pt x="9564" y="10797"/>
                    <a:pt x="9564" y="10774"/>
                  </a:cubicBezTo>
                  <a:cubicBezTo>
                    <a:pt x="9495" y="10843"/>
                    <a:pt x="9427" y="10889"/>
                    <a:pt x="9358" y="10911"/>
                  </a:cubicBezTo>
                  <a:cubicBezTo>
                    <a:pt x="9358" y="10911"/>
                    <a:pt x="9358" y="10934"/>
                    <a:pt x="9381" y="10957"/>
                  </a:cubicBezTo>
                  <a:cubicBezTo>
                    <a:pt x="9313" y="10957"/>
                    <a:pt x="9313" y="11026"/>
                    <a:pt x="9244" y="10980"/>
                  </a:cubicBezTo>
                  <a:cubicBezTo>
                    <a:pt x="9199" y="11003"/>
                    <a:pt x="9244" y="11026"/>
                    <a:pt x="9221" y="11048"/>
                  </a:cubicBezTo>
                  <a:cubicBezTo>
                    <a:pt x="9176" y="11048"/>
                    <a:pt x="9107" y="11071"/>
                    <a:pt x="9039" y="11094"/>
                  </a:cubicBezTo>
                  <a:cubicBezTo>
                    <a:pt x="8993" y="11117"/>
                    <a:pt x="8948" y="11185"/>
                    <a:pt x="8925" y="11185"/>
                  </a:cubicBezTo>
                  <a:cubicBezTo>
                    <a:pt x="8902" y="11208"/>
                    <a:pt x="8879" y="11254"/>
                    <a:pt x="8856" y="11277"/>
                  </a:cubicBezTo>
                  <a:cubicBezTo>
                    <a:pt x="8765" y="11345"/>
                    <a:pt x="8628" y="11391"/>
                    <a:pt x="8537" y="11436"/>
                  </a:cubicBezTo>
                  <a:cubicBezTo>
                    <a:pt x="8445" y="11459"/>
                    <a:pt x="8377" y="11573"/>
                    <a:pt x="8286" y="11528"/>
                  </a:cubicBezTo>
                  <a:cubicBezTo>
                    <a:pt x="8263" y="11550"/>
                    <a:pt x="8286" y="11573"/>
                    <a:pt x="8240" y="11596"/>
                  </a:cubicBezTo>
                  <a:cubicBezTo>
                    <a:pt x="8217" y="11619"/>
                    <a:pt x="8217" y="11596"/>
                    <a:pt x="8194" y="11596"/>
                  </a:cubicBezTo>
                  <a:cubicBezTo>
                    <a:pt x="8171" y="11619"/>
                    <a:pt x="8126" y="11665"/>
                    <a:pt x="8080" y="11687"/>
                  </a:cubicBezTo>
                  <a:cubicBezTo>
                    <a:pt x="7989" y="11710"/>
                    <a:pt x="7898" y="11710"/>
                    <a:pt x="7806" y="11756"/>
                  </a:cubicBezTo>
                  <a:cubicBezTo>
                    <a:pt x="7783" y="11756"/>
                    <a:pt x="7783" y="11779"/>
                    <a:pt x="7761" y="11779"/>
                  </a:cubicBezTo>
                  <a:cubicBezTo>
                    <a:pt x="7738" y="11802"/>
                    <a:pt x="7715" y="11779"/>
                    <a:pt x="7692" y="11802"/>
                  </a:cubicBezTo>
                  <a:cubicBezTo>
                    <a:pt x="7669" y="11802"/>
                    <a:pt x="7646" y="11847"/>
                    <a:pt x="7624" y="11847"/>
                  </a:cubicBezTo>
                  <a:cubicBezTo>
                    <a:pt x="7624" y="11847"/>
                    <a:pt x="7601" y="11847"/>
                    <a:pt x="7578" y="11847"/>
                  </a:cubicBezTo>
                  <a:cubicBezTo>
                    <a:pt x="7555" y="11847"/>
                    <a:pt x="7555" y="11870"/>
                    <a:pt x="7510" y="11893"/>
                  </a:cubicBezTo>
                  <a:cubicBezTo>
                    <a:pt x="7395" y="11916"/>
                    <a:pt x="7236" y="11916"/>
                    <a:pt x="7144" y="11961"/>
                  </a:cubicBezTo>
                  <a:cubicBezTo>
                    <a:pt x="7121" y="11984"/>
                    <a:pt x="7099" y="11961"/>
                    <a:pt x="7076" y="11961"/>
                  </a:cubicBezTo>
                  <a:cubicBezTo>
                    <a:pt x="7030" y="11984"/>
                    <a:pt x="6962" y="12075"/>
                    <a:pt x="6848" y="12030"/>
                  </a:cubicBezTo>
                  <a:cubicBezTo>
                    <a:pt x="6802" y="12098"/>
                    <a:pt x="6688" y="12053"/>
                    <a:pt x="6574" y="12075"/>
                  </a:cubicBezTo>
                  <a:cubicBezTo>
                    <a:pt x="6574" y="12030"/>
                    <a:pt x="6619" y="12053"/>
                    <a:pt x="6619" y="12007"/>
                  </a:cubicBezTo>
                  <a:cubicBezTo>
                    <a:pt x="6574" y="12007"/>
                    <a:pt x="6574" y="12053"/>
                    <a:pt x="6551" y="12075"/>
                  </a:cubicBezTo>
                  <a:cubicBezTo>
                    <a:pt x="6528" y="12053"/>
                    <a:pt x="6437" y="12075"/>
                    <a:pt x="6391" y="12075"/>
                  </a:cubicBezTo>
                  <a:cubicBezTo>
                    <a:pt x="6345" y="12075"/>
                    <a:pt x="6368" y="12144"/>
                    <a:pt x="6345" y="12144"/>
                  </a:cubicBezTo>
                  <a:cubicBezTo>
                    <a:pt x="6163" y="12167"/>
                    <a:pt x="6003" y="12121"/>
                    <a:pt x="5866" y="12167"/>
                  </a:cubicBezTo>
                  <a:cubicBezTo>
                    <a:pt x="5820" y="12167"/>
                    <a:pt x="5798" y="12190"/>
                    <a:pt x="5752" y="12212"/>
                  </a:cubicBezTo>
                  <a:cubicBezTo>
                    <a:pt x="5661" y="12212"/>
                    <a:pt x="5547" y="12167"/>
                    <a:pt x="5432" y="12167"/>
                  </a:cubicBezTo>
                  <a:cubicBezTo>
                    <a:pt x="5387" y="12167"/>
                    <a:pt x="5364" y="12190"/>
                    <a:pt x="5318" y="12167"/>
                  </a:cubicBezTo>
                  <a:cubicBezTo>
                    <a:pt x="5295" y="12167"/>
                    <a:pt x="5273" y="12144"/>
                    <a:pt x="5250" y="12121"/>
                  </a:cubicBezTo>
                  <a:cubicBezTo>
                    <a:pt x="5204" y="12121"/>
                    <a:pt x="5181" y="12144"/>
                    <a:pt x="5159" y="12144"/>
                  </a:cubicBezTo>
                  <a:cubicBezTo>
                    <a:pt x="5022" y="12121"/>
                    <a:pt x="4885" y="12075"/>
                    <a:pt x="4748" y="12030"/>
                  </a:cubicBezTo>
                  <a:cubicBezTo>
                    <a:pt x="4748" y="11961"/>
                    <a:pt x="4816" y="12030"/>
                    <a:pt x="4862" y="12030"/>
                  </a:cubicBezTo>
                  <a:cubicBezTo>
                    <a:pt x="4907" y="12030"/>
                    <a:pt x="4999" y="11961"/>
                    <a:pt x="4999" y="12053"/>
                  </a:cubicBezTo>
                  <a:cubicBezTo>
                    <a:pt x="5044" y="12075"/>
                    <a:pt x="5044" y="11984"/>
                    <a:pt x="5090" y="12007"/>
                  </a:cubicBezTo>
                  <a:cubicBezTo>
                    <a:pt x="5090" y="12053"/>
                    <a:pt x="5113" y="12075"/>
                    <a:pt x="5136" y="12075"/>
                  </a:cubicBezTo>
                  <a:cubicBezTo>
                    <a:pt x="5113" y="12030"/>
                    <a:pt x="5204" y="11984"/>
                    <a:pt x="5227" y="12075"/>
                  </a:cubicBezTo>
                  <a:cubicBezTo>
                    <a:pt x="5250" y="11984"/>
                    <a:pt x="5181" y="12030"/>
                    <a:pt x="5181" y="11961"/>
                  </a:cubicBezTo>
                  <a:cubicBezTo>
                    <a:pt x="5295" y="11961"/>
                    <a:pt x="5341" y="11961"/>
                    <a:pt x="5432" y="11961"/>
                  </a:cubicBezTo>
                  <a:cubicBezTo>
                    <a:pt x="5455" y="11870"/>
                    <a:pt x="5364" y="11916"/>
                    <a:pt x="5410" y="11824"/>
                  </a:cubicBezTo>
                  <a:cubicBezTo>
                    <a:pt x="5524" y="11870"/>
                    <a:pt x="5592" y="11756"/>
                    <a:pt x="5684" y="11870"/>
                  </a:cubicBezTo>
                  <a:cubicBezTo>
                    <a:pt x="5706" y="11847"/>
                    <a:pt x="5706" y="11824"/>
                    <a:pt x="5706" y="11802"/>
                  </a:cubicBezTo>
                  <a:cubicBezTo>
                    <a:pt x="5729" y="11779"/>
                    <a:pt x="5752" y="11847"/>
                    <a:pt x="5752" y="11802"/>
                  </a:cubicBezTo>
                  <a:cubicBezTo>
                    <a:pt x="5798" y="11802"/>
                    <a:pt x="5752" y="11870"/>
                    <a:pt x="5752" y="11893"/>
                  </a:cubicBezTo>
                  <a:cubicBezTo>
                    <a:pt x="5866" y="11824"/>
                    <a:pt x="5935" y="11802"/>
                    <a:pt x="6049" y="11847"/>
                  </a:cubicBezTo>
                  <a:cubicBezTo>
                    <a:pt x="6049" y="11824"/>
                    <a:pt x="6026" y="11824"/>
                    <a:pt x="6026" y="11824"/>
                  </a:cubicBezTo>
                  <a:cubicBezTo>
                    <a:pt x="6072" y="11824"/>
                    <a:pt x="6231" y="11756"/>
                    <a:pt x="6323" y="11802"/>
                  </a:cubicBezTo>
                  <a:cubicBezTo>
                    <a:pt x="6368" y="11824"/>
                    <a:pt x="6345" y="11733"/>
                    <a:pt x="6414" y="11733"/>
                  </a:cubicBezTo>
                  <a:cubicBezTo>
                    <a:pt x="6437" y="11756"/>
                    <a:pt x="6460" y="11779"/>
                    <a:pt x="6505" y="11756"/>
                  </a:cubicBezTo>
                  <a:cubicBezTo>
                    <a:pt x="6528" y="11779"/>
                    <a:pt x="6528" y="11756"/>
                    <a:pt x="6528" y="11710"/>
                  </a:cubicBezTo>
                  <a:cubicBezTo>
                    <a:pt x="6574" y="11733"/>
                    <a:pt x="6619" y="11756"/>
                    <a:pt x="6619" y="11687"/>
                  </a:cubicBezTo>
                  <a:cubicBezTo>
                    <a:pt x="6597" y="11642"/>
                    <a:pt x="6528" y="11687"/>
                    <a:pt x="6482" y="11687"/>
                  </a:cubicBezTo>
                  <a:cubicBezTo>
                    <a:pt x="6482" y="11619"/>
                    <a:pt x="6482" y="11596"/>
                    <a:pt x="6437" y="11596"/>
                  </a:cubicBezTo>
                  <a:cubicBezTo>
                    <a:pt x="6414" y="11619"/>
                    <a:pt x="6414" y="11619"/>
                    <a:pt x="6414" y="11619"/>
                  </a:cubicBezTo>
                  <a:cubicBezTo>
                    <a:pt x="6414" y="11642"/>
                    <a:pt x="6437" y="11642"/>
                    <a:pt x="6437" y="11687"/>
                  </a:cubicBezTo>
                  <a:cubicBezTo>
                    <a:pt x="6254" y="11687"/>
                    <a:pt x="6117" y="11687"/>
                    <a:pt x="5957" y="11710"/>
                  </a:cubicBezTo>
                  <a:cubicBezTo>
                    <a:pt x="5820" y="11710"/>
                    <a:pt x="5684" y="11710"/>
                    <a:pt x="5501" y="11687"/>
                  </a:cubicBezTo>
                  <a:cubicBezTo>
                    <a:pt x="5501" y="11642"/>
                    <a:pt x="5501" y="11642"/>
                    <a:pt x="5501" y="11619"/>
                  </a:cubicBezTo>
                  <a:cubicBezTo>
                    <a:pt x="5410" y="11619"/>
                    <a:pt x="5318" y="11619"/>
                    <a:pt x="5250" y="11596"/>
                  </a:cubicBezTo>
                  <a:cubicBezTo>
                    <a:pt x="5227" y="11596"/>
                    <a:pt x="5227" y="11642"/>
                    <a:pt x="5204" y="11642"/>
                  </a:cubicBezTo>
                  <a:cubicBezTo>
                    <a:pt x="5159" y="11619"/>
                    <a:pt x="5113" y="11596"/>
                    <a:pt x="5136" y="11528"/>
                  </a:cubicBezTo>
                  <a:cubicBezTo>
                    <a:pt x="5090" y="11550"/>
                    <a:pt x="5090" y="11528"/>
                    <a:pt x="5090" y="11596"/>
                  </a:cubicBezTo>
                  <a:cubicBezTo>
                    <a:pt x="5090" y="11596"/>
                    <a:pt x="5090" y="11550"/>
                    <a:pt x="5067" y="11550"/>
                  </a:cubicBezTo>
                  <a:cubicBezTo>
                    <a:pt x="5067" y="11482"/>
                    <a:pt x="5136" y="11482"/>
                    <a:pt x="5159" y="11436"/>
                  </a:cubicBezTo>
                  <a:cubicBezTo>
                    <a:pt x="5227" y="11482"/>
                    <a:pt x="5227" y="11482"/>
                    <a:pt x="5295" y="11482"/>
                  </a:cubicBezTo>
                  <a:cubicBezTo>
                    <a:pt x="5318" y="11550"/>
                    <a:pt x="5250" y="11482"/>
                    <a:pt x="5250" y="11528"/>
                  </a:cubicBezTo>
                  <a:cubicBezTo>
                    <a:pt x="5273" y="11596"/>
                    <a:pt x="5364" y="11550"/>
                    <a:pt x="5341" y="11482"/>
                  </a:cubicBezTo>
                  <a:cubicBezTo>
                    <a:pt x="5387" y="11505"/>
                    <a:pt x="5432" y="11436"/>
                    <a:pt x="5455" y="11482"/>
                  </a:cubicBezTo>
                  <a:cubicBezTo>
                    <a:pt x="5455" y="11528"/>
                    <a:pt x="5432" y="11528"/>
                    <a:pt x="5410" y="11528"/>
                  </a:cubicBezTo>
                  <a:cubicBezTo>
                    <a:pt x="5432" y="11573"/>
                    <a:pt x="5501" y="11550"/>
                    <a:pt x="5501" y="11482"/>
                  </a:cubicBezTo>
                  <a:cubicBezTo>
                    <a:pt x="5569" y="11505"/>
                    <a:pt x="5661" y="11528"/>
                    <a:pt x="5775" y="11505"/>
                  </a:cubicBezTo>
                  <a:cubicBezTo>
                    <a:pt x="5798" y="11505"/>
                    <a:pt x="5820" y="11550"/>
                    <a:pt x="5866" y="11573"/>
                  </a:cubicBezTo>
                  <a:cubicBezTo>
                    <a:pt x="5889" y="11550"/>
                    <a:pt x="5889" y="11528"/>
                    <a:pt x="5912" y="11528"/>
                  </a:cubicBezTo>
                  <a:cubicBezTo>
                    <a:pt x="6049" y="11528"/>
                    <a:pt x="6231" y="11482"/>
                    <a:pt x="6345" y="11528"/>
                  </a:cubicBezTo>
                  <a:cubicBezTo>
                    <a:pt x="6368" y="11596"/>
                    <a:pt x="6300" y="11573"/>
                    <a:pt x="6277" y="11573"/>
                  </a:cubicBezTo>
                  <a:cubicBezTo>
                    <a:pt x="6345" y="11642"/>
                    <a:pt x="6391" y="11528"/>
                    <a:pt x="6414" y="11505"/>
                  </a:cubicBezTo>
                  <a:cubicBezTo>
                    <a:pt x="6597" y="11528"/>
                    <a:pt x="6756" y="11505"/>
                    <a:pt x="6939" y="11459"/>
                  </a:cubicBezTo>
                  <a:cubicBezTo>
                    <a:pt x="6962" y="11482"/>
                    <a:pt x="6985" y="11459"/>
                    <a:pt x="6962" y="11505"/>
                  </a:cubicBezTo>
                  <a:cubicBezTo>
                    <a:pt x="7007" y="11528"/>
                    <a:pt x="6985" y="11459"/>
                    <a:pt x="7007" y="11459"/>
                  </a:cubicBezTo>
                  <a:cubicBezTo>
                    <a:pt x="7144" y="11459"/>
                    <a:pt x="7281" y="11436"/>
                    <a:pt x="7373" y="11391"/>
                  </a:cubicBezTo>
                  <a:cubicBezTo>
                    <a:pt x="7441" y="11368"/>
                    <a:pt x="7510" y="11345"/>
                    <a:pt x="7555" y="11322"/>
                  </a:cubicBezTo>
                  <a:cubicBezTo>
                    <a:pt x="7601" y="11299"/>
                    <a:pt x="7646" y="11322"/>
                    <a:pt x="7669" y="11299"/>
                  </a:cubicBezTo>
                  <a:cubicBezTo>
                    <a:pt x="7692" y="11299"/>
                    <a:pt x="7715" y="11277"/>
                    <a:pt x="7738" y="11254"/>
                  </a:cubicBezTo>
                  <a:cubicBezTo>
                    <a:pt x="7761" y="11254"/>
                    <a:pt x="7783" y="11277"/>
                    <a:pt x="7829" y="11277"/>
                  </a:cubicBezTo>
                  <a:cubicBezTo>
                    <a:pt x="7829" y="11277"/>
                    <a:pt x="7943" y="11208"/>
                    <a:pt x="7989" y="11185"/>
                  </a:cubicBezTo>
                  <a:cubicBezTo>
                    <a:pt x="7989" y="11162"/>
                    <a:pt x="7966" y="11140"/>
                    <a:pt x="7989" y="11140"/>
                  </a:cubicBezTo>
                  <a:cubicBezTo>
                    <a:pt x="8035" y="11140"/>
                    <a:pt x="8057" y="11140"/>
                    <a:pt x="8103" y="11117"/>
                  </a:cubicBezTo>
                  <a:cubicBezTo>
                    <a:pt x="8149" y="11094"/>
                    <a:pt x="8171" y="11117"/>
                    <a:pt x="8171" y="11048"/>
                  </a:cubicBezTo>
                  <a:cubicBezTo>
                    <a:pt x="8217" y="11026"/>
                    <a:pt x="8240" y="11094"/>
                    <a:pt x="8286" y="11048"/>
                  </a:cubicBezTo>
                  <a:cubicBezTo>
                    <a:pt x="8286" y="11026"/>
                    <a:pt x="8263" y="11048"/>
                    <a:pt x="8240" y="11048"/>
                  </a:cubicBezTo>
                  <a:cubicBezTo>
                    <a:pt x="8217" y="10957"/>
                    <a:pt x="8286" y="11003"/>
                    <a:pt x="8331" y="11003"/>
                  </a:cubicBezTo>
                  <a:cubicBezTo>
                    <a:pt x="8491" y="10911"/>
                    <a:pt x="8628" y="10797"/>
                    <a:pt x="8856" y="10729"/>
                  </a:cubicBezTo>
                  <a:cubicBezTo>
                    <a:pt x="8925" y="10706"/>
                    <a:pt x="9039" y="10615"/>
                    <a:pt x="9130" y="10569"/>
                  </a:cubicBezTo>
                  <a:cubicBezTo>
                    <a:pt x="9153" y="10546"/>
                    <a:pt x="9153" y="10569"/>
                    <a:pt x="9176" y="10546"/>
                  </a:cubicBezTo>
                  <a:cubicBezTo>
                    <a:pt x="9244" y="10501"/>
                    <a:pt x="9267" y="10409"/>
                    <a:pt x="9336" y="10478"/>
                  </a:cubicBezTo>
                  <a:cubicBezTo>
                    <a:pt x="9313" y="10432"/>
                    <a:pt x="9427" y="10318"/>
                    <a:pt x="9473" y="10341"/>
                  </a:cubicBezTo>
                  <a:cubicBezTo>
                    <a:pt x="9473" y="10341"/>
                    <a:pt x="9450" y="10386"/>
                    <a:pt x="9450" y="10386"/>
                  </a:cubicBezTo>
                  <a:cubicBezTo>
                    <a:pt x="9473" y="10409"/>
                    <a:pt x="9541" y="10364"/>
                    <a:pt x="9473" y="10318"/>
                  </a:cubicBezTo>
                  <a:cubicBezTo>
                    <a:pt x="9518" y="10341"/>
                    <a:pt x="9564" y="10318"/>
                    <a:pt x="9609" y="10272"/>
                  </a:cubicBezTo>
                  <a:cubicBezTo>
                    <a:pt x="9587" y="10272"/>
                    <a:pt x="9587" y="10272"/>
                    <a:pt x="9564" y="10272"/>
                  </a:cubicBezTo>
                  <a:cubicBezTo>
                    <a:pt x="9587" y="10204"/>
                    <a:pt x="9724" y="10158"/>
                    <a:pt x="9769" y="10090"/>
                  </a:cubicBezTo>
                  <a:cubicBezTo>
                    <a:pt x="9861" y="10090"/>
                    <a:pt x="9929" y="10090"/>
                    <a:pt x="9997" y="9998"/>
                  </a:cubicBezTo>
                  <a:cubicBezTo>
                    <a:pt x="9975" y="9976"/>
                    <a:pt x="9952" y="10044"/>
                    <a:pt x="9906" y="9976"/>
                  </a:cubicBezTo>
                  <a:cubicBezTo>
                    <a:pt x="9975" y="9930"/>
                    <a:pt x="9952" y="9861"/>
                    <a:pt x="10020" y="9816"/>
                  </a:cubicBezTo>
                  <a:cubicBezTo>
                    <a:pt x="10066" y="9770"/>
                    <a:pt x="10134" y="9770"/>
                    <a:pt x="10180" y="9702"/>
                  </a:cubicBezTo>
                  <a:cubicBezTo>
                    <a:pt x="10203" y="9724"/>
                    <a:pt x="10180" y="9747"/>
                    <a:pt x="10180" y="9770"/>
                  </a:cubicBezTo>
                  <a:cubicBezTo>
                    <a:pt x="10226" y="9770"/>
                    <a:pt x="10249" y="9679"/>
                    <a:pt x="10180" y="9679"/>
                  </a:cubicBezTo>
                  <a:cubicBezTo>
                    <a:pt x="10180" y="9633"/>
                    <a:pt x="10226" y="9633"/>
                    <a:pt x="10249" y="9656"/>
                  </a:cubicBezTo>
                  <a:cubicBezTo>
                    <a:pt x="10271" y="9542"/>
                    <a:pt x="10408" y="9473"/>
                    <a:pt x="10454" y="9359"/>
                  </a:cubicBezTo>
                  <a:cubicBezTo>
                    <a:pt x="10477" y="9451"/>
                    <a:pt x="10568" y="9359"/>
                    <a:pt x="10545" y="9314"/>
                  </a:cubicBezTo>
                  <a:cubicBezTo>
                    <a:pt x="10477" y="9268"/>
                    <a:pt x="10545" y="9405"/>
                    <a:pt x="10477" y="9336"/>
                  </a:cubicBezTo>
                  <a:cubicBezTo>
                    <a:pt x="10568" y="9222"/>
                    <a:pt x="10705" y="9085"/>
                    <a:pt x="10751" y="8994"/>
                  </a:cubicBezTo>
                  <a:cubicBezTo>
                    <a:pt x="10774" y="9017"/>
                    <a:pt x="10774" y="8994"/>
                    <a:pt x="10796" y="9017"/>
                  </a:cubicBezTo>
                  <a:lnTo>
                    <a:pt x="10774" y="8948"/>
                  </a:lnTo>
                  <a:cubicBezTo>
                    <a:pt x="10819" y="8880"/>
                    <a:pt x="10865" y="8834"/>
                    <a:pt x="10910" y="8766"/>
                  </a:cubicBezTo>
                  <a:cubicBezTo>
                    <a:pt x="10956" y="8675"/>
                    <a:pt x="11047" y="8583"/>
                    <a:pt x="11116" y="8469"/>
                  </a:cubicBezTo>
                  <a:cubicBezTo>
                    <a:pt x="11116" y="8446"/>
                    <a:pt x="11116" y="8401"/>
                    <a:pt x="11139" y="8378"/>
                  </a:cubicBezTo>
                  <a:cubicBezTo>
                    <a:pt x="11207" y="8264"/>
                    <a:pt x="11321" y="8058"/>
                    <a:pt x="11367" y="7898"/>
                  </a:cubicBezTo>
                  <a:cubicBezTo>
                    <a:pt x="11390" y="7853"/>
                    <a:pt x="11390" y="7784"/>
                    <a:pt x="11390" y="7739"/>
                  </a:cubicBezTo>
                  <a:cubicBezTo>
                    <a:pt x="11413" y="7647"/>
                    <a:pt x="11458" y="7556"/>
                    <a:pt x="11481" y="7465"/>
                  </a:cubicBezTo>
                  <a:cubicBezTo>
                    <a:pt x="11527" y="7328"/>
                    <a:pt x="11527" y="7214"/>
                    <a:pt x="11550" y="7100"/>
                  </a:cubicBezTo>
                  <a:cubicBezTo>
                    <a:pt x="11550" y="7054"/>
                    <a:pt x="11595" y="7054"/>
                    <a:pt x="11595" y="7031"/>
                  </a:cubicBezTo>
                  <a:cubicBezTo>
                    <a:pt x="11595" y="7008"/>
                    <a:pt x="11572" y="6985"/>
                    <a:pt x="11572" y="6963"/>
                  </a:cubicBezTo>
                  <a:cubicBezTo>
                    <a:pt x="11595" y="6917"/>
                    <a:pt x="11641" y="6894"/>
                    <a:pt x="11595" y="6848"/>
                  </a:cubicBezTo>
                  <a:cubicBezTo>
                    <a:pt x="11618" y="6643"/>
                    <a:pt x="11618" y="6620"/>
                    <a:pt x="11641" y="6438"/>
                  </a:cubicBezTo>
                  <a:cubicBezTo>
                    <a:pt x="11687" y="6438"/>
                    <a:pt x="11687" y="6460"/>
                    <a:pt x="11732" y="6460"/>
                  </a:cubicBezTo>
                  <a:lnTo>
                    <a:pt x="11709" y="6575"/>
                  </a:lnTo>
                  <a:cubicBezTo>
                    <a:pt x="11709" y="6620"/>
                    <a:pt x="11801" y="6597"/>
                    <a:pt x="11824" y="6620"/>
                  </a:cubicBezTo>
                  <a:cubicBezTo>
                    <a:pt x="11846" y="6575"/>
                    <a:pt x="11778" y="6575"/>
                    <a:pt x="11778" y="6552"/>
                  </a:cubicBezTo>
                  <a:cubicBezTo>
                    <a:pt x="11778" y="6506"/>
                    <a:pt x="11824" y="6552"/>
                    <a:pt x="11824" y="6529"/>
                  </a:cubicBezTo>
                  <a:cubicBezTo>
                    <a:pt x="11846" y="6506"/>
                    <a:pt x="11824" y="6483"/>
                    <a:pt x="11824" y="6483"/>
                  </a:cubicBezTo>
                  <a:cubicBezTo>
                    <a:pt x="11824" y="6438"/>
                    <a:pt x="11892" y="6438"/>
                    <a:pt x="11869" y="6392"/>
                  </a:cubicBezTo>
                  <a:close/>
                  <a:moveTo>
                    <a:pt x="4770" y="11733"/>
                  </a:moveTo>
                  <a:cubicBezTo>
                    <a:pt x="4725" y="11756"/>
                    <a:pt x="4679" y="11756"/>
                    <a:pt x="4656" y="11824"/>
                  </a:cubicBezTo>
                  <a:cubicBezTo>
                    <a:pt x="4611" y="11802"/>
                    <a:pt x="4542" y="11802"/>
                    <a:pt x="4542" y="11733"/>
                  </a:cubicBezTo>
                  <a:cubicBezTo>
                    <a:pt x="4565" y="11779"/>
                    <a:pt x="4656" y="11779"/>
                    <a:pt x="4702" y="11756"/>
                  </a:cubicBezTo>
                  <a:cubicBezTo>
                    <a:pt x="4702" y="11756"/>
                    <a:pt x="4679" y="11756"/>
                    <a:pt x="4656" y="11733"/>
                  </a:cubicBezTo>
                  <a:cubicBezTo>
                    <a:pt x="4679" y="11710"/>
                    <a:pt x="4748" y="11687"/>
                    <a:pt x="4770" y="11733"/>
                  </a:cubicBezTo>
                  <a:close/>
                  <a:moveTo>
                    <a:pt x="10796" y="6506"/>
                  </a:moveTo>
                  <a:cubicBezTo>
                    <a:pt x="10751" y="6483"/>
                    <a:pt x="10796" y="6392"/>
                    <a:pt x="10774" y="6346"/>
                  </a:cubicBezTo>
                  <a:cubicBezTo>
                    <a:pt x="10819" y="6369"/>
                    <a:pt x="10774" y="6460"/>
                    <a:pt x="10796" y="6506"/>
                  </a:cubicBezTo>
                  <a:close/>
                  <a:moveTo>
                    <a:pt x="4748" y="11779"/>
                  </a:moveTo>
                  <a:cubicBezTo>
                    <a:pt x="4793" y="11802"/>
                    <a:pt x="4770" y="11847"/>
                    <a:pt x="4839" y="11824"/>
                  </a:cubicBezTo>
                  <a:cubicBezTo>
                    <a:pt x="4839" y="11893"/>
                    <a:pt x="4725" y="11824"/>
                    <a:pt x="4748" y="11779"/>
                  </a:cubicBezTo>
                  <a:close/>
                  <a:moveTo>
                    <a:pt x="2602" y="10957"/>
                  </a:moveTo>
                  <a:cubicBezTo>
                    <a:pt x="2488" y="11003"/>
                    <a:pt x="2556" y="10889"/>
                    <a:pt x="2465" y="10843"/>
                  </a:cubicBezTo>
                  <a:cubicBezTo>
                    <a:pt x="2511" y="10911"/>
                    <a:pt x="2442" y="10911"/>
                    <a:pt x="2397" y="10889"/>
                  </a:cubicBezTo>
                  <a:cubicBezTo>
                    <a:pt x="2465" y="10820"/>
                    <a:pt x="2351" y="10820"/>
                    <a:pt x="2374" y="10729"/>
                  </a:cubicBezTo>
                  <a:cubicBezTo>
                    <a:pt x="2397" y="10729"/>
                    <a:pt x="2465" y="10729"/>
                    <a:pt x="2419" y="10683"/>
                  </a:cubicBezTo>
                  <a:cubicBezTo>
                    <a:pt x="2488" y="10637"/>
                    <a:pt x="2488" y="10729"/>
                    <a:pt x="2534" y="10752"/>
                  </a:cubicBezTo>
                  <a:cubicBezTo>
                    <a:pt x="2488" y="10774"/>
                    <a:pt x="2442" y="10706"/>
                    <a:pt x="2419" y="10797"/>
                  </a:cubicBezTo>
                  <a:cubicBezTo>
                    <a:pt x="2419" y="10797"/>
                    <a:pt x="2442" y="10774"/>
                    <a:pt x="2442" y="10774"/>
                  </a:cubicBezTo>
                  <a:cubicBezTo>
                    <a:pt x="2488" y="10797"/>
                    <a:pt x="2511" y="10820"/>
                    <a:pt x="2534" y="10843"/>
                  </a:cubicBezTo>
                  <a:cubicBezTo>
                    <a:pt x="2556" y="10866"/>
                    <a:pt x="2579" y="10752"/>
                    <a:pt x="2625" y="10797"/>
                  </a:cubicBezTo>
                  <a:cubicBezTo>
                    <a:pt x="2625" y="10889"/>
                    <a:pt x="2488" y="10889"/>
                    <a:pt x="2602" y="10957"/>
                  </a:cubicBezTo>
                  <a:close/>
                  <a:moveTo>
                    <a:pt x="4314" y="11482"/>
                  </a:moveTo>
                  <a:cubicBezTo>
                    <a:pt x="4291" y="11505"/>
                    <a:pt x="4268" y="11459"/>
                    <a:pt x="4246" y="11505"/>
                  </a:cubicBezTo>
                  <a:cubicBezTo>
                    <a:pt x="4200" y="11482"/>
                    <a:pt x="4154" y="11482"/>
                    <a:pt x="4131" y="11459"/>
                  </a:cubicBezTo>
                  <a:cubicBezTo>
                    <a:pt x="4063" y="11436"/>
                    <a:pt x="3994" y="11436"/>
                    <a:pt x="4017" y="11368"/>
                  </a:cubicBezTo>
                  <a:cubicBezTo>
                    <a:pt x="4063" y="11368"/>
                    <a:pt x="4040" y="11414"/>
                    <a:pt x="4086" y="11414"/>
                  </a:cubicBezTo>
                  <a:lnTo>
                    <a:pt x="4109" y="11345"/>
                  </a:lnTo>
                  <a:cubicBezTo>
                    <a:pt x="4086" y="11277"/>
                    <a:pt x="4017" y="11299"/>
                    <a:pt x="3949" y="11254"/>
                  </a:cubicBezTo>
                  <a:cubicBezTo>
                    <a:pt x="3972" y="11185"/>
                    <a:pt x="4017" y="11254"/>
                    <a:pt x="4040" y="11254"/>
                  </a:cubicBezTo>
                  <a:cubicBezTo>
                    <a:pt x="4063" y="11254"/>
                    <a:pt x="4109" y="11231"/>
                    <a:pt x="4131" y="11231"/>
                  </a:cubicBezTo>
                  <a:cubicBezTo>
                    <a:pt x="4200" y="11254"/>
                    <a:pt x="4291" y="11299"/>
                    <a:pt x="4337" y="11277"/>
                  </a:cubicBezTo>
                  <a:cubicBezTo>
                    <a:pt x="4360" y="11345"/>
                    <a:pt x="4314" y="11322"/>
                    <a:pt x="4291" y="11391"/>
                  </a:cubicBezTo>
                  <a:cubicBezTo>
                    <a:pt x="4314" y="11299"/>
                    <a:pt x="4200" y="11277"/>
                    <a:pt x="4131" y="11277"/>
                  </a:cubicBezTo>
                  <a:cubicBezTo>
                    <a:pt x="4131" y="11345"/>
                    <a:pt x="4154" y="11391"/>
                    <a:pt x="4200" y="11414"/>
                  </a:cubicBezTo>
                  <a:cubicBezTo>
                    <a:pt x="4223" y="11368"/>
                    <a:pt x="4200" y="11345"/>
                    <a:pt x="4154" y="11345"/>
                  </a:cubicBezTo>
                  <a:cubicBezTo>
                    <a:pt x="4246" y="11299"/>
                    <a:pt x="4246" y="11436"/>
                    <a:pt x="4314" y="11482"/>
                  </a:cubicBezTo>
                  <a:close/>
                  <a:moveTo>
                    <a:pt x="2944" y="11185"/>
                  </a:moveTo>
                  <a:cubicBezTo>
                    <a:pt x="2967" y="11185"/>
                    <a:pt x="2990" y="11208"/>
                    <a:pt x="2990" y="11185"/>
                  </a:cubicBezTo>
                  <a:cubicBezTo>
                    <a:pt x="3013" y="11140"/>
                    <a:pt x="2944" y="11140"/>
                    <a:pt x="2922" y="11094"/>
                  </a:cubicBezTo>
                  <a:cubicBezTo>
                    <a:pt x="2899" y="11117"/>
                    <a:pt x="2922" y="11140"/>
                    <a:pt x="2944" y="11140"/>
                  </a:cubicBezTo>
                  <a:cubicBezTo>
                    <a:pt x="2899" y="11208"/>
                    <a:pt x="2853" y="11185"/>
                    <a:pt x="2922" y="11231"/>
                  </a:cubicBezTo>
                  <a:cubicBezTo>
                    <a:pt x="2853" y="11254"/>
                    <a:pt x="2853" y="11231"/>
                    <a:pt x="2830" y="11185"/>
                  </a:cubicBezTo>
                  <a:cubicBezTo>
                    <a:pt x="2808" y="11185"/>
                    <a:pt x="2876" y="11185"/>
                    <a:pt x="2853" y="11185"/>
                  </a:cubicBezTo>
                  <a:cubicBezTo>
                    <a:pt x="2876" y="11185"/>
                    <a:pt x="2785" y="11140"/>
                    <a:pt x="2762" y="11117"/>
                  </a:cubicBezTo>
                  <a:cubicBezTo>
                    <a:pt x="2785" y="11094"/>
                    <a:pt x="2808" y="11117"/>
                    <a:pt x="2830" y="11117"/>
                  </a:cubicBezTo>
                  <a:cubicBezTo>
                    <a:pt x="2922" y="11071"/>
                    <a:pt x="2990" y="11071"/>
                    <a:pt x="3104" y="11140"/>
                  </a:cubicBezTo>
                  <a:cubicBezTo>
                    <a:pt x="3081" y="11140"/>
                    <a:pt x="3059" y="11162"/>
                    <a:pt x="3059" y="11185"/>
                  </a:cubicBezTo>
                  <a:cubicBezTo>
                    <a:pt x="3104" y="11185"/>
                    <a:pt x="3127" y="11117"/>
                    <a:pt x="3173" y="11162"/>
                  </a:cubicBezTo>
                  <a:cubicBezTo>
                    <a:pt x="3150" y="11208"/>
                    <a:pt x="3150" y="11231"/>
                    <a:pt x="3173" y="11254"/>
                  </a:cubicBezTo>
                  <a:cubicBezTo>
                    <a:pt x="3104" y="11368"/>
                    <a:pt x="3059" y="11277"/>
                    <a:pt x="2990" y="11277"/>
                  </a:cubicBezTo>
                  <a:cubicBezTo>
                    <a:pt x="3013" y="11208"/>
                    <a:pt x="3036" y="11254"/>
                    <a:pt x="3013" y="11185"/>
                  </a:cubicBezTo>
                  <a:cubicBezTo>
                    <a:pt x="2990" y="11185"/>
                    <a:pt x="2967" y="11254"/>
                    <a:pt x="2944" y="11185"/>
                  </a:cubicBezTo>
                  <a:close/>
                  <a:moveTo>
                    <a:pt x="3241" y="11687"/>
                  </a:moveTo>
                  <a:cubicBezTo>
                    <a:pt x="3241" y="11665"/>
                    <a:pt x="3218" y="11642"/>
                    <a:pt x="3196" y="11619"/>
                  </a:cubicBezTo>
                  <a:cubicBezTo>
                    <a:pt x="3150" y="11710"/>
                    <a:pt x="3241" y="11710"/>
                    <a:pt x="3287" y="11756"/>
                  </a:cubicBezTo>
                  <a:cubicBezTo>
                    <a:pt x="3401" y="11802"/>
                    <a:pt x="3287" y="11710"/>
                    <a:pt x="3241" y="11687"/>
                  </a:cubicBezTo>
                  <a:close/>
                  <a:moveTo>
                    <a:pt x="3561" y="11802"/>
                  </a:moveTo>
                  <a:cubicBezTo>
                    <a:pt x="3492" y="11779"/>
                    <a:pt x="3401" y="11824"/>
                    <a:pt x="3332" y="11824"/>
                  </a:cubicBezTo>
                  <a:cubicBezTo>
                    <a:pt x="3287" y="11802"/>
                    <a:pt x="3332" y="11779"/>
                    <a:pt x="3264" y="11779"/>
                  </a:cubicBezTo>
                  <a:cubicBezTo>
                    <a:pt x="3150" y="11802"/>
                    <a:pt x="3013" y="11733"/>
                    <a:pt x="2808" y="11665"/>
                  </a:cubicBezTo>
                  <a:cubicBezTo>
                    <a:pt x="2808" y="11619"/>
                    <a:pt x="2785" y="11596"/>
                    <a:pt x="2785" y="11573"/>
                  </a:cubicBezTo>
                  <a:cubicBezTo>
                    <a:pt x="2830" y="11482"/>
                    <a:pt x="2899" y="11573"/>
                    <a:pt x="2899" y="11459"/>
                  </a:cubicBezTo>
                  <a:cubicBezTo>
                    <a:pt x="2967" y="11459"/>
                    <a:pt x="2967" y="11505"/>
                    <a:pt x="3036" y="11528"/>
                  </a:cubicBezTo>
                  <a:cubicBezTo>
                    <a:pt x="3081" y="11436"/>
                    <a:pt x="2967" y="11414"/>
                    <a:pt x="2922" y="11368"/>
                  </a:cubicBezTo>
                  <a:cubicBezTo>
                    <a:pt x="2944" y="11345"/>
                    <a:pt x="2967" y="11345"/>
                    <a:pt x="2967" y="11322"/>
                  </a:cubicBezTo>
                  <a:cubicBezTo>
                    <a:pt x="3013" y="11414"/>
                    <a:pt x="3150" y="11414"/>
                    <a:pt x="3264" y="11482"/>
                  </a:cubicBezTo>
                  <a:cubicBezTo>
                    <a:pt x="3241" y="11528"/>
                    <a:pt x="3218" y="11505"/>
                    <a:pt x="3196" y="11505"/>
                  </a:cubicBezTo>
                  <a:cubicBezTo>
                    <a:pt x="3150" y="11505"/>
                    <a:pt x="3104" y="11528"/>
                    <a:pt x="3081" y="11550"/>
                  </a:cubicBezTo>
                  <a:cubicBezTo>
                    <a:pt x="3104" y="11642"/>
                    <a:pt x="3127" y="11573"/>
                    <a:pt x="3173" y="11573"/>
                  </a:cubicBezTo>
                  <a:cubicBezTo>
                    <a:pt x="3287" y="11642"/>
                    <a:pt x="3378" y="11756"/>
                    <a:pt x="3515" y="11733"/>
                  </a:cubicBezTo>
                  <a:cubicBezTo>
                    <a:pt x="3515" y="11756"/>
                    <a:pt x="3538" y="11779"/>
                    <a:pt x="3561" y="11802"/>
                  </a:cubicBezTo>
                  <a:close/>
                  <a:moveTo>
                    <a:pt x="2830" y="11071"/>
                  </a:moveTo>
                  <a:cubicBezTo>
                    <a:pt x="2762" y="11026"/>
                    <a:pt x="2716" y="11071"/>
                    <a:pt x="2648" y="11003"/>
                  </a:cubicBezTo>
                  <a:cubicBezTo>
                    <a:pt x="2671" y="10957"/>
                    <a:pt x="2648" y="10957"/>
                    <a:pt x="2625" y="10934"/>
                  </a:cubicBezTo>
                  <a:cubicBezTo>
                    <a:pt x="2716" y="10889"/>
                    <a:pt x="2785" y="10934"/>
                    <a:pt x="2808" y="11026"/>
                  </a:cubicBezTo>
                  <a:cubicBezTo>
                    <a:pt x="2830" y="10980"/>
                    <a:pt x="2808" y="10957"/>
                    <a:pt x="2876" y="10934"/>
                  </a:cubicBezTo>
                  <a:cubicBezTo>
                    <a:pt x="2808" y="10911"/>
                    <a:pt x="2648" y="10797"/>
                    <a:pt x="2693" y="10683"/>
                  </a:cubicBezTo>
                  <a:cubicBezTo>
                    <a:pt x="2739" y="10729"/>
                    <a:pt x="2739" y="10797"/>
                    <a:pt x="2785" y="10843"/>
                  </a:cubicBezTo>
                  <a:cubicBezTo>
                    <a:pt x="2808" y="10866"/>
                    <a:pt x="2876" y="10820"/>
                    <a:pt x="2853" y="10797"/>
                  </a:cubicBezTo>
                  <a:cubicBezTo>
                    <a:pt x="2967" y="10797"/>
                    <a:pt x="3059" y="10980"/>
                    <a:pt x="3173" y="10980"/>
                  </a:cubicBezTo>
                  <a:cubicBezTo>
                    <a:pt x="3104" y="11026"/>
                    <a:pt x="3036" y="10980"/>
                    <a:pt x="2990" y="10980"/>
                  </a:cubicBezTo>
                  <a:cubicBezTo>
                    <a:pt x="2967" y="11003"/>
                    <a:pt x="3013" y="11094"/>
                    <a:pt x="3036" y="11048"/>
                  </a:cubicBezTo>
                  <a:cubicBezTo>
                    <a:pt x="3059" y="11140"/>
                    <a:pt x="2944" y="11048"/>
                    <a:pt x="2922" y="11026"/>
                  </a:cubicBezTo>
                  <a:cubicBezTo>
                    <a:pt x="2922" y="10980"/>
                    <a:pt x="2967" y="10980"/>
                    <a:pt x="2990" y="10957"/>
                  </a:cubicBezTo>
                  <a:cubicBezTo>
                    <a:pt x="2922" y="10934"/>
                    <a:pt x="2922" y="10889"/>
                    <a:pt x="2876" y="10843"/>
                  </a:cubicBezTo>
                  <a:cubicBezTo>
                    <a:pt x="2830" y="10911"/>
                    <a:pt x="2899" y="10911"/>
                    <a:pt x="2899" y="10934"/>
                  </a:cubicBezTo>
                  <a:cubicBezTo>
                    <a:pt x="2899" y="10957"/>
                    <a:pt x="2876" y="10957"/>
                    <a:pt x="2876" y="10957"/>
                  </a:cubicBezTo>
                  <a:cubicBezTo>
                    <a:pt x="2876" y="10980"/>
                    <a:pt x="2922" y="11003"/>
                    <a:pt x="2876" y="11048"/>
                  </a:cubicBezTo>
                  <a:cubicBezTo>
                    <a:pt x="2853" y="11048"/>
                    <a:pt x="2853" y="11071"/>
                    <a:pt x="2830" y="11071"/>
                  </a:cubicBezTo>
                  <a:moveTo>
                    <a:pt x="3675" y="11505"/>
                  </a:moveTo>
                  <a:cubicBezTo>
                    <a:pt x="3652" y="11528"/>
                    <a:pt x="3629" y="11482"/>
                    <a:pt x="3606" y="11482"/>
                  </a:cubicBezTo>
                  <a:cubicBezTo>
                    <a:pt x="3584" y="11482"/>
                    <a:pt x="3561" y="11528"/>
                    <a:pt x="3561" y="11528"/>
                  </a:cubicBezTo>
                  <a:cubicBezTo>
                    <a:pt x="3538" y="11528"/>
                    <a:pt x="3561" y="11482"/>
                    <a:pt x="3538" y="11482"/>
                  </a:cubicBezTo>
                  <a:cubicBezTo>
                    <a:pt x="3515" y="11482"/>
                    <a:pt x="3447" y="11550"/>
                    <a:pt x="3401" y="11505"/>
                  </a:cubicBezTo>
                  <a:cubicBezTo>
                    <a:pt x="3424" y="11436"/>
                    <a:pt x="3447" y="11482"/>
                    <a:pt x="3492" y="11482"/>
                  </a:cubicBezTo>
                  <a:cubicBezTo>
                    <a:pt x="3515" y="11414"/>
                    <a:pt x="3561" y="11414"/>
                    <a:pt x="3515" y="11391"/>
                  </a:cubicBezTo>
                  <a:cubicBezTo>
                    <a:pt x="3561" y="11322"/>
                    <a:pt x="3538" y="11414"/>
                    <a:pt x="3561" y="11414"/>
                  </a:cubicBezTo>
                  <a:cubicBezTo>
                    <a:pt x="3584" y="11436"/>
                    <a:pt x="3584" y="11391"/>
                    <a:pt x="3584" y="11391"/>
                  </a:cubicBezTo>
                  <a:cubicBezTo>
                    <a:pt x="3606" y="11391"/>
                    <a:pt x="3629" y="11459"/>
                    <a:pt x="3698" y="11459"/>
                  </a:cubicBezTo>
                  <a:cubicBezTo>
                    <a:pt x="3675" y="11482"/>
                    <a:pt x="3675" y="11482"/>
                    <a:pt x="3675" y="11505"/>
                  </a:cubicBezTo>
                  <a:close/>
                  <a:moveTo>
                    <a:pt x="3994" y="11733"/>
                  </a:moveTo>
                  <a:cubicBezTo>
                    <a:pt x="3949" y="11779"/>
                    <a:pt x="3903" y="11710"/>
                    <a:pt x="3903" y="11665"/>
                  </a:cubicBezTo>
                  <a:cubicBezTo>
                    <a:pt x="3857" y="11665"/>
                    <a:pt x="3835" y="11687"/>
                    <a:pt x="3812" y="11642"/>
                  </a:cubicBezTo>
                  <a:cubicBezTo>
                    <a:pt x="3880" y="11596"/>
                    <a:pt x="3949" y="11710"/>
                    <a:pt x="3994" y="11733"/>
                  </a:cubicBezTo>
                  <a:close/>
                  <a:moveTo>
                    <a:pt x="3606" y="11642"/>
                  </a:moveTo>
                  <a:cubicBezTo>
                    <a:pt x="3561" y="11619"/>
                    <a:pt x="3515" y="11619"/>
                    <a:pt x="3538" y="11550"/>
                  </a:cubicBezTo>
                  <a:cubicBezTo>
                    <a:pt x="3515" y="11596"/>
                    <a:pt x="3652" y="11573"/>
                    <a:pt x="3606" y="11642"/>
                  </a:cubicBezTo>
                  <a:close/>
                  <a:moveTo>
                    <a:pt x="4223" y="11596"/>
                  </a:moveTo>
                  <a:cubicBezTo>
                    <a:pt x="4177" y="11710"/>
                    <a:pt x="4131" y="11619"/>
                    <a:pt x="4086" y="11573"/>
                  </a:cubicBezTo>
                  <a:cubicBezTo>
                    <a:pt x="4109" y="11550"/>
                    <a:pt x="4177" y="11596"/>
                    <a:pt x="4223" y="11596"/>
                  </a:cubicBezTo>
                  <a:close/>
                  <a:moveTo>
                    <a:pt x="3857" y="11436"/>
                  </a:moveTo>
                  <a:cubicBezTo>
                    <a:pt x="3835" y="11459"/>
                    <a:pt x="3766" y="11436"/>
                    <a:pt x="3743" y="11459"/>
                  </a:cubicBezTo>
                  <a:cubicBezTo>
                    <a:pt x="3743" y="11482"/>
                    <a:pt x="3743" y="11482"/>
                    <a:pt x="3766" y="11505"/>
                  </a:cubicBezTo>
                  <a:cubicBezTo>
                    <a:pt x="3698" y="11573"/>
                    <a:pt x="3743" y="11459"/>
                    <a:pt x="3698" y="11459"/>
                  </a:cubicBezTo>
                  <a:cubicBezTo>
                    <a:pt x="3743" y="11436"/>
                    <a:pt x="3835" y="11391"/>
                    <a:pt x="3857" y="11436"/>
                  </a:cubicBezTo>
                  <a:close/>
                  <a:moveTo>
                    <a:pt x="388" y="4041"/>
                  </a:moveTo>
                  <a:cubicBezTo>
                    <a:pt x="365" y="3995"/>
                    <a:pt x="434" y="3927"/>
                    <a:pt x="434" y="3858"/>
                  </a:cubicBezTo>
                  <a:cubicBezTo>
                    <a:pt x="479" y="3904"/>
                    <a:pt x="411" y="3995"/>
                    <a:pt x="388" y="4041"/>
                  </a:cubicBezTo>
                  <a:close/>
                  <a:moveTo>
                    <a:pt x="8012" y="2398"/>
                  </a:moveTo>
                  <a:cubicBezTo>
                    <a:pt x="7989" y="2443"/>
                    <a:pt x="7943" y="2420"/>
                    <a:pt x="7943" y="2375"/>
                  </a:cubicBezTo>
                  <a:cubicBezTo>
                    <a:pt x="7966" y="2352"/>
                    <a:pt x="7989" y="2398"/>
                    <a:pt x="8012" y="2398"/>
                  </a:cubicBezTo>
                  <a:close/>
                  <a:moveTo>
                    <a:pt x="7487" y="2215"/>
                  </a:moveTo>
                  <a:cubicBezTo>
                    <a:pt x="7441" y="2261"/>
                    <a:pt x="7327" y="2215"/>
                    <a:pt x="7373" y="2169"/>
                  </a:cubicBezTo>
                  <a:cubicBezTo>
                    <a:pt x="7395" y="2192"/>
                    <a:pt x="7441" y="2169"/>
                    <a:pt x="7487" y="2215"/>
                  </a:cubicBezTo>
                  <a:close/>
                  <a:moveTo>
                    <a:pt x="8925" y="2968"/>
                  </a:moveTo>
                  <a:cubicBezTo>
                    <a:pt x="8856" y="3014"/>
                    <a:pt x="8879" y="2945"/>
                    <a:pt x="8856" y="2923"/>
                  </a:cubicBezTo>
                  <a:cubicBezTo>
                    <a:pt x="8765" y="2877"/>
                    <a:pt x="8651" y="2786"/>
                    <a:pt x="8582" y="2740"/>
                  </a:cubicBezTo>
                  <a:cubicBezTo>
                    <a:pt x="8651" y="2649"/>
                    <a:pt x="8651" y="2763"/>
                    <a:pt x="8674" y="2763"/>
                  </a:cubicBezTo>
                  <a:cubicBezTo>
                    <a:pt x="8742" y="2831"/>
                    <a:pt x="8811" y="2877"/>
                    <a:pt x="8925" y="2968"/>
                  </a:cubicBezTo>
                  <a:close/>
                  <a:moveTo>
                    <a:pt x="8126" y="2466"/>
                  </a:moveTo>
                  <a:cubicBezTo>
                    <a:pt x="8080" y="2512"/>
                    <a:pt x="8057" y="2466"/>
                    <a:pt x="8035" y="2420"/>
                  </a:cubicBezTo>
                  <a:cubicBezTo>
                    <a:pt x="8057" y="2398"/>
                    <a:pt x="8103" y="2466"/>
                    <a:pt x="8126" y="2466"/>
                  </a:cubicBezTo>
                  <a:close/>
                  <a:moveTo>
                    <a:pt x="6231" y="1964"/>
                  </a:moveTo>
                  <a:cubicBezTo>
                    <a:pt x="6231" y="2032"/>
                    <a:pt x="6117" y="1987"/>
                    <a:pt x="6094" y="1964"/>
                  </a:cubicBezTo>
                  <a:cubicBezTo>
                    <a:pt x="6117" y="1918"/>
                    <a:pt x="6186" y="1964"/>
                    <a:pt x="6231" y="1964"/>
                  </a:cubicBezTo>
                  <a:close/>
                  <a:moveTo>
                    <a:pt x="5729" y="1941"/>
                  </a:moveTo>
                  <a:cubicBezTo>
                    <a:pt x="5706" y="1987"/>
                    <a:pt x="5661" y="1987"/>
                    <a:pt x="5638" y="1987"/>
                  </a:cubicBezTo>
                  <a:cubicBezTo>
                    <a:pt x="5638" y="1918"/>
                    <a:pt x="5684" y="1964"/>
                    <a:pt x="5729" y="1941"/>
                  </a:cubicBezTo>
                  <a:close/>
                  <a:moveTo>
                    <a:pt x="6368" y="1987"/>
                  </a:moveTo>
                  <a:cubicBezTo>
                    <a:pt x="6345" y="1987"/>
                    <a:pt x="6300" y="2010"/>
                    <a:pt x="6254" y="1987"/>
                  </a:cubicBezTo>
                  <a:cubicBezTo>
                    <a:pt x="6300" y="1918"/>
                    <a:pt x="6345" y="1964"/>
                    <a:pt x="6368" y="1987"/>
                  </a:cubicBezTo>
                  <a:close/>
                  <a:moveTo>
                    <a:pt x="7350" y="2146"/>
                  </a:moveTo>
                  <a:cubicBezTo>
                    <a:pt x="7304" y="2215"/>
                    <a:pt x="7258" y="2146"/>
                    <a:pt x="7213" y="2146"/>
                  </a:cubicBezTo>
                  <a:cubicBezTo>
                    <a:pt x="7121" y="2124"/>
                    <a:pt x="7030" y="2101"/>
                    <a:pt x="6939" y="2078"/>
                  </a:cubicBezTo>
                  <a:cubicBezTo>
                    <a:pt x="6893" y="2055"/>
                    <a:pt x="6825" y="2124"/>
                    <a:pt x="6825" y="2032"/>
                  </a:cubicBezTo>
                  <a:cubicBezTo>
                    <a:pt x="6916" y="2078"/>
                    <a:pt x="7007" y="2055"/>
                    <a:pt x="7099" y="2078"/>
                  </a:cubicBezTo>
                  <a:cubicBezTo>
                    <a:pt x="7167" y="2101"/>
                    <a:pt x="7258" y="2124"/>
                    <a:pt x="7350" y="2146"/>
                  </a:cubicBezTo>
                  <a:close/>
                  <a:moveTo>
                    <a:pt x="1895" y="2124"/>
                  </a:moveTo>
                  <a:cubicBezTo>
                    <a:pt x="1849" y="2078"/>
                    <a:pt x="1826" y="2169"/>
                    <a:pt x="1780" y="2101"/>
                  </a:cubicBezTo>
                  <a:cubicBezTo>
                    <a:pt x="1826" y="2055"/>
                    <a:pt x="1872" y="2101"/>
                    <a:pt x="1917" y="2055"/>
                  </a:cubicBezTo>
                  <a:cubicBezTo>
                    <a:pt x="1940" y="2078"/>
                    <a:pt x="1917" y="2101"/>
                    <a:pt x="1895" y="2124"/>
                  </a:cubicBezTo>
                  <a:close/>
                  <a:moveTo>
                    <a:pt x="1712" y="2238"/>
                  </a:moveTo>
                  <a:cubicBezTo>
                    <a:pt x="1735" y="2192"/>
                    <a:pt x="1780" y="2146"/>
                    <a:pt x="1826" y="2192"/>
                  </a:cubicBezTo>
                  <a:cubicBezTo>
                    <a:pt x="1780" y="2192"/>
                    <a:pt x="1758" y="2306"/>
                    <a:pt x="1712" y="2238"/>
                  </a:cubicBezTo>
                  <a:close/>
                  <a:moveTo>
                    <a:pt x="1278" y="2626"/>
                  </a:moveTo>
                  <a:cubicBezTo>
                    <a:pt x="1324" y="2557"/>
                    <a:pt x="1370" y="2580"/>
                    <a:pt x="1415" y="2557"/>
                  </a:cubicBezTo>
                  <a:cubicBezTo>
                    <a:pt x="1415" y="2557"/>
                    <a:pt x="1347" y="2694"/>
                    <a:pt x="1278" y="2626"/>
                  </a:cubicBezTo>
                  <a:close/>
                  <a:moveTo>
                    <a:pt x="1598" y="2215"/>
                  </a:moveTo>
                  <a:cubicBezTo>
                    <a:pt x="1552" y="2192"/>
                    <a:pt x="1689" y="2169"/>
                    <a:pt x="1621" y="2124"/>
                  </a:cubicBezTo>
                  <a:cubicBezTo>
                    <a:pt x="1689" y="2169"/>
                    <a:pt x="1712" y="2032"/>
                    <a:pt x="1758" y="2101"/>
                  </a:cubicBezTo>
                  <a:cubicBezTo>
                    <a:pt x="1712" y="2146"/>
                    <a:pt x="1643" y="2146"/>
                    <a:pt x="1598" y="2215"/>
                  </a:cubicBezTo>
                  <a:close/>
                  <a:moveTo>
                    <a:pt x="2442" y="1462"/>
                  </a:moveTo>
                  <a:cubicBezTo>
                    <a:pt x="2488" y="1462"/>
                    <a:pt x="2511" y="1416"/>
                    <a:pt x="2556" y="1485"/>
                  </a:cubicBezTo>
                  <a:cubicBezTo>
                    <a:pt x="2511" y="1507"/>
                    <a:pt x="2488" y="1530"/>
                    <a:pt x="2442" y="1462"/>
                  </a:cubicBezTo>
                  <a:close/>
                  <a:moveTo>
                    <a:pt x="5204" y="138"/>
                  </a:moveTo>
                  <a:cubicBezTo>
                    <a:pt x="5136" y="92"/>
                    <a:pt x="5318" y="115"/>
                    <a:pt x="5341" y="69"/>
                  </a:cubicBezTo>
                  <a:cubicBezTo>
                    <a:pt x="5341" y="92"/>
                    <a:pt x="5364" y="92"/>
                    <a:pt x="5387" y="92"/>
                  </a:cubicBezTo>
                  <a:cubicBezTo>
                    <a:pt x="5364" y="184"/>
                    <a:pt x="5204" y="115"/>
                    <a:pt x="5204" y="138"/>
                  </a:cubicBezTo>
                  <a:close/>
                  <a:moveTo>
                    <a:pt x="1552" y="2010"/>
                  </a:moveTo>
                  <a:cubicBezTo>
                    <a:pt x="1598" y="2010"/>
                    <a:pt x="1643" y="1941"/>
                    <a:pt x="1689" y="1895"/>
                  </a:cubicBezTo>
                  <a:cubicBezTo>
                    <a:pt x="1735" y="1850"/>
                    <a:pt x="1780" y="1758"/>
                    <a:pt x="1826" y="1804"/>
                  </a:cubicBezTo>
                  <a:cubicBezTo>
                    <a:pt x="1735" y="1850"/>
                    <a:pt x="1666" y="2078"/>
                    <a:pt x="1552" y="2010"/>
                  </a:cubicBezTo>
                  <a:close/>
                  <a:moveTo>
                    <a:pt x="9929" y="1302"/>
                  </a:moveTo>
                  <a:cubicBezTo>
                    <a:pt x="9952" y="1279"/>
                    <a:pt x="10020" y="1302"/>
                    <a:pt x="10043" y="1325"/>
                  </a:cubicBezTo>
                  <a:cubicBezTo>
                    <a:pt x="10066" y="1348"/>
                    <a:pt x="10112" y="1393"/>
                    <a:pt x="10066" y="1439"/>
                  </a:cubicBezTo>
                  <a:cubicBezTo>
                    <a:pt x="10043" y="1348"/>
                    <a:pt x="9997" y="1370"/>
                    <a:pt x="9929" y="1302"/>
                  </a:cubicBezTo>
                  <a:close/>
                  <a:moveTo>
                    <a:pt x="1050" y="2671"/>
                  </a:moveTo>
                  <a:cubicBezTo>
                    <a:pt x="1050" y="2626"/>
                    <a:pt x="1096" y="2603"/>
                    <a:pt x="1118" y="2580"/>
                  </a:cubicBezTo>
                  <a:cubicBezTo>
                    <a:pt x="1141" y="2580"/>
                    <a:pt x="1096" y="2717"/>
                    <a:pt x="1050" y="2671"/>
                  </a:cubicBezTo>
                  <a:close/>
                  <a:moveTo>
                    <a:pt x="6802" y="2055"/>
                  </a:moveTo>
                  <a:cubicBezTo>
                    <a:pt x="6711" y="2078"/>
                    <a:pt x="6642" y="2055"/>
                    <a:pt x="6574" y="2010"/>
                  </a:cubicBezTo>
                  <a:cubicBezTo>
                    <a:pt x="6619" y="1987"/>
                    <a:pt x="6711" y="2010"/>
                    <a:pt x="6779" y="2010"/>
                  </a:cubicBezTo>
                  <a:cubicBezTo>
                    <a:pt x="6802" y="2010"/>
                    <a:pt x="6802" y="2032"/>
                    <a:pt x="6802" y="2055"/>
                  </a:cubicBezTo>
                  <a:close/>
                  <a:moveTo>
                    <a:pt x="7738" y="9998"/>
                  </a:moveTo>
                  <a:cubicBezTo>
                    <a:pt x="7692" y="9998"/>
                    <a:pt x="7715" y="10044"/>
                    <a:pt x="7692" y="10067"/>
                  </a:cubicBezTo>
                  <a:cubicBezTo>
                    <a:pt x="7601" y="9953"/>
                    <a:pt x="7601" y="10112"/>
                    <a:pt x="7578" y="10090"/>
                  </a:cubicBezTo>
                  <a:cubicBezTo>
                    <a:pt x="7578" y="10067"/>
                    <a:pt x="7578" y="10044"/>
                    <a:pt x="7555" y="10021"/>
                  </a:cubicBezTo>
                  <a:cubicBezTo>
                    <a:pt x="7578" y="10021"/>
                    <a:pt x="7624" y="9976"/>
                    <a:pt x="7646" y="10021"/>
                  </a:cubicBezTo>
                  <a:cubicBezTo>
                    <a:pt x="7669" y="9976"/>
                    <a:pt x="7692" y="9884"/>
                    <a:pt x="7738" y="9998"/>
                  </a:cubicBezTo>
                  <a:close/>
                  <a:moveTo>
                    <a:pt x="9062" y="9770"/>
                  </a:moveTo>
                  <a:cubicBezTo>
                    <a:pt x="9062" y="9839"/>
                    <a:pt x="9016" y="9839"/>
                    <a:pt x="8948" y="9839"/>
                  </a:cubicBezTo>
                  <a:cubicBezTo>
                    <a:pt x="8948" y="9793"/>
                    <a:pt x="8970" y="9770"/>
                    <a:pt x="9016" y="9747"/>
                  </a:cubicBezTo>
                  <a:cubicBezTo>
                    <a:pt x="9039" y="9770"/>
                    <a:pt x="9062" y="9793"/>
                    <a:pt x="9062" y="9770"/>
                  </a:cubicBezTo>
                  <a:close/>
                  <a:moveTo>
                    <a:pt x="9221" y="9610"/>
                  </a:moveTo>
                  <a:cubicBezTo>
                    <a:pt x="9244" y="9656"/>
                    <a:pt x="9199" y="9679"/>
                    <a:pt x="9176" y="9679"/>
                  </a:cubicBezTo>
                  <a:cubicBezTo>
                    <a:pt x="9153" y="9633"/>
                    <a:pt x="9176" y="9610"/>
                    <a:pt x="9221" y="9610"/>
                  </a:cubicBezTo>
                  <a:close/>
                  <a:moveTo>
                    <a:pt x="8948" y="9884"/>
                  </a:moveTo>
                  <a:lnTo>
                    <a:pt x="8833" y="9976"/>
                  </a:lnTo>
                  <a:cubicBezTo>
                    <a:pt x="8856" y="9930"/>
                    <a:pt x="8879" y="9816"/>
                    <a:pt x="8948" y="9884"/>
                  </a:cubicBezTo>
                  <a:close/>
                  <a:moveTo>
                    <a:pt x="6551" y="11391"/>
                  </a:moveTo>
                  <a:cubicBezTo>
                    <a:pt x="6642" y="11391"/>
                    <a:pt x="6733" y="11368"/>
                    <a:pt x="6802" y="11368"/>
                  </a:cubicBezTo>
                  <a:cubicBezTo>
                    <a:pt x="6688" y="11482"/>
                    <a:pt x="6528" y="11391"/>
                    <a:pt x="6345" y="11436"/>
                  </a:cubicBezTo>
                  <a:cubicBezTo>
                    <a:pt x="6300" y="11414"/>
                    <a:pt x="6482" y="11414"/>
                    <a:pt x="6551" y="11391"/>
                  </a:cubicBezTo>
                  <a:close/>
                  <a:moveTo>
                    <a:pt x="7898" y="11162"/>
                  </a:moveTo>
                  <a:cubicBezTo>
                    <a:pt x="7875" y="11231"/>
                    <a:pt x="7761" y="11208"/>
                    <a:pt x="7715" y="11254"/>
                  </a:cubicBezTo>
                  <a:cubicBezTo>
                    <a:pt x="7738" y="11185"/>
                    <a:pt x="7829" y="11185"/>
                    <a:pt x="7898" y="11162"/>
                  </a:cubicBezTo>
                  <a:close/>
                  <a:moveTo>
                    <a:pt x="8811" y="9839"/>
                  </a:moveTo>
                  <a:cubicBezTo>
                    <a:pt x="8788" y="9861"/>
                    <a:pt x="8811" y="9884"/>
                    <a:pt x="8788" y="9907"/>
                  </a:cubicBezTo>
                  <a:cubicBezTo>
                    <a:pt x="8742" y="9861"/>
                    <a:pt x="8696" y="9816"/>
                    <a:pt x="8674" y="9770"/>
                  </a:cubicBezTo>
                  <a:cubicBezTo>
                    <a:pt x="8719" y="9770"/>
                    <a:pt x="8765" y="9793"/>
                    <a:pt x="8811" y="9839"/>
                  </a:cubicBezTo>
                  <a:close/>
                  <a:moveTo>
                    <a:pt x="7578" y="11208"/>
                  </a:moveTo>
                  <a:cubicBezTo>
                    <a:pt x="7601" y="11322"/>
                    <a:pt x="7464" y="11299"/>
                    <a:pt x="7395" y="11299"/>
                  </a:cubicBezTo>
                  <a:cubicBezTo>
                    <a:pt x="7373" y="11299"/>
                    <a:pt x="7304" y="11368"/>
                    <a:pt x="7281" y="11277"/>
                  </a:cubicBezTo>
                  <a:cubicBezTo>
                    <a:pt x="7395" y="11299"/>
                    <a:pt x="7510" y="11231"/>
                    <a:pt x="7578" y="11208"/>
                  </a:cubicBezTo>
                  <a:close/>
                  <a:moveTo>
                    <a:pt x="1598" y="6643"/>
                  </a:moveTo>
                  <a:cubicBezTo>
                    <a:pt x="1621" y="6666"/>
                    <a:pt x="1621" y="6734"/>
                    <a:pt x="1621" y="6803"/>
                  </a:cubicBezTo>
                  <a:cubicBezTo>
                    <a:pt x="1598" y="6757"/>
                    <a:pt x="1575" y="6689"/>
                    <a:pt x="1598" y="6643"/>
                  </a:cubicBezTo>
                  <a:close/>
                  <a:moveTo>
                    <a:pt x="1758" y="4886"/>
                  </a:moveTo>
                  <a:cubicBezTo>
                    <a:pt x="1780" y="4908"/>
                    <a:pt x="1780" y="5022"/>
                    <a:pt x="1712" y="5045"/>
                  </a:cubicBezTo>
                  <a:cubicBezTo>
                    <a:pt x="1621" y="5022"/>
                    <a:pt x="1735" y="5022"/>
                    <a:pt x="1735" y="5022"/>
                  </a:cubicBezTo>
                  <a:cubicBezTo>
                    <a:pt x="1689" y="4977"/>
                    <a:pt x="1735" y="4908"/>
                    <a:pt x="1758" y="4886"/>
                  </a:cubicBezTo>
                  <a:close/>
                  <a:moveTo>
                    <a:pt x="8217" y="9656"/>
                  </a:moveTo>
                  <a:cubicBezTo>
                    <a:pt x="8240" y="9702"/>
                    <a:pt x="8194" y="9702"/>
                    <a:pt x="8149" y="9702"/>
                  </a:cubicBezTo>
                  <a:cubicBezTo>
                    <a:pt x="8149" y="9633"/>
                    <a:pt x="8194" y="9656"/>
                    <a:pt x="8217" y="9656"/>
                  </a:cubicBezTo>
                  <a:close/>
                  <a:moveTo>
                    <a:pt x="4725" y="1644"/>
                  </a:moveTo>
                  <a:cubicBezTo>
                    <a:pt x="4702" y="1576"/>
                    <a:pt x="4725" y="1553"/>
                    <a:pt x="4770" y="1530"/>
                  </a:cubicBezTo>
                  <a:cubicBezTo>
                    <a:pt x="4770" y="1576"/>
                    <a:pt x="4770" y="1576"/>
                    <a:pt x="4748" y="1599"/>
                  </a:cubicBezTo>
                  <a:cubicBezTo>
                    <a:pt x="4748" y="1599"/>
                    <a:pt x="4748" y="1599"/>
                    <a:pt x="4770" y="1599"/>
                  </a:cubicBezTo>
                  <a:cubicBezTo>
                    <a:pt x="4770" y="1644"/>
                    <a:pt x="4748" y="1622"/>
                    <a:pt x="4725" y="1644"/>
                  </a:cubicBezTo>
                  <a:close/>
                  <a:moveTo>
                    <a:pt x="1735" y="9998"/>
                  </a:moveTo>
                  <a:cubicBezTo>
                    <a:pt x="1803" y="9930"/>
                    <a:pt x="1666" y="9884"/>
                    <a:pt x="1643" y="9816"/>
                  </a:cubicBezTo>
                  <a:cubicBezTo>
                    <a:pt x="1621" y="9839"/>
                    <a:pt x="1621" y="9793"/>
                    <a:pt x="1575" y="9816"/>
                  </a:cubicBezTo>
                  <a:cubicBezTo>
                    <a:pt x="1643" y="9907"/>
                    <a:pt x="1689" y="9884"/>
                    <a:pt x="1735" y="9998"/>
                  </a:cubicBezTo>
                  <a:close/>
                  <a:moveTo>
                    <a:pt x="1735" y="10021"/>
                  </a:moveTo>
                  <a:cubicBezTo>
                    <a:pt x="1689" y="9998"/>
                    <a:pt x="1666" y="9884"/>
                    <a:pt x="1621" y="9930"/>
                  </a:cubicBezTo>
                  <a:cubicBezTo>
                    <a:pt x="1643" y="9953"/>
                    <a:pt x="1666" y="10067"/>
                    <a:pt x="1735" y="10021"/>
                  </a:cubicBezTo>
                  <a:close/>
                  <a:moveTo>
                    <a:pt x="1621" y="9770"/>
                  </a:moveTo>
                  <a:cubicBezTo>
                    <a:pt x="1598" y="9724"/>
                    <a:pt x="1575" y="9724"/>
                    <a:pt x="1552" y="9724"/>
                  </a:cubicBezTo>
                  <a:cubicBezTo>
                    <a:pt x="1506" y="9724"/>
                    <a:pt x="1438" y="9816"/>
                    <a:pt x="1506" y="9793"/>
                  </a:cubicBezTo>
                  <a:cubicBezTo>
                    <a:pt x="1506" y="9747"/>
                    <a:pt x="1598" y="9770"/>
                    <a:pt x="1621" y="9770"/>
                  </a:cubicBezTo>
                  <a:close/>
                  <a:moveTo>
                    <a:pt x="1758" y="9747"/>
                  </a:moveTo>
                  <a:cubicBezTo>
                    <a:pt x="1803" y="9747"/>
                    <a:pt x="1826" y="9793"/>
                    <a:pt x="1872" y="9747"/>
                  </a:cubicBezTo>
                  <a:cubicBezTo>
                    <a:pt x="1826" y="9724"/>
                    <a:pt x="1872" y="9702"/>
                    <a:pt x="1849" y="9679"/>
                  </a:cubicBezTo>
                  <a:close/>
                  <a:moveTo>
                    <a:pt x="1598" y="9222"/>
                  </a:moveTo>
                  <a:cubicBezTo>
                    <a:pt x="1529" y="9177"/>
                    <a:pt x="1506" y="9063"/>
                    <a:pt x="1415" y="9108"/>
                  </a:cubicBezTo>
                  <a:cubicBezTo>
                    <a:pt x="1415" y="9154"/>
                    <a:pt x="1438" y="9108"/>
                    <a:pt x="1461" y="9131"/>
                  </a:cubicBezTo>
                  <a:cubicBezTo>
                    <a:pt x="1506" y="9177"/>
                    <a:pt x="1529" y="9268"/>
                    <a:pt x="1598" y="9222"/>
                  </a:cubicBezTo>
                  <a:close/>
                  <a:moveTo>
                    <a:pt x="1233" y="9451"/>
                  </a:moveTo>
                  <a:cubicBezTo>
                    <a:pt x="1278" y="9405"/>
                    <a:pt x="1301" y="9382"/>
                    <a:pt x="1324" y="9336"/>
                  </a:cubicBezTo>
                  <a:cubicBezTo>
                    <a:pt x="1278" y="9382"/>
                    <a:pt x="1187" y="9405"/>
                    <a:pt x="1233" y="9451"/>
                  </a:cubicBezTo>
                  <a:close/>
                  <a:moveTo>
                    <a:pt x="1255" y="9268"/>
                  </a:moveTo>
                  <a:cubicBezTo>
                    <a:pt x="1233" y="9268"/>
                    <a:pt x="1210" y="9268"/>
                    <a:pt x="1187" y="9245"/>
                  </a:cubicBezTo>
                  <a:cubicBezTo>
                    <a:pt x="1118" y="9268"/>
                    <a:pt x="1118" y="9314"/>
                    <a:pt x="1118" y="9336"/>
                  </a:cubicBezTo>
                  <a:cubicBezTo>
                    <a:pt x="1164" y="9314"/>
                    <a:pt x="1187" y="9336"/>
                    <a:pt x="1187" y="9359"/>
                  </a:cubicBezTo>
                  <a:cubicBezTo>
                    <a:pt x="1255" y="9336"/>
                    <a:pt x="1255" y="9291"/>
                    <a:pt x="1255" y="9268"/>
                  </a:cubicBezTo>
                  <a:close/>
                  <a:moveTo>
                    <a:pt x="936" y="8743"/>
                  </a:moveTo>
                  <a:cubicBezTo>
                    <a:pt x="959" y="8697"/>
                    <a:pt x="936" y="8629"/>
                    <a:pt x="890" y="8652"/>
                  </a:cubicBezTo>
                  <a:cubicBezTo>
                    <a:pt x="936" y="8675"/>
                    <a:pt x="890" y="8743"/>
                    <a:pt x="936" y="8743"/>
                  </a:cubicBezTo>
                  <a:close/>
                  <a:moveTo>
                    <a:pt x="1027" y="8013"/>
                  </a:moveTo>
                  <a:cubicBezTo>
                    <a:pt x="1027" y="7990"/>
                    <a:pt x="1096" y="7944"/>
                    <a:pt x="1027" y="7944"/>
                  </a:cubicBezTo>
                  <a:cubicBezTo>
                    <a:pt x="936" y="8013"/>
                    <a:pt x="1004" y="7898"/>
                    <a:pt x="959" y="7898"/>
                  </a:cubicBezTo>
                  <a:cubicBezTo>
                    <a:pt x="845" y="7944"/>
                    <a:pt x="981" y="8013"/>
                    <a:pt x="1027" y="8013"/>
                  </a:cubicBezTo>
                  <a:close/>
                  <a:moveTo>
                    <a:pt x="1050" y="7898"/>
                  </a:moveTo>
                  <a:cubicBezTo>
                    <a:pt x="1027" y="7876"/>
                    <a:pt x="1027" y="7830"/>
                    <a:pt x="1004" y="7830"/>
                  </a:cubicBezTo>
                  <a:cubicBezTo>
                    <a:pt x="959" y="7830"/>
                    <a:pt x="936" y="7853"/>
                    <a:pt x="913" y="7876"/>
                  </a:cubicBezTo>
                  <a:cubicBezTo>
                    <a:pt x="1004" y="7830"/>
                    <a:pt x="1004" y="7898"/>
                    <a:pt x="1050" y="7898"/>
                  </a:cubicBezTo>
                  <a:close/>
                  <a:moveTo>
                    <a:pt x="228" y="7008"/>
                  </a:moveTo>
                  <a:cubicBezTo>
                    <a:pt x="228" y="6940"/>
                    <a:pt x="228" y="6940"/>
                    <a:pt x="160" y="6917"/>
                  </a:cubicBezTo>
                  <a:cubicBezTo>
                    <a:pt x="137" y="6963"/>
                    <a:pt x="160" y="7008"/>
                    <a:pt x="228" y="7008"/>
                  </a:cubicBezTo>
                  <a:close/>
                  <a:moveTo>
                    <a:pt x="936" y="6848"/>
                  </a:moveTo>
                  <a:cubicBezTo>
                    <a:pt x="913" y="6803"/>
                    <a:pt x="890" y="6757"/>
                    <a:pt x="845" y="6734"/>
                  </a:cubicBezTo>
                  <a:cubicBezTo>
                    <a:pt x="822" y="6803"/>
                    <a:pt x="867" y="6826"/>
                    <a:pt x="936" y="6848"/>
                  </a:cubicBezTo>
                  <a:close/>
                  <a:moveTo>
                    <a:pt x="160" y="6620"/>
                  </a:moveTo>
                  <a:cubicBezTo>
                    <a:pt x="183" y="6597"/>
                    <a:pt x="183" y="6529"/>
                    <a:pt x="114" y="6529"/>
                  </a:cubicBezTo>
                  <a:cubicBezTo>
                    <a:pt x="137" y="6575"/>
                    <a:pt x="91" y="6620"/>
                    <a:pt x="160" y="6620"/>
                  </a:cubicBezTo>
                  <a:close/>
                  <a:moveTo>
                    <a:pt x="183" y="6392"/>
                  </a:moveTo>
                  <a:cubicBezTo>
                    <a:pt x="205" y="6392"/>
                    <a:pt x="228" y="6369"/>
                    <a:pt x="183" y="6369"/>
                  </a:cubicBezTo>
                  <a:cubicBezTo>
                    <a:pt x="183" y="6392"/>
                    <a:pt x="114" y="6392"/>
                    <a:pt x="114" y="6460"/>
                  </a:cubicBezTo>
                  <a:cubicBezTo>
                    <a:pt x="183" y="6460"/>
                    <a:pt x="160" y="6415"/>
                    <a:pt x="183" y="6392"/>
                  </a:cubicBezTo>
                  <a:close/>
                  <a:moveTo>
                    <a:pt x="160" y="6369"/>
                  </a:moveTo>
                  <a:cubicBezTo>
                    <a:pt x="137" y="6301"/>
                    <a:pt x="183" y="6278"/>
                    <a:pt x="137" y="6232"/>
                  </a:cubicBezTo>
                  <a:cubicBezTo>
                    <a:pt x="114" y="6255"/>
                    <a:pt x="114" y="6255"/>
                    <a:pt x="91" y="6232"/>
                  </a:cubicBezTo>
                  <a:cubicBezTo>
                    <a:pt x="114" y="6301"/>
                    <a:pt x="23" y="6346"/>
                    <a:pt x="160" y="6369"/>
                  </a:cubicBezTo>
                  <a:close/>
                  <a:moveTo>
                    <a:pt x="1735" y="4657"/>
                  </a:moveTo>
                  <a:cubicBezTo>
                    <a:pt x="1758" y="4634"/>
                    <a:pt x="1803" y="4634"/>
                    <a:pt x="1803" y="4589"/>
                  </a:cubicBezTo>
                  <a:cubicBezTo>
                    <a:pt x="1758" y="4589"/>
                    <a:pt x="1758" y="4589"/>
                    <a:pt x="1735" y="4589"/>
                  </a:cubicBezTo>
                  <a:cubicBezTo>
                    <a:pt x="1689" y="4520"/>
                    <a:pt x="1803" y="4520"/>
                    <a:pt x="1758" y="4497"/>
                  </a:cubicBezTo>
                  <a:cubicBezTo>
                    <a:pt x="1712" y="4475"/>
                    <a:pt x="1712" y="4543"/>
                    <a:pt x="1666" y="4566"/>
                  </a:cubicBezTo>
                  <a:cubicBezTo>
                    <a:pt x="1689" y="4589"/>
                    <a:pt x="1735" y="4589"/>
                    <a:pt x="1735" y="4612"/>
                  </a:cubicBezTo>
                  <a:cubicBezTo>
                    <a:pt x="1712" y="4612"/>
                    <a:pt x="1712" y="4657"/>
                    <a:pt x="1689" y="4657"/>
                  </a:cubicBezTo>
                  <a:cubicBezTo>
                    <a:pt x="1712" y="4749"/>
                    <a:pt x="1689" y="4680"/>
                    <a:pt x="1735" y="4657"/>
                  </a:cubicBezTo>
                  <a:close/>
                  <a:moveTo>
                    <a:pt x="1803" y="4475"/>
                  </a:moveTo>
                  <a:cubicBezTo>
                    <a:pt x="1803" y="4452"/>
                    <a:pt x="1826" y="4475"/>
                    <a:pt x="1826" y="4452"/>
                  </a:cubicBezTo>
                  <a:cubicBezTo>
                    <a:pt x="1780" y="4429"/>
                    <a:pt x="1780" y="4406"/>
                    <a:pt x="1735" y="4383"/>
                  </a:cubicBezTo>
                  <a:cubicBezTo>
                    <a:pt x="1735" y="4429"/>
                    <a:pt x="1758" y="4452"/>
                    <a:pt x="1803" y="4475"/>
                  </a:cubicBezTo>
                  <a:close/>
                  <a:moveTo>
                    <a:pt x="1986" y="3721"/>
                  </a:moveTo>
                  <a:cubicBezTo>
                    <a:pt x="1986" y="3699"/>
                    <a:pt x="2009" y="3721"/>
                    <a:pt x="2031" y="3721"/>
                  </a:cubicBezTo>
                  <a:cubicBezTo>
                    <a:pt x="2054" y="3699"/>
                    <a:pt x="2031" y="3630"/>
                    <a:pt x="2077" y="3653"/>
                  </a:cubicBezTo>
                  <a:cubicBezTo>
                    <a:pt x="2100" y="3676"/>
                    <a:pt x="2054" y="3699"/>
                    <a:pt x="2100" y="3721"/>
                  </a:cubicBezTo>
                  <a:cubicBezTo>
                    <a:pt x="2168" y="3699"/>
                    <a:pt x="2123" y="3676"/>
                    <a:pt x="2123" y="3630"/>
                  </a:cubicBezTo>
                  <a:cubicBezTo>
                    <a:pt x="2054" y="3630"/>
                    <a:pt x="2054" y="3584"/>
                    <a:pt x="2009" y="3584"/>
                  </a:cubicBezTo>
                  <a:cubicBezTo>
                    <a:pt x="2009" y="3630"/>
                    <a:pt x="1986" y="3676"/>
                    <a:pt x="1986" y="3721"/>
                  </a:cubicBezTo>
                  <a:moveTo>
                    <a:pt x="2419" y="3151"/>
                  </a:moveTo>
                  <a:cubicBezTo>
                    <a:pt x="2442" y="3128"/>
                    <a:pt x="2419" y="3082"/>
                    <a:pt x="2374" y="3059"/>
                  </a:cubicBezTo>
                  <a:cubicBezTo>
                    <a:pt x="2351" y="3082"/>
                    <a:pt x="2374" y="3128"/>
                    <a:pt x="2419" y="3151"/>
                  </a:cubicBezTo>
                  <a:close/>
                  <a:moveTo>
                    <a:pt x="2602" y="3128"/>
                  </a:moveTo>
                  <a:cubicBezTo>
                    <a:pt x="2602" y="3059"/>
                    <a:pt x="2716" y="3105"/>
                    <a:pt x="2671" y="3037"/>
                  </a:cubicBezTo>
                  <a:cubicBezTo>
                    <a:pt x="2625" y="3037"/>
                    <a:pt x="2579" y="2991"/>
                    <a:pt x="2534" y="3037"/>
                  </a:cubicBezTo>
                  <a:cubicBezTo>
                    <a:pt x="2556" y="3059"/>
                    <a:pt x="2556" y="3082"/>
                    <a:pt x="2602" y="3082"/>
                  </a:cubicBezTo>
                  <a:cubicBezTo>
                    <a:pt x="2579" y="3105"/>
                    <a:pt x="2579" y="3105"/>
                    <a:pt x="2602" y="3128"/>
                  </a:cubicBezTo>
                  <a:close/>
                  <a:moveTo>
                    <a:pt x="2077" y="2101"/>
                  </a:moveTo>
                  <a:cubicBezTo>
                    <a:pt x="2100" y="2055"/>
                    <a:pt x="2123" y="2078"/>
                    <a:pt x="2146" y="2055"/>
                  </a:cubicBezTo>
                  <a:cubicBezTo>
                    <a:pt x="2123" y="2032"/>
                    <a:pt x="2100" y="2010"/>
                    <a:pt x="2077" y="2010"/>
                  </a:cubicBezTo>
                  <a:cubicBezTo>
                    <a:pt x="2054" y="2032"/>
                    <a:pt x="2077" y="2055"/>
                    <a:pt x="2077" y="2101"/>
                  </a:cubicBezTo>
                  <a:close/>
                  <a:moveTo>
                    <a:pt x="2830" y="2808"/>
                  </a:moveTo>
                  <a:cubicBezTo>
                    <a:pt x="2876" y="2808"/>
                    <a:pt x="2808" y="2740"/>
                    <a:pt x="2853" y="2740"/>
                  </a:cubicBezTo>
                  <a:cubicBezTo>
                    <a:pt x="2876" y="2740"/>
                    <a:pt x="3013" y="2717"/>
                    <a:pt x="2944" y="2649"/>
                  </a:cubicBezTo>
                  <a:cubicBezTo>
                    <a:pt x="2899" y="2671"/>
                    <a:pt x="2899" y="2740"/>
                    <a:pt x="2853" y="2694"/>
                  </a:cubicBezTo>
                  <a:cubicBezTo>
                    <a:pt x="2853" y="2717"/>
                    <a:pt x="2876" y="2671"/>
                    <a:pt x="2853" y="2671"/>
                  </a:cubicBezTo>
                  <a:cubicBezTo>
                    <a:pt x="2853" y="2740"/>
                    <a:pt x="2739" y="2740"/>
                    <a:pt x="2830" y="2808"/>
                  </a:cubicBezTo>
                  <a:close/>
                  <a:moveTo>
                    <a:pt x="2237" y="1964"/>
                  </a:moveTo>
                  <a:cubicBezTo>
                    <a:pt x="2260" y="1941"/>
                    <a:pt x="2283" y="1918"/>
                    <a:pt x="2260" y="1873"/>
                  </a:cubicBezTo>
                  <a:cubicBezTo>
                    <a:pt x="2214" y="1873"/>
                    <a:pt x="2168" y="1918"/>
                    <a:pt x="2237" y="1964"/>
                  </a:cubicBezTo>
                  <a:close/>
                  <a:moveTo>
                    <a:pt x="2305" y="1713"/>
                  </a:moveTo>
                  <a:cubicBezTo>
                    <a:pt x="2283" y="1667"/>
                    <a:pt x="2237" y="1690"/>
                    <a:pt x="2214" y="1713"/>
                  </a:cubicBezTo>
                  <a:cubicBezTo>
                    <a:pt x="2237" y="1781"/>
                    <a:pt x="2283" y="1758"/>
                    <a:pt x="2305" y="1713"/>
                  </a:cubicBezTo>
                  <a:close/>
                  <a:moveTo>
                    <a:pt x="2419" y="1804"/>
                  </a:moveTo>
                  <a:cubicBezTo>
                    <a:pt x="2488" y="1804"/>
                    <a:pt x="2442" y="1713"/>
                    <a:pt x="2465" y="1667"/>
                  </a:cubicBezTo>
                  <a:cubicBezTo>
                    <a:pt x="2419" y="1713"/>
                    <a:pt x="2397" y="1736"/>
                    <a:pt x="2419" y="1804"/>
                  </a:cubicBezTo>
                  <a:close/>
                  <a:moveTo>
                    <a:pt x="3218" y="2694"/>
                  </a:moveTo>
                  <a:cubicBezTo>
                    <a:pt x="3287" y="2763"/>
                    <a:pt x="3287" y="2717"/>
                    <a:pt x="3310" y="2694"/>
                  </a:cubicBezTo>
                  <a:cubicBezTo>
                    <a:pt x="3264" y="2626"/>
                    <a:pt x="3241" y="2671"/>
                    <a:pt x="3218" y="2694"/>
                  </a:cubicBezTo>
                  <a:close/>
                  <a:moveTo>
                    <a:pt x="3332" y="2740"/>
                  </a:moveTo>
                  <a:cubicBezTo>
                    <a:pt x="3355" y="2763"/>
                    <a:pt x="3378" y="2717"/>
                    <a:pt x="3355" y="2694"/>
                  </a:cubicBezTo>
                  <a:cubicBezTo>
                    <a:pt x="3332" y="2671"/>
                    <a:pt x="3310" y="2717"/>
                    <a:pt x="3332" y="2740"/>
                  </a:cubicBezTo>
                  <a:close/>
                  <a:moveTo>
                    <a:pt x="3515" y="2854"/>
                  </a:moveTo>
                  <a:cubicBezTo>
                    <a:pt x="3561" y="2854"/>
                    <a:pt x="3584" y="2808"/>
                    <a:pt x="3606" y="2831"/>
                  </a:cubicBezTo>
                  <a:cubicBezTo>
                    <a:pt x="3584" y="2808"/>
                    <a:pt x="3492" y="2740"/>
                    <a:pt x="3515" y="2786"/>
                  </a:cubicBezTo>
                  <a:cubicBezTo>
                    <a:pt x="3515" y="2786"/>
                    <a:pt x="3515" y="2786"/>
                    <a:pt x="3538" y="2808"/>
                  </a:cubicBezTo>
                  <a:cubicBezTo>
                    <a:pt x="3515" y="2808"/>
                    <a:pt x="3515" y="2831"/>
                    <a:pt x="3515" y="2854"/>
                  </a:cubicBezTo>
                  <a:close/>
                  <a:moveTo>
                    <a:pt x="3561" y="2306"/>
                  </a:moveTo>
                  <a:cubicBezTo>
                    <a:pt x="3515" y="2238"/>
                    <a:pt x="3469" y="2261"/>
                    <a:pt x="3469" y="2306"/>
                  </a:cubicBezTo>
                  <a:cubicBezTo>
                    <a:pt x="3515" y="2375"/>
                    <a:pt x="3561" y="2329"/>
                    <a:pt x="3561" y="2306"/>
                  </a:cubicBezTo>
                  <a:close/>
                  <a:moveTo>
                    <a:pt x="4017" y="1918"/>
                  </a:moveTo>
                  <a:cubicBezTo>
                    <a:pt x="4086" y="1941"/>
                    <a:pt x="4063" y="1895"/>
                    <a:pt x="4109" y="1873"/>
                  </a:cubicBezTo>
                  <a:cubicBezTo>
                    <a:pt x="4131" y="1941"/>
                    <a:pt x="4154" y="1873"/>
                    <a:pt x="4154" y="1873"/>
                  </a:cubicBezTo>
                  <a:cubicBezTo>
                    <a:pt x="4200" y="1850"/>
                    <a:pt x="4223" y="1895"/>
                    <a:pt x="4246" y="1895"/>
                  </a:cubicBezTo>
                  <a:cubicBezTo>
                    <a:pt x="4200" y="1804"/>
                    <a:pt x="4291" y="1827"/>
                    <a:pt x="4268" y="1758"/>
                  </a:cubicBezTo>
                  <a:cubicBezTo>
                    <a:pt x="4291" y="1758"/>
                    <a:pt x="4337" y="1736"/>
                    <a:pt x="4337" y="1781"/>
                  </a:cubicBezTo>
                  <a:cubicBezTo>
                    <a:pt x="4314" y="1804"/>
                    <a:pt x="4268" y="1758"/>
                    <a:pt x="4291" y="1827"/>
                  </a:cubicBezTo>
                  <a:cubicBezTo>
                    <a:pt x="4314" y="1850"/>
                    <a:pt x="4337" y="1850"/>
                    <a:pt x="4360" y="1827"/>
                  </a:cubicBezTo>
                  <a:cubicBezTo>
                    <a:pt x="4382" y="1804"/>
                    <a:pt x="4405" y="1644"/>
                    <a:pt x="4451" y="1758"/>
                  </a:cubicBezTo>
                  <a:cubicBezTo>
                    <a:pt x="4451" y="1758"/>
                    <a:pt x="4428" y="1781"/>
                    <a:pt x="4451" y="1781"/>
                  </a:cubicBezTo>
                  <a:cubicBezTo>
                    <a:pt x="4451" y="1713"/>
                    <a:pt x="4565" y="1827"/>
                    <a:pt x="4542" y="1713"/>
                  </a:cubicBezTo>
                  <a:cubicBezTo>
                    <a:pt x="4519" y="1690"/>
                    <a:pt x="4474" y="1736"/>
                    <a:pt x="4474" y="1690"/>
                  </a:cubicBezTo>
                  <a:cubicBezTo>
                    <a:pt x="4519" y="1667"/>
                    <a:pt x="4588" y="1713"/>
                    <a:pt x="4588" y="1644"/>
                  </a:cubicBezTo>
                  <a:cubicBezTo>
                    <a:pt x="4611" y="1622"/>
                    <a:pt x="4634" y="1690"/>
                    <a:pt x="4634" y="1690"/>
                  </a:cubicBezTo>
                  <a:cubicBezTo>
                    <a:pt x="4656" y="1690"/>
                    <a:pt x="4725" y="1644"/>
                    <a:pt x="4725" y="1667"/>
                  </a:cubicBezTo>
                  <a:cubicBezTo>
                    <a:pt x="4725" y="1667"/>
                    <a:pt x="4725" y="1690"/>
                    <a:pt x="4748" y="1690"/>
                  </a:cubicBezTo>
                  <a:cubicBezTo>
                    <a:pt x="4770" y="1690"/>
                    <a:pt x="4770" y="1644"/>
                    <a:pt x="4816" y="1667"/>
                  </a:cubicBezTo>
                  <a:cubicBezTo>
                    <a:pt x="4816" y="1690"/>
                    <a:pt x="4816" y="1713"/>
                    <a:pt x="4839" y="1713"/>
                  </a:cubicBezTo>
                  <a:cubicBezTo>
                    <a:pt x="4839" y="1667"/>
                    <a:pt x="4816" y="1667"/>
                    <a:pt x="4793" y="1622"/>
                  </a:cubicBezTo>
                  <a:cubicBezTo>
                    <a:pt x="4839" y="1599"/>
                    <a:pt x="4793" y="1530"/>
                    <a:pt x="4839" y="1507"/>
                  </a:cubicBezTo>
                  <a:cubicBezTo>
                    <a:pt x="4862" y="1507"/>
                    <a:pt x="4862" y="1553"/>
                    <a:pt x="4907" y="1530"/>
                  </a:cubicBezTo>
                  <a:cubicBezTo>
                    <a:pt x="4907" y="1507"/>
                    <a:pt x="4930" y="1485"/>
                    <a:pt x="4953" y="1485"/>
                  </a:cubicBezTo>
                  <a:cubicBezTo>
                    <a:pt x="5022" y="1439"/>
                    <a:pt x="5113" y="1416"/>
                    <a:pt x="5204" y="1439"/>
                  </a:cubicBezTo>
                  <a:cubicBezTo>
                    <a:pt x="5204" y="1393"/>
                    <a:pt x="5204" y="1370"/>
                    <a:pt x="5250" y="1370"/>
                  </a:cubicBezTo>
                  <a:cubicBezTo>
                    <a:pt x="5387" y="1325"/>
                    <a:pt x="5432" y="1302"/>
                    <a:pt x="5592" y="1279"/>
                  </a:cubicBezTo>
                  <a:cubicBezTo>
                    <a:pt x="5592" y="1119"/>
                    <a:pt x="5478" y="1256"/>
                    <a:pt x="5432" y="1256"/>
                  </a:cubicBezTo>
                  <a:cubicBezTo>
                    <a:pt x="5364" y="1256"/>
                    <a:pt x="5273" y="1233"/>
                    <a:pt x="5204" y="1233"/>
                  </a:cubicBezTo>
                  <a:cubicBezTo>
                    <a:pt x="5204" y="1279"/>
                    <a:pt x="5204" y="1302"/>
                    <a:pt x="5181" y="1302"/>
                  </a:cubicBezTo>
                  <a:cubicBezTo>
                    <a:pt x="5067" y="1279"/>
                    <a:pt x="5022" y="1348"/>
                    <a:pt x="4930" y="1393"/>
                  </a:cubicBezTo>
                  <a:cubicBezTo>
                    <a:pt x="4907" y="1348"/>
                    <a:pt x="4953" y="1325"/>
                    <a:pt x="4907" y="1348"/>
                  </a:cubicBezTo>
                  <a:cubicBezTo>
                    <a:pt x="4885" y="1370"/>
                    <a:pt x="4862" y="1393"/>
                    <a:pt x="4862" y="1439"/>
                  </a:cubicBezTo>
                  <a:cubicBezTo>
                    <a:pt x="4748" y="1439"/>
                    <a:pt x="4679" y="1507"/>
                    <a:pt x="4611" y="1462"/>
                  </a:cubicBezTo>
                  <a:cubicBezTo>
                    <a:pt x="4588" y="1530"/>
                    <a:pt x="4519" y="1553"/>
                    <a:pt x="4474" y="1530"/>
                  </a:cubicBezTo>
                  <a:cubicBezTo>
                    <a:pt x="4519" y="1622"/>
                    <a:pt x="4428" y="1576"/>
                    <a:pt x="4405" y="1622"/>
                  </a:cubicBezTo>
                  <a:cubicBezTo>
                    <a:pt x="4405" y="1576"/>
                    <a:pt x="4428" y="1576"/>
                    <a:pt x="4428" y="1530"/>
                  </a:cubicBezTo>
                  <a:cubicBezTo>
                    <a:pt x="4405" y="1576"/>
                    <a:pt x="4360" y="1553"/>
                    <a:pt x="4314" y="1576"/>
                  </a:cubicBezTo>
                  <a:cubicBezTo>
                    <a:pt x="4314" y="1667"/>
                    <a:pt x="4360" y="1553"/>
                    <a:pt x="4382" y="1622"/>
                  </a:cubicBezTo>
                  <a:cubicBezTo>
                    <a:pt x="4405" y="1690"/>
                    <a:pt x="4314" y="1622"/>
                    <a:pt x="4268" y="1667"/>
                  </a:cubicBezTo>
                  <a:cubicBezTo>
                    <a:pt x="4291" y="1690"/>
                    <a:pt x="4291" y="1713"/>
                    <a:pt x="4268" y="1713"/>
                  </a:cubicBezTo>
                  <a:cubicBezTo>
                    <a:pt x="4268" y="1644"/>
                    <a:pt x="4268" y="1713"/>
                    <a:pt x="4223" y="1713"/>
                  </a:cubicBezTo>
                  <a:cubicBezTo>
                    <a:pt x="4177" y="1736"/>
                    <a:pt x="4131" y="1736"/>
                    <a:pt x="4131" y="1804"/>
                  </a:cubicBezTo>
                  <a:cubicBezTo>
                    <a:pt x="4131" y="1781"/>
                    <a:pt x="4109" y="1736"/>
                    <a:pt x="4109" y="1713"/>
                  </a:cubicBezTo>
                  <a:cubicBezTo>
                    <a:pt x="4063" y="1713"/>
                    <a:pt x="4086" y="1781"/>
                    <a:pt x="4086" y="1804"/>
                  </a:cubicBezTo>
                  <a:cubicBezTo>
                    <a:pt x="3994" y="1827"/>
                    <a:pt x="3926" y="1850"/>
                    <a:pt x="3880" y="1827"/>
                  </a:cubicBezTo>
                  <a:cubicBezTo>
                    <a:pt x="3880" y="1804"/>
                    <a:pt x="3880" y="1781"/>
                    <a:pt x="3857" y="1758"/>
                  </a:cubicBezTo>
                  <a:cubicBezTo>
                    <a:pt x="3857" y="1804"/>
                    <a:pt x="3880" y="1850"/>
                    <a:pt x="3857" y="1873"/>
                  </a:cubicBezTo>
                  <a:cubicBezTo>
                    <a:pt x="3835" y="1895"/>
                    <a:pt x="3766" y="1827"/>
                    <a:pt x="3789" y="1918"/>
                  </a:cubicBezTo>
                  <a:cubicBezTo>
                    <a:pt x="3857" y="1918"/>
                    <a:pt x="3880" y="1850"/>
                    <a:pt x="3926" y="1895"/>
                  </a:cubicBezTo>
                  <a:cubicBezTo>
                    <a:pt x="3903" y="1918"/>
                    <a:pt x="3880" y="1941"/>
                    <a:pt x="3857" y="1964"/>
                  </a:cubicBezTo>
                  <a:cubicBezTo>
                    <a:pt x="3835" y="2032"/>
                    <a:pt x="3835" y="1964"/>
                    <a:pt x="3789" y="1987"/>
                  </a:cubicBezTo>
                  <a:cubicBezTo>
                    <a:pt x="3812" y="2055"/>
                    <a:pt x="3857" y="2055"/>
                    <a:pt x="3926" y="2032"/>
                  </a:cubicBezTo>
                  <a:cubicBezTo>
                    <a:pt x="3972" y="2010"/>
                    <a:pt x="4040" y="1941"/>
                    <a:pt x="4017" y="1918"/>
                  </a:cubicBezTo>
                  <a:moveTo>
                    <a:pt x="3469" y="937"/>
                  </a:moveTo>
                  <a:cubicBezTo>
                    <a:pt x="3492" y="960"/>
                    <a:pt x="3538" y="937"/>
                    <a:pt x="3515" y="891"/>
                  </a:cubicBezTo>
                  <a:cubicBezTo>
                    <a:pt x="3492" y="868"/>
                    <a:pt x="3447" y="891"/>
                    <a:pt x="3469" y="937"/>
                  </a:cubicBezTo>
                  <a:close/>
                  <a:moveTo>
                    <a:pt x="4291" y="549"/>
                  </a:moveTo>
                  <a:cubicBezTo>
                    <a:pt x="4337" y="503"/>
                    <a:pt x="4337" y="549"/>
                    <a:pt x="4405" y="572"/>
                  </a:cubicBezTo>
                  <a:cubicBezTo>
                    <a:pt x="4382" y="503"/>
                    <a:pt x="4405" y="503"/>
                    <a:pt x="4382" y="457"/>
                  </a:cubicBezTo>
                  <a:cubicBezTo>
                    <a:pt x="4360" y="503"/>
                    <a:pt x="4246" y="480"/>
                    <a:pt x="4291" y="549"/>
                  </a:cubicBezTo>
                  <a:close/>
                  <a:moveTo>
                    <a:pt x="4702" y="412"/>
                  </a:moveTo>
                  <a:cubicBezTo>
                    <a:pt x="4725" y="435"/>
                    <a:pt x="4793" y="389"/>
                    <a:pt x="4816" y="366"/>
                  </a:cubicBezTo>
                  <a:cubicBezTo>
                    <a:pt x="4748" y="389"/>
                    <a:pt x="4702" y="320"/>
                    <a:pt x="4702" y="412"/>
                  </a:cubicBezTo>
                  <a:close/>
                  <a:moveTo>
                    <a:pt x="5661" y="1279"/>
                  </a:moveTo>
                  <a:cubicBezTo>
                    <a:pt x="5661" y="1211"/>
                    <a:pt x="5638" y="1211"/>
                    <a:pt x="5638" y="1142"/>
                  </a:cubicBezTo>
                  <a:cubicBezTo>
                    <a:pt x="5638" y="1142"/>
                    <a:pt x="5661" y="1142"/>
                    <a:pt x="5661" y="1119"/>
                  </a:cubicBezTo>
                  <a:cubicBezTo>
                    <a:pt x="5592" y="1142"/>
                    <a:pt x="5592" y="1279"/>
                    <a:pt x="5661" y="1279"/>
                  </a:cubicBezTo>
                  <a:close/>
                  <a:moveTo>
                    <a:pt x="4291" y="2124"/>
                  </a:moveTo>
                  <a:cubicBezTo>
                    <a:pt x="4314" y="2124"/>
                    <a:pt x="4337" y="2192"/>
                    <a:pt x="4360" y="2169"/>
                  </a:cubicBezTo>
                  <a:cubicBezTo>
                    <a:pt x="4405" y="2101"/>
                    <a:pt x="4268" y="2032"/>
                    <a:pt x="4291" y="2124"/>
                  </a:cubicBezTo>
                  <a:close/>
                  <a:moveTo>
                    <a:pt x="4382" y="2215"/>
                  </a:moveTo>
                  <a:cubicBezTo>
                    <a:pt x="4314" y="2192"/>
                    <a:pt x="4382" y="2306"/>
                    <a:pt x="4405" y="2306"/>
                  </a:cubicBezTo>
                  <a:cubicBezTo>
                    <a:pt x="4360" y="2261"/>
                    <a:pt x="4428" y="2261"/>
                    <a:pt x="4382" y="2215"/>
                  </a:cubicBezTo>
                  <a:close/>
                  <a:moveTo>
                    <a:pt x="4246" y="2420"/>
                  </a:moveTo>
                  <a:cubicBezTo>
                    <a:pt x="4291" y="2420"/>
                    <a:pt x="4314" y="2443"/>
                    <a:pt x="4314" y="2398"/>
                  </a:cubicBezTo>
                  <a:cubicBezTo>
                    <a:pt x="4291" y="2329"/>
                    <a:pt x="4223" y="2375"/>
                    <a:pt x="4246" y="2420"/>
                  </a:cubicBezTo>
                  <a:close/>
                  <a:moveTo>
                    <a:pt x="5684" y="1188"/>
                  </a:moveTo>
                  <a:cubicBezTo>
                    <a:pt x="5729" y="1188"/>
                    <a:pt x="5752" y="1256"/>
                    <a:pt x="5798" y="1256"/>
                  </a:cubicBezTo>
                  <a:cubicBezTo>
                    <a:pt x="5820" y="1256"/>
                    <a:pt x="5820" y="1211"/>
                    <a:pt x="5843" y="1211"/>
                  </a:cubicBezTo>
                  <a:cubicBezTo>
                    <a:pt x="5866" y="1211"/>
                    <a:pt x="5866" y="1233"/>
                    <a:pt x="5866" y="1233"/>
                  </a:cubicBezTo>
                  <a:cubicBezTo>
                    <a:pt x="5889" y="1233"/>
                    <a:pt x="5889" y="1211"/>
                    <a:pt x="5889" y="1211"/>
                  </a:cubicBezTo>
                  <a:cubicBezTo>
                    <a:pt x="5957" y="1188"/>
                    <a:pt x="5980" y="1188"/>
                    <a:pt x="6003" y="1119"/>
                  </a:cubicBezTo>
                  <a:cubicBezTo>
                    <a:pt x="5957" y="1097"/>
                    <a:pt x="5866" y="1165"/>
                    <a:pt x="5798" y="1165"/>
                  </a:cubicBezTo>
                  <a:cubicBezTo>
                    <a:pt x="5752" y="1165"/>
                    <a:pt x="5706" y="1097"/>
                    <a:pt x="5684" y="1188"/>
                  </a:cubicBezTo>
                  <a:close/>
                  <a:moveTo>
                    <a:pt x="7327" y="1302"/>
                  </a:moveTo>
                  <a:cubicBezTo>
                    <a:pt x="7350" y="1302"/>
                    <a:pt x="7327" y="1348"/>
                    <a:pt x="7350" y="1370"/>
                  </a:cubicBezTo>
                  <a:cubicBezTo>
                    <a:pt x="7395" y="1393"/>
                    <a:pt x="7441" y="1393"/>
                    <a:pt x="7464" y="1370"/>
                  </a:cubicBezTo>
                  <a:cubicBezTo>
                    <a:pt x="7464" y="1393"/>
                    <a:pt x="7487" y="1393"/>
                    <a:pt x="7487" y="1416"/>
                  </a:cubicBezTo>
                  <a:cubicBezTo>
                    <a:pt x="7578" y="1370"/>
                    <a:pt x="7669" y="1439"/>
                    <a:pt x="7738" y="1485"/>
                  </a:cubicBezTo>
                  <a:cubicBezTo>
                    <a:pt x="7738" y="1439"/>
                    <a:pt x="7829" y="1507"/>
                    <a:pt x="7783" y="1462"/>
                  </a:cubicBezTo>
                  <a:cubicBezTo>
                    <a:pt x="7761" y="1439"/>
                    <a:pt x="7738" y="1462"/>
                    <a:pt x="7715" y="1462"/>
                  </a:cubicBezTo>
                  <a:cubicBezTo>
                    <a:pt x="7738" y="1416"/>
                    <a:pt x="7692" y="1370"/>
                    <a:pt x="7669" y="1348"/>
                  </a:cubicBezTo>
                  <a:cubicBezTo>
                    <a:pt x="7646" y="1325"/>
                    <a:pt x="7646" y="1348"/>
                    <a:pt x="7601" y="1348"/>
                  </a:cubicBezTo>
                  <a:cubicBezTo>
                    <a:pt x="7578" y="1325"/>
                    <a:pt x="7555" y="1279"/>
                    <a:pt x="7510" y="1256"/>
                  </a:cubicBezTo>
                  <a:cubicBezTo>
                    <a:pt x="7510" y="1256"/>
                    <a:pt x="7487" y="1279"/>
                    <a:pt x="7464" y="1279"/>
                  </a:cubicBezTo>
                  <a:cubicBezTo>
                    <a:pt x="7441" y="1256"/>
                    <a:pt x="7350" y="1211"/>
                    <a:pt x="7327" y="1302"/>
                  </a:cubicBezTo>
                  <a:close/>
                  <a:moveTo>
                    <a:pt x="7715" y="1667"/>
                  </a:moveTo>
                  <a:cubicBezTo>
                    <a:pt x="7761" y="1576"/>
                    <a:pt x="7646" y="1622"/>
                    <a:pt x="7624" y="1622"/>
                  </a:cubicBezTo>
                  <a:cubicBezTo>
                    <a:pt x="7646" y="1644"/>
                    <a:pt x="7669" y="1690"/>
                    <a:pt x="7715" y="1667"/>
                  </a:cubicBezTo>
                  <a:close/>
                  <a:moveTo>
                    <a:pt x="7943" y="1439"/>
                  </a:moveTo>
                  <a:cubicBezTo>
                    <a:pt x="7966" y="1462"/>
                    <a:pt x="7943" y="1507"/>
                    <a:pt x="7989" y="1530"/>
                  </a:cubicBezTo>
                  <a:cubicBezTo>
                    <a:pt x="8012" y="1485"/>
                    <a:pt x="7989" y="1393"/>
                    <a:pt x="7943" y="1439"/>
                  </a:cubicBezTo>
                  <a:close/>
                  <a:moveTo>
                    <a:pt x="8035" y="1644"/>
                  </a:moveTo>
                  <a:cubicBezTo>
                    <a:pt x="8080" y="1667"/>
                    <a:pt x="8171" y="1690"/>
                    <a:pt x="8149" y="1667"/>
                  </a:cubicBezTo>
                  <a:cubicBezTo>
                    <a:pt x="8126" y="1667"/>
                    <a:pt x="8035" y="1599"/>
                    <a:pt x="8035" y="1644"/>
                  </a:cubicBezTo>
                  <a:close/>
                  <a:moveTo>
                    <a:pt x="9473" y="2557"/>
                  </a:moveTo>
                  <a:lnTo>
                    <a:pt x="9518" y="2489"/>
                  </a:lnTo>
                  <a:lnTo>
                    <a:pt x="9495" y="2466"/>
                  </a:lnTo>
                  <a:cubicBezTo>
                    <a:pt x="9450" y="2512"/>
                    <a:pt x="9427" y="2535"/>
                    <a:pt x="9473" y="2557"/>
                  </a:cubicBezTo>
                  <a:close/>
                  <a:moveTo>
                    <a:pt x="9609" y="3653"/>
                  </a:moveTo>
                  <a:cubicBezTo>
                    <a:pt x="9587" y="3630"/>
                    <a:pt x="9655" y="3607"/>
                    <a:pt x="9632" y="3584"/>
                  </a:cubicBezTo>
                  <a:cubicBezTo>
                    <a:pt x="9587" y="3607"/>
                    <a:pt x="9564" y="3676"/>
                    <a:pt x="9609" y="3653"/>
                  </a:cubicBezTo>
                  <a:close/>
                  <a:moveTo>
                    <a:pt x="11481" y="3630"/>
                  </a:moveTo>
                  <a:cubicBezTo>
                    <a:pt x="11527" y="3630"/>
                    <a:pt x="11572" y="3676"/>
                    <a:pt x="11641" y="3653"/>
                  </a:cubicBezTo>
                  <a:cubicBezTo>
                    <a:pt x="11618" y="3584"/>
                    <a:pt x="11481" y="3539"/>
                    <a:pt x="11481" y="3630"/>
                  </a:cubicBezTo>
                  <a:close/>
                  <a:moveTo>
                    <a:pt x="11664" y="3767"/>
                  </a:moveTo>
                  <a:cubicBezTo>
                    <a:pt x="11664" y="3813"/>
                    <a:pt x="11732" y="3858"/>
                    <a:pt x="11778" y="3813"/>
                  </a:cubicBezTo>
                  <a:cubicBezTo>
                    <a:pt x="11755" y="3767"/>
                    <a:pt x="11618" y="3767"/>
                    <a:pt x="11664" y="3676"/>
                  </a:cubicBezTo>
                  <a:cubicBezTo>
                    <a:pt x="11595" y="3699"/>
                    <a:pt x="11641" y="3744"/>
                    <a:pt x="11664" y="3767"/>
                  </a:cubicBezTo>
                  <a:close/>
                  <a:moveTo>
                    <a:pt x="9997" y="4497"/>
                  </a:moveTo>
                  <a:cubicBezTo>
                    <a:pt x="10020" y="4520"/>
                    <a:pt x="9997" y="4612"/>
                    <a:pt x="10066" y="4589"/>
                  </a:cubicBezTo>
                  <a:cubicBezTo>
                    <a:pt x="10134" y="4543"/>
                    <a:pt x="10020" y="4589"/>
                    <a:pt x="10043" y="4543"/>
                  </a:cubicBezTo>
                  <a:cubicBezTo>
                    <a:pt x="10066" y="4543"/>
                    <a:pt x="10089" y="4520"/>
                    <a:pt x="10066" y="4497"/>
                  </a:cubicBezTo>
                  <a:cubicBezTo>
                    <a:pt x="9997" y="4543"/>
                    <a:pt x="10043" y="4475"/>
                    <a:pt x="9997" y="4497"/>
                  </a:cubicBezTo>
                  <a:close/>
                  <a:moveTo>
                    <a:pt x="11869" y="3858"/>
                  </a:moveTo>
                  <a:cubicBezTo>
                    <a:pt x="11824" y="3881"/>
                    <a:pt x="11824" y="3904"/>
                    <a:pt x="11824" y="3927"/>
                  </a:cubicBezTo>
                  <a:cubicBezTo>
                    <a:pt x="11755" y="3927"/>
                    <a:pt x="11709" y="3927"/>
                    <a:pt x="11732" y="3973"/>
                  </a:cubicBezTo>
                  <a:cubicBezTo>
                    <a:pt x="11755" y="3973"/>
                    <a:pt x="11778" y="3973"/>
                    <a:pt x="11778" y="3950"/>
                  </a:cubicBezTo>
                  <a:cubicBezTo>
                    <a:pt x="11778" y="3973"/>
                    <a:pt x="11824" y="3995"/>
                    <a:pt x="11846" y="3973"/>
                  </a:cubicBezTo>
                  <a:cubicBezTo>
                    <a:pt x="11824" y="3927"/>
                    <a:pt x="11846" y="3904"/>
                    <a:pt x="11869" y="3858"/>
                  </a:cubicBezTo>
                  <a:close/>
                  <a:moveTo>
                    <a:pt x="11960" y="4315"/>
                  </a:moveTo>
                  <a:cubicBezTo>
                    <a:pt x="11938" y="4338"/>
                    <a:pt x="11824" y="4338"/>
                    <a:pt x="11846" y="4383"/>
                  </a:cubicBezTo>
                  <a:cubicBezTo>
                    <a:pt x="11869" y="4383"/>
                    <a:pt x="11915" y="4383"/>
                    <a:pt x="11960" y="4383"/>
                  </a:cubicBezTo>
                  <a:cubicBezTo>
                    <a:pt x="11938" y="4338"/>
                    <a:pt x="11960" y="4338"/>
                    <a:pt x="11960" y="4315"/>
                  </a:cubicBezTo>
                  <a:close/>
                  <a:moveTo>
                    <a:pt x="10431" y="4886"/>
                  </a:moveTo>
                  <a:cubicBezTo>
                    <a:pt x="10363" y="4886"/>
                    <a:pt x="10386" y="4931"/>
                    <a:pt x="10386" y="4977"/>
                  </a:cubicBezTo>
                  <a:cubicBezTo>
                    <a:pt x="10477" y="4954"/>
                    <a:pt x="10454" y="4908"/>
                    <a:pt x="10431" y="4886"/>
                  </a:cubicBezTo>
                  <a:close/>
                  <a:moveTo>
                    <a:pt x="10545" y="5205"/>
                  </a:moveTo>
                  <a:cubicBezTo>
                    <a:pt x="10522" y="5251"/>
                    <a:pt x="10637" y="5251"/>
                    <a:pt x="10614" y="5205"/>
                  </a:cubicBezTo>
                  <a:close/>
                  <a:moveTo>
                    <a:pt x="8468" y="2238"/>
                  </a:moveTo>
                  <a:cubicBezTo>
                    <a:pt x="8514" y="2192"/>
                    <a:pt x="8468" y="2146"/>
                    <a:pt x="8445" y="2169"/>
                  </a:cubicBezTo>
                  <a:cubicBezTo>
                    <a:pt x="8445" y="2192"/>
                    <a:pt x="8445" y="2215"/>
                    <a:pt x="8468" y="2238"/>
                  </a:cubicBezTo>
                  <a:close/>
                  <a:moveTo>
                    <a:pt x="8240" y="2238"/>
                  </a:moveTo>
                  <a:cubicBezTo>
                    <a:pt x="8217" y="2215"/>
                    <a:pt x="8217" y="2192"/>
                    <a:pt x="8240" y="2169"/>
                  </a:cubicBezTo>
                  <a:cubicBezTo>
                    <a:pt x="8217" y="2146"/>
                    <a:pt x="8194" y="2169"/>
                    <a:pt x="8171" y="2146"/>
                  </a:cubicBezTo>
                  <a:cubicBezTo>
                    <a:pt x="8149" y="2169"/>
                    <a:pt x="8171" y="2261"/>
                    <a:pt x="8171" y="2261"/>
                  </a:cubicBezTo>
                  <a:cubicBezTo>
                    <a:pt x="8194" y="2261"/>
                    <a:pt x="8217" y="2215"/>
                    <a:pt x="8217" y="2215"/>
                  </a:cubicBezTo>
                  <a:cubicBezTo>
                    <a:pt x="8194" y="2261"/>
                    <a:pt x="8217" y="2306"/>
                    <a:pt x="8240" y="2238"/>
                  </a:cubicBezTo>
                  <a:close/>
                  <a:moveTo>
                    <a:pt x="8149" y="2010"/>
                  </a:moveTo>
                  <a:cubicBezTo>
                    <a:pt x="8103" y="2010"/>
                    <a:pt x="8149" y="1895"/>
                    <a:pt x="8080" y="1964"/>
                  </a:cubicBezTo>
                  <a:cubicBezTo>
                    <a:pt x="8103" y="1987"/>
                    <a:pt x="8103" y="2055"/>
                    <a:pt x="8149" y="2010"/>
                  </a:cubicBezTo>
                  <a:close/>
                  <a:moveTo>
                    <a:pt x="2739" y="3379"/>
                  </a:moveTo>
                  <a:cubicBezTo>
                    <a:pt x="2716" y="3379"/>
                    <a:pt x="2716" y="3379"/>
                    <a:pt x="2693" y="3356"/>
                  </a:cubicBezTo>
                  <a:cubicBezTo>
                    <a:pt x="2648" y="3379"/>
                    <a:pt x="2693" y="3425"/>
                    <a:pt x="2716" y="3448"/>
                  </a:cubicBezTo>
                  <a:cubicBezTo>
                    <a:pt x="2716" y="3425"/>
                    <a:pt x="2762" y="3425"/>
                    <a:pt x="2739" y="3379"/>
                  </a:cubicBezTo>
                  <a:close/>
                  <a:moveTo>
                    <a:pt x="2602" y="3607"/>
                  </a:moveTo>
                  <a:cubicBezTo>
                    <a:pt x="2648" y="3630"/>
                    <a:pt x="2625" y="3676"/>
                    <a:pt x="2648" y="3699"/>
                  </a:cubicBezTo>
                  <a:cubicBezTo>
                    <a:pt x="2648" y="3699"/>
                    <a:pt x="2693" y="3721"/>
                    <a:pt x="2693" y="3699"/>
                  </a:cubicBezTo>
                  <a:cubicBezTo>
                    <a:pt x="2671" y="3676"/>
                    <a:pt x="2625" y="3562"/>
                    <a:pt x="2602" y="3607"/>
                  </a:cubicBezTo>
                  <a:close/>
                  <a:moveTo>
                    <a:pt x="1895" y="8035"/>
                  </a:moveTo>
                  <a:cubicBezTo>
                    <a:pt x="1895" y="8058"/>
                    <a:pt x="1917" y="8081"/>
                    <a:pt x="1963" y="8081"/>
                  </a:cubicBezTo>
                  <a:cubicBezTo>
                    <a:pt x="1940" y="8058"/>
                    <a:pt x="1986" y="8035"/>
                    <a:pt x="1963" y="7990"/>
                  </a:cubicBezTo>
                  <a:close/>
                  <a:moveTo>
                    <a:pt x="2397" y="8720"/>
                  </a:moveTo>
                  <a:cubicBezTo>
                    <a:pt x="2351" y="8766"/>
                    <a:pt x="2283" y="8811"/>
                    <a:pt x="2328" y="8857"/>
                  </a:cubicBezTo>
                  <a:cubicBezTo>
                    <a:pt x="2397" y="8834"/>
                    <a:pt x="2351" y="8834"/>
                    <a:pt x="2374" y="8789"/>
                  </a:cubicBezTo>
                  <a:cubicBezTo>
                    <a:pt x="2374" y="8789"/>
                    <a:pt x="2419" y="8789"/>
                    <a:pt x="2419" y="8766"/>
                  </a:cubicBezTo>
                  <a:close/>
                  <a:moveTo>
                    <a:pt x="2419" y="8811"/>
                  </a:moveTo>
                  <a:cubicBezTo>
                    <a:pt x="2419" y="8834"/>
                    <a:pt x="2442" y="8857"/>
                    <a:pt x="2488" y="8834"/>
                  </a:cubicBezTo>
                  <a:cubicBezTo>
                    <a:pt x="2465" y="8811"/>
                    <a:pt x="2488" y="8789"/>
                    <a:pt x="2465" y="8789"/>
                  </a:cubicBezTo>
                  <a:close/>
                  <a:moveTo>
                    <a:pt x="2602" y="8971"/>
                  </a:moveTo>
                  <a:cubicBezTo>
                    <a:pt x="2602" y="8994"/>
                    <a:pt x="2579" y="8994"/>
                    <a:pt x="2556" y="9017"/>
                  </a:cubicBezTo>
                  <a:cubicBezTo>
                    <a:pt x="2602" y="9040"/>
                    <a:pt x="2602" y="9040"/>
                    <a:pt x="2602" y="9063"/>
                  </a:cubicBezTo>
                  <a:cubicBezTo>
                    <a:pt x="2671" y="9040"/>
                    <a:pt x="2602" y="8971"/>
                    <a:pt x="2602" y="8971"/>
                  </a:cubicBezTo>
                  <a:close/>
                  <a:moveTo>
                    <a:pt x="3013" y="9496"/>
                  </a:moveTo>
                  <a:cubicBezTo>
                    <a:pt x="2944" y="9542"/>
                    <a:pt x="3059" y="9565"/>
                    <a:pt x="3059" y="9588"/>
                  </a:cubicBezTo>
                  <a:cubicBezTo>
                    <a:pt x="3081" y="9588"/>
                    <a:pt x="3104" y="9588"/>
                    <a:pt x="3104" y="9610"/>
                  </a:cubicBezTo>
                  <a:cubicBezTo>
                    <a:pt x="3081" y="9656"/>
                    <a:pt x="3059" y="9679"/>
                    <a:pt x="3104" y="9679"/>
                  </a:cubicBezTo>
                  <a:cubicBezTo>
                    <a:pt x="3150" y="9633"/>
                    <a:pt x="3104" y="9633"/>
                    <a:pt x="3150" y="9588"/>
                  </a:cubicBezTo>
                  <a:cubicBezTo>
                    <a:pt x="3173" y="9633"/>
                    <a:pt x="3218" y="9588"/>
                    <a:pt x="3241" y="9588"/>
                  </a:cubicBezTo>
                  <a:cubicBezTo>
                    <a:pt x="3173" y="9565"/>
                    <a:pt x="3036" y="9565"/>
                    <a:pt x="3013" y="9496"/>
                  </a:cubicBezTo>
                  <a:close/>
                  <a:moveTo>
                    <a:pt x="3310" y="9633"/>
                  </a:moveTo>
                  <a:cubicBezTo>
                    <a:pt x="3264" y="9610"/>
                    <a:pt x="3196" y="9633"/>
                    <a:pt x="3127" y="9656"/>
                  </a:cubicBezTo>
                  <a:cubicBezTo>
                    <a:pt x="3173" y="9679"/>
                    <a:pt x="3173" y="9770"/>
                    <a:pt x="3218" y="9724"/>
                  </a:cubicBezTo>
                  <a:cubicBezTo>
                    <a:pt x="3218" y="9702"/>
                    <a:pt x="3287" y="9633"/>
                    <a:pt x="3310" y="9633"/>
                  </a:cubicBezTo>
                  <a:close/>
                  <a:moveTo>
                    <a:pt x="3561" y="9040"/>
                  </a:moveTo>
                  <a:cubicBezTo>
                    <a:pt x="3561" y="8971"/>
                    <a:pt x="3492" y="8994"/>
                    <a:pt x="3515" y="8926"/>
                  </a:cubicBezTo>
                  <a:cubicBezTo>
                    <a:pt x="3469" y="8971"/>
                    <a:pt x="3515" y="8948"/>
                    <a:pt x="3515" y="8971"/>
                  </a:cubicBezTo>
                  <a:cubicBezTo>
                    <a:pt x="3515" y="9017"/>
                    <a:pt x="3492" y="9085"/>
                    <a:pt x="3561" y="9040"/>
                  </a:cubicBezTo>
                  <a:close/>
                  <a:moveTo>
                    <a:pt x="3127" y="9199"/>
                  </a:moveTo>
                  <a:cubicBezTo>
                    <a:pt x="3150" y="9154"/>
                    <a:pt x="3150" y="9108"/>
                    <a:pt x="3127" y="9085"/>
                  </a:cubicBezTo>
                  <a:cubicBezTo>
                    <a:pt x="3036" y="9154"/>
                    <a:pt x="3081" y="9177"/>
                    <a:pt x="3127" y="9199"/>
                  </a:cubicBezTo>
                  <a:close/>
                  <a:moveTo>
                    <a:pt x="3173" y="8789"/>
                  </a:moveTo>
                  <a:cubicBezTo>
                    <a:pt x="3150" y="8766"/>
                    <a:pt x="3081" y="8766"/>
                    <a:pt x="3059" y="8811"/>
                  </a:cubicBezTo>
                  <a:cubicBezTo>
                    <a:pt x="3081" y="8789"/>
                    <a:pt x="3081" y="8903"/>
                    <a:pt x="3173" y="8789"/>
                  </a:cubicBezTo>
                  <a:close/>
                  <a:moveTo>
                    <a:pt x="3127" y="8629"/>
                  </a:moveTo>
                  <a:cubicBezTo>
                    <a:pt x="3104" y="8606"/>
                    <a:pt x="3081" y="8560"/>
                    <a:pt x="3036" y="8606"/>
                  </a:cubicBezTo>
                  <a:cubicBezTo>
                    <a:pt x="3059" y="8606"/>
                    <a:pt x="3059" y="8675"/>
                    <a:pt x="3127" y="8629"/>
                  </a:cubicBezTo>
                  <a:close/>
                  <a:moveTo>
                    <a:pt x="2808" y="8743"/>
                  </a:moveTo>
                  <a:lnTo>
                    <a:pt x="2785" y="8697"/>
                  </a:lnTo>
                  <a:cubicBezTo>
                    <a:pt x="2693" y="8743"/>
                    <a:pt x="2762" y="8811"/>
                    <a:pt x="2808" y="8743"/>
                  </a:cubicBezTo>
                  <a:close/>
                  <a:moveTo>
                    <a:pt x="3013" y="8264"/>
                  </a:moveTo>
                  <a:cubicBezTo>
                    <a:pt x="2990" y="8241"/>
                    <a:pt x="2967" y="8218"/>
                    <a:pt x="2944" y="8241"/>
                  </a:cubicBezTo>
                  <a:cubicBezTo>
                    <a:pt x="2967" y="8264"/>
                    <a:pt x="2922" y="8332"/>
                    <a:pt x="3013" y="8264"/>
                  </a:cubicBezTo>
                  <a:close/>
                  <a:moveTo>
                    <a:pt x="2785" y="7716"/>
                  </a:moveTo>
                  <a:cubicBezTo>
                    <a:pt x="2762" y="7693"/>
                    <a:pt x="2808" y="7693"/>
                    <a:pt x="2808" y="7670"/>
                  </a:cubicBezTo>
                  <a:cubicBezTo>
                    <a:pt x="2762" y="7693"/>
                    <a:pt x="2762" y="7716"/>
                    <a:pt x="2739" y="7739"/>
                  </a:cubicBezTo>
                  <a:cubicBezTo>
                    <a:pt x="2693" y="7761"/>
                    <a:pt x="2693" y="7716"/>
                    <a:pt x="2648" y="7761"/>
                  </a:cubicBezTo>
                  <a:cubicBezTo>
                    <a:pt x="2671" y="7807"/>
                    <a:pt x="2693" y="7761"/>
                    <a:pt x="2785" y="7716"/>
                  </a:cubicBezTo>
                  <a:close/>
                  <a:moveTo>
                    <a:pt x="2237" y="7761"/>
                  </a:moveTo>
                  <a:cubicBezTo>
                    <a:pt x="2214" y="7716"/>
                    <a:pt x="2328" y="7693"/>
                    <a:pt x="2283" y="7670"/>
                  </a:cubicBezTo>
                  <a:cubicBezTo>
                    <a:pt x="2214" y="7670"/>
                    <a:pt x="2237" y="7716"/>
                    <a:pt x="2168" y="7716"/>
                  </a:cubicBezTo>
                  <a:cubicBezTo>
                    <a:pt x="2191" y="7739"/>
                    <a:pt x="2214" y="7761"/>
                    <a:pt x="2237" y="7761"/>
                  </a:cubicBezTo>
                  <a:close/>
                  <a:moveTo>
                    <a:pt x="2511" y="7145"/>
                  </a:moveTo>
                  <a:cubicBezTo>
                    <a:pt x="2488" y="7122"/>
                    <a:pt x="2442" y="7145"/>
                    <a:pt x="2419" y="7145"/>
                  </a:cubicBezTo>
                  <a:cubicBezTo>
                    <a:pt x="2419" y="7145"/>
                    <a:pt x="2419" y="7168"/>
                    <a:pt x="2419" y="7191"/>
                  </a:cubicBezTo>
                  <a:cubicBezTo>
                    <a:pt x="2465" y="7168"/>
                    <a:pt x="2511" y="7168"/>
                    <a:pt x="2511" y="7145"/>
                  </a:cubicBezTo>
                  <a:close/>
                  <a:moveTo>
                    <a:pt x="2419" y="6118"/>
                  </a:moveTo>
                  <a:cubicBezTo>
                    <a:pt x="2374" y="6095"/>
                    <a:pt x="2442" y="6050"/>
                    <a:pt x="2397" y="6027"/>
                  </a:cubicBezTo>
                  <a:cubicBezTo>
                    <a:pt x="2374" y="6050"/>
                    <a:pt x="2328" y="6118"/>
                    <a:pt x="2419" y="6118"/>
                  </a:cubicBezTo>
                  <a:close/>
                  <a:moveTo>
                    <a:pt x="2397" y="5958"/>
                  </a:moveTo>
                  <a:cubicBezTo>
                    <a:pt x="2374" y="5935"/>
                    <a:pt x="2419" y="5913"/>
                    <a:pt x="2419" y="5890"/>
                  </a:cubicBezTo>
                  <a:cubicBezTo>
                    <a:pt x="2351" y="5890"/>
                    <a:pt x="2328" y="5958"/>
                    <a:pt x="2397" y="5958"/>
                  </a:cubicBezTo>
                  <a:close/>
                  <a:moveTo>
                    <a:pt x="1917" y="5388"/>
                  </a:moveTo>
                  <a:cubicBezTo>
                    <a:pt x="1917" y="5342"/>
                    <a:pt x="1963" y="5319"/>
                    <a:pt x="1917" y="5274"/>
                  </a:cubicBezTo>
                  <a:cubicBezTo>
                    <a:pt x="1895" y="5274"/>
                    <a:pt x="1872" y="5365"/>
                    <a:pt x="1917" y="5388"/>
                  </a:cubicBezTo>
                  <a:close/>
                  <a:moveTo>
                    <a:pt x="2556" y="4977"/>
                  </a:moveTo>
                  <a:cubicBezTo>
                    <a:pt x="2556" y="4954"/>
                    <a:pt x="2579" y="4954"/>
                    <a:pt x="2556" y="4931"/>
                  </a:cubicBezTo>
                  <a:cubicBezTo>
                    <a:pt x="2534" y="4977"/>
                    <a:pt x="2442" y="4886"/>
                    <a:pt x="2465" y="4931"/>
                  </a:cubicBezTo>
                  <a:cubicBezTo>
                    <a:pt x="2465" y="4954"/>
                    <a:pt x="2488" y="4954"/>
                    <a:pt x="2556" y="4977"/>
                  </a:cubicBezTo>
                  <a:close/>
                  <a:moveTo>
                    <a:pt x="3332" y="9816"/>
                  </a:moveTo>
                  <a:cubicBezTo>
                    <a:pt x="3332" y="9816"/>
                    <a:pt x="3355" y="9793"/>
                    <a:pt x="3378" y="9793"/>
                  </a:cubicBezTo>
                  <a:cubicBezTo>
                    <a:pt x="3332" y="9770"/>
                    <a:pt x="3378" y="9724"/>
                    <a:pt x="3355" y="9702"/>
                  </a:cubicBezTo>
                  <a:cubicBezTo>
                    <a:pt x="3310" y="9724"/>
                    <a:pt x="3287" y="9861"/>
                    <a:pt x="3332" y="9816"/>
                  </a:cubicBezTo>
                  <a:close/>
                  <a:moveTo>
                    <a:pt x="3424" y="9747"/>
                  </a:moveTo>
                  <a:cubicBezTo>
                    <a:pt x="3492" y="9793"/>
                    <a:pt x="3355" y="9793"/>
                    <a:pt x="3378" y="9839"/>
                  </a:cubicBezTo>
                  <a:cubicBezTo>
                    <a:pt x="3424" y="9884"/>
                    <a:pt x="3469" y="9884"/>
                    <a:pt x="3492" y="9907"/>
                  </a:cubicBezTo>
                  <a:cubicBezTo>
                    <a:pt x="3538" y="9907"/>
                    <a:pt x="3515" y="9839"/>
                    <a:pt x="3561" y="9839"/>
                  </a:cubicBezTo>
                  <a:cubicBezTo>
                    <a:pt x="3561" y="9907"/>
                    <a:pt x="3561" y="9953"/>
                    <a:pt x="3584" y="9998"/>
                  </a:cubicBezTo>
                  <a:cubicBezTo>
                    <a:pt x="3606" y="9976"/>
                    <a:pt x="3652" y="9953"/>
                    <a:pt x="3675" y="9907"/>
                  </a:cubicBezTo>
                  <a:cubicBezTo>
                    <a:pt x="3652" y="9884"/>
                    <a:pt x="3606" y="9839"/>
                    <a:pt x="3606" y="9907"/>
                  </a:cubicBezTo>
                  <a:cubicBezTo>
                    <a:pt x="3584" y="9884"/>
                    <a:pt x="3584" y="9839"/>
                    <a:pt x="3561" y="9793"/>
                  </a:cubicBezTo>
                  <a:cubicBezTo>
                    <a:pt x="3492" y="9861"/>
                    <a:pt x="3492" y="9724"/>
                    <a:pt x="3424" y="9747"/>
                  </a:cubicBezTo>
                  <a:close/>
                  <a:moveTo>
                    <a:pt x="3538" y="9610"/>
                  </a:moveTo>
                  <a:cubicBezTo>
                    <a:pt x="3538" y="9633"/>
                    <a:pt x="3561" y="9633"/>
                    <a:pt x="3584" y="9656"/>
                  </a:cubicBezTo>
                  <a:cubicBezTo>
                    <a:pt x="3629" y="9610"/>
                    <a:pt x="3561" y="9565"/>
                    <a:pt x="3538" y="9610"/>
                  </a:cubicBezTo>
                  <a:close/>
                  <a:moveTo>
                    <a:pt x="3812" y="9314"/>
                  </a:moveTo>
                  <a:cubicBezTo>
                    <a:pt x="3857" y="9291"/>
                    <a:pt x="3835" y="9359"/>
                    <a:pt x="3880" y="9291"/>
                  </a:cubicBezTo>
                  <a:cubicBezTo>
                    <a:pt x="3880" y="9268"/>
                    <a:pt x="3857" y="9291"/>
                    <a:pt x="3857" y="9245"/>
                  </a:cubicBezTo>
                  <a:close/>
                  <a:moveTo>
                    <a:pt x="3698" y="9953"/>
                  </a:moveTo>
                  <a:cubicBezTo>
                    <a:pt x="3721" y="9998"/>
                    <a:pt x="3766" y="9998"/>
                    <a:pt x="3789" y="9998"/>
                  </a:cubicBezTo>
                  <a:cubicBezTo>
                    <a:pt x="3789" y="10044"/>
                    <a:pt x="3766" y="9998"/>
                    <a:pt x="3743" y="10044"/>
                  </a:cubicBezTo>
                  <a:cubicBezTo>
                    <a:pt x="3743" y="10044"/>
                    <a:pt x="3766" y="10044"/>
                    <a:pt x="3743" y="10067"/>
                  </a:cubicBezTo>
                  <a:lnTo>
                    <a:pt x="3766" y="10090"/>
                  </a:lnTo>
                  <a:cubicBezTo>
                    <a:pt x="3789" y="10044"/>
                    <a:pt x="3812" y="9998"/>
                    <a:pt x="3812" y="9998"/>
                  </a:cubicBezTo>
                  <a:cubicBezTo>
                    <a:pt x="3789" y="10090"/>
                    <a:pt x="3880" y="10044"/>
                    <a:pt x="3903" y="10067"/>
                  </a:cubicBezTo>
                  <a:lnTo>
                    <a:pt x="3880" y="10112"/>
                  </a:lnTo>
                  <a:cubicBezTo>
                    <a:pt x="3949" y="10090"/>
                    <a:pt x="3972" y="10249"/>
                    <a:pt x="4017" y="10158"/>
                  </a:cubicBezTo>
                  <a:cubicBezTo>
                    <a:pt x="3949" y="10158"/>
                    <a:pt x="3949" y="10067"/>
                    <a:pt x="3994" y="10044"/>
                  </a:cubicBezTo>
                  <a:cubicBezTo>
                    <a:pt x="3949" y="10021"/>
                    <a:pt x="3926" y="9998"/>
                    <a:pt x="3880" y="10044"/>
                  </a:cubicBezTo>
                  <a:cubicBezTo>
                    <a:pt x="3812" y="10021"/>
                    <a:pt x="3789" y="9839"/>
                    <a:pt x="3698" y="9953"/>
                  </a:cubicBezTo>
                  <a:close/>
                  <a:moveTo>
                    <a:pt x="4040" y="10044"/>
                  </a:moveTo>
                  <a:cubicBezTo>
                    <a:pt x="4017" y="10112"/>
                    <a:pt x="3994" y="10227"/>
                    <a:pt x="4063" y="10181"/>
                  </a:cubicBezTo>
                  <a:cubicBezTo>
                    <a:pt x="4063" y="10181"/>
                    <a:pt x="4063" y="10158"/>
                    <a:pt x="4063" y="10135"/>
                  </a:cubicBezTo>
                  <a:cubicBezTo>
                    <a:pt x="4086" y="10112"/>
                    <a:pt x="4131" y="10135"/>
                    <a:pt x="4154" y="10158"/>
                  </a:cubicBezTo>
                  <a:cubicBezTo>
                    <a:pt x="4109" y="10204"/>
                    <a:pt x="4154" y="10204"/>
                    <a:pt x="4131" y="10249"/>
                  </a:cubicBezTo>
                  <a:cubicBezTo>
                    <a:pt x="4177" y="10272"/>
                    <a:pt x="4200" y="10227"/>
                    <a:pt x="4223" y="10249"/>
                  </a:cubicBezTo>
                  <a:cubicBezTo>
                    <a:pt x="4246" y="10181"/>
                    <a:pt x="4246" y="10204"/>
                    <a:pt x="4268" y="10158"/>
                  </a:cubicBezTo>
                  <a:cubicBezTo>
                    <a:pt x="4200" y="10112"/>
                    <a:pt x="4109" y="10090"/>
                    <a:pt x="4040" y="10044"/>
                  </a:cubicBezTo>
                  <a:close/>
                  <a:moveTo>
                    <a:pt x="4428" y="9702"/>
                  </a:moveTo>
                  <a:cubicBezTo>
                    <a:pt x="4405" y="9724"/>
                    <a:pt x="4382" y="9770"/>
                    <a:pt x="4405" y="9770"/>
                  </a:cubicBezTo>
                  <a:cubicBezTo>
                    <a:pt x="4428" y="9724"/>
                    <a:pt x="4428" y="9793"/>
                    <a:pt x="4428" y="9816"/>
                  </a:cubicBezTo>
                  <a:cubicBezTo>
                    <a:pt x="4405" y="9839"/>
                    <a:pt x="4405" y="9816"/>
                    <a:pt x="4382" y="9861"/>
                  </a:cubicBezTo>
                  <a:cubicBezTo>
                    <a:pt x="4428" y="9884"/>
                    <a:pt x="4497" y="9861"/>
                    <a:pt x="4542" y="9907"/>
                  </a:cubicBezTo>
                  <a:cubicBezTo>
                    <a:pt x="4565" y="9930"/>
                    <a:pt x="4565" y="9998"/>
                    <a:pt x="4588" y="9998"/>
                  </a:cubicBezTo>
                  <a:cubicBezTo>
                    <a:pt x="4542" y="9998"/>
                    <a:pt x="4474" y="10044"/>
                    <a:pt x="4474" y="10090"/>
                  </a:cubicBezTo>
                  <a:cubicBezTo>
                    <a:pt x="4519" y="10021"/>
                    <a:pt x="4588" y="10044"/>
                    <a:pt x="4634" y="9998"/>
                  </a:cubicBezTo>
                  <a:cubicBezTo>
                    <a:pt x="4634" y="9998"/>
                    <a:pt x="4588" y="9976"/>
                    <a:pt x="4611" y="9953"/>
                  </a:cubicBezTo>
                  <a:cubicBezTo>
                    <a:pt x="4634" y="9976"/>
                    <a:pt x="4679" y="9907"/>
                    <a:pt x="4679" y="9976"/>
                  </a:cubicBezTo>
                  <a:cubicBezTo>
                    <a:pt x="4656" y="9976"/>
                    <a:pt x="4634" y="9953"/>
                    <a:pt x="4634" y="9976"/>
                  </a:cubicBezTo>
                  <a:cubicBezTo>
                    <a:pt x="4634" y="9998"/>
                    <a:pt x="4679" y="10021"/>
                    <a:pt x="4679" y="10044"/>
                  </a:cubicBezTo>
                  <a:cubicBezTo>
                    <a:pt x="4656" y="10090"/>
                    <a:pt x="4634" y="10090"/>
                    <a:pt x="4656" y="10112"/>
                  </a:cubicBezTo>
                  <a:cubicBezTo>
                    <a:pt x="4679" y="10044"/>
                    <a:pt x="4702" y="10112"/>
                    <a:pt x="4725" y="10021"/>
                  </a:cubicBezTo>
                  <a:cubicBezTo>
                    <a:pt x="4679" y="10021"/>
                    <a:pt x="4679" y="10044"/>
                    <a:pt x="4679" y="9998"/>
                  </a:cubicBezTo>
                  <a:cubicBezTo>
                    <a:pt x="4702" y="9930"/>
                    <a:pt x="4725" y="9884"/>
                    <a:pt x="4770" y="9816"/>
                  </a:cubicBezTo>
                  <a:lnTo>
                    <a:pt x="4725" y="9793"/>
                  </a:lnTo>
                  <a:cubicBezTo>
                    <a:pt x="4679" y="9839"/>
                    <a:pt x="4748" y="9884"/>
                    <a:pt x="4702" y="9884"/>
                  </a:cubicBezTo>
                  <a:cubicBezTo>
                    <a:pt x="4702" y="9884"/>
                    <a:pt x="4656" y="9884"/>
                    <a:pt x="4679" y="9861"/>
                  </a:cubicBezTo>
                  <a:cubicBezTo>
                    <a:pt x="4656" y="9861"/>
                    <a:pt x="4702" y="9839"/>
                    <a:pt x="4702" y="9839"/>
                  </a:cubicBezTo>
                  <a:cubicBezTo>
                    <a:pt x="4679" y="9816"/>
                    <a:pt x="4634" y="9816"/>
                    <a:pt x="4611" y="9816"/>
                  </a:cubicBezTo>
                  <a:cubicBezTo>
                    <a:pt x="4588" y="9816"/>
                    <a:pt x="4565" y="9747"/>
                    <a:pt x="4542" y="9816"/>
                  </a:cubicBezTo>
                  <a:cubicBezTo>
                    <a:pt x="4588" y="9839"/>
                    <a:pt x="4565" y="9907"/>
                    <a:pt x="4611" y="9930"/>
                  </a:cubicBezTo>
                  <a:cubicBezTo>
                    <a:pt x="4565" y="9976"/>
                    <a:pt x="4565" y="9861"/>
                    <a:pt x="4542" y="9839"/>
                  </a:cubicBezTo>
                  <a:cubicBezTo>
                    <a:pt x="4519" y="9839"/>
                    <a:pt x="4451" y="9861"/>
                    <a:pt x="4451" y="9793"/>
                  </a:cubicBezTo>
                  <a:cubicBezTo>
                    <a:pt x="4474" y="9747"/>
                    <a:pt x="4519" y="9861"/>
                    <a:pt x="4519" y="9770"/>
                  </a:cubicBezTo>
                  <a:cubicBezTo>
                    <a:pt x="4474" y="9770"/>
                    <a:pt x="4474" y="9724"/>
                    <a:pt x="4428" y="9702"/>
                  </a:cubicBezTo>
                  <a:close/>
                  <a:moveTo>
                    <a:pt x="4405" y="9976"/>
                  </a:moveTo>
                  <a:cubicBezTo>
                    <a:pt x="4405" y="9976"/>
                    <a:pt x="4405" y="9953"/>
                    <a:pt x="4428" y="9930"/>
                  </a:cubicBezTo>
                  <a:cubicBezTo>
                    <a:pt x="4405" y="9907"/>
                    <a:pt x="4382" y="9907"/>
                    <a:pt x="4382" y="9930"/>
                  </a:cubicBezTo>
                  <a:cubicBezTo>
                    <a:pt x="4337" y="9976"/>
                    <a:pt x="4382" y="10021"/>
                    <a:pt x="4405" y="9976"/>
                  </a:cubicBezTo>
                  <a:close/>
                  <a:moveTo>
                    <a:pt x="4725" y="9998"/>
                  </a:moveTo>
                  <a:cubicBezTo>
                    <a:pt x="4793" y="10044"/>
                    <a:pt x="4656" y="10112"/>
                    <a:pt x="4725" y="10135"/>
                  </a:cubicBezTo>
                  <a:cubicBezTo>
                    <a:pt x="4770" y="10067"/>
                    <a:pt x="4770" y="9976"/>
                    <a:pt x="4725" y="9998"/>
                  </a:cubicBezTo>
                  <a:close/>
                  <a:moveTo>
                    <a:pt x="4793" y="9907"/>
                  </a:moveTo>
                  <a:cubicBezTo>
                    <a:pt x="4793" y="9976"/>
                    <a:pt x="4770" y="10044"/>
                    <a:pt x="4793" y="10044"/>
                  </a:cubicBezTo>
                  <a:cubicBezTo>
                    <a:pt x="4816" y="9976"/>
                    <a:pt x="4793" y="9953"/>
                    <a:pt x="4793" y="9907"/>
                  </a:cubicBezTo>
                  <a:close/>
                  <a:moveTo>
                    <a:pt x="4885" y="10135"/>
                  </a:moveTo>
                  <a:cubicBezTo>
                    <a:pt x="4930" y="10112"/>
                    <a:pt x="4930" y="10227"/>
                    <a:pt x="4953" y="10181"/>
                  </a:cubicBezTo>
                  <a:cubicBezTo>
                    <a:pt x="4907" y="10135"/>
                    <a:pt x="4930" y="10112"/>
                    <a:pt x="4976" y="10090"/>
                  </a:cubicBezTo>
                  <a:cubicBezTo>
                    <a:pt x="4930" y="10090"/>
                    <a:pt x="4907" y="10090"/>
                    <a:pt x="4885" y="10135"/>
                  </a:cubicBezTo>
                  <a:close/>
                  <a:moveTo>
                    <a:pt x="4999" y="10181"/>
                  </a:moveTo>
                  <a:cubicBezTo>
                    <a:pt x="5044" y="10204"/>
                    <a:pt x="5022" y="10249"/>
                    <a:pt x="5090" y="10249"/>
                  </a:cubicBezTo>
                  <a:cubicBezTo>
                    <a:pt x="5113" y="10135"/>
                    <a:pt x="5044" y="10158"/>
                    <a:pt x="4999" y="10181"/>
                  </a:cubicBezTo>
                  <a:close/>
                  <a:moveTo>
                    <a:pt x="4200" y="10455"/>
                  </a:moveTo>
                  <a:cubicBezTo>
                    <a:pt x="4223" y="10478"/>
                    <a:pt x="4268" y="10523"/>
                    <a:pt x="4291" y="10455"/>
                  </a:cubicBezTo>
                  <a:cubicBezTo>
                    <a:pt x="4268" y="10478"/>
                    <a:pt x="4223" y="10409"/>
                    <a:pt x="4200" y="10455"/>
                  </a:cubicBezTo>
                  <a:close/>
                  <a:moveTo>
                    <a:pt x="4382" y="10272"/>
                  </a:moveTo>
                  <a:cubicBezTo>
                    <a:pt x="4337" y="10364"/>
                    <a:pt x="4428" y="10295"/>
                    <a:pt x="4451" y="10295"/>
                  </a:cubicBezTo>
                  <a:cubicBezTo>
                    <a:pt x="4497" y="10295"/>
                    <a:pt x="4519" y="10386"/>
                    <a:pt x="4565" y="10318"/>
                  </a:cubicBezTo>
                  <a:cubicBezTo>
                    <a:pt x="4497" y="10295"/>
                    <a:pt x="4428" y="10249"/>
                    <a:pt x="4382" y="10272"/>
                  </a:cubicBezTo>
                  <a:close/>
                  <a:moveTo>
                    <a:pt x="4519" y="10409"/>
                  </a:moveTo>
                  <a:cubicBezTo>
                    <a:pt x="4565" y="10455"/>
                    <a:pt x="4611" y="10455"/>
                    <a:pt x="4634" y="10364"/>
                  </a:cubicBezTo>
                  <a:cubicBezTo>
                    <a:pt x="4634" y="10341"/>
                    <a:pt x="4611" y="10295"/>
                    <a:pt x="4588" y="10341"/>
                  </a:cubicBezTo>
                  <a:cubicBezTo>
                    <a:pt x="4588" y="10341"/>
                    <a:pt x="4611" y="10341"/>
                    <a:pt x="4588" y="10364"/>
                  </a:cubicBezTo>
                  <a:cubicBezTo>
                    <a:pt x="4565" y="10341"/>
                    <a:pt x="4542" y="10386"/>
                    <a:pt x="4519" y="10409"/>
                  </a:cubicBezTo>
                  <a:close/>
                  <a:moveTo>
                    <a:pt x="4656" y="10364"/>
                  </a:moveTo>
                  <a:cubicBezTo>
                    <a:pt x="4656" y="10364"/>
                    <a:pt x="4634" y="10432"/>
                    <a:pt x="4679" y="10409"/>
                  </a:cubicBezTo>
                  <a:lnTo>
                    <a:pt x="4702" y="10341"/>
                  </a:lnTo>
                  <a:cubicBezTo>
                    <a:pt x="4679" y="10341"/>
                    <a:pt x="4656" y="10341"/>
                    <a:pt x="4656" y="10364"/>
                  </a:cubicBezTo>
                  <a:close/>
                  <a:moveTo>
                    <a:pt x="4816" y="10683"/>
                  </a:moveTo>
                  <a:cubicBezTo>
                    <a:pt x="4839" y="10706"/>
                    <a:pt x="4907" y="10797"/>
                    <a:pt x="4953" y="10729"/>
                  </a:cubicBezTo>
                  <a:cubicBezTo>
                    <a:pt x="4907" y="10706"/>
                    <a:pt x="4839" y="10660"/>
                    <a:pt x="4816" y="10683"/>
                  </a:cubicBezTo>
                  <a:close/>
                  <a:moveTo>
                    <a:pt x="4793" y="10911"/>
                  </a:moveTo>
                  <a:cubicBezTo>
                    <a:pt x="4816" y="10934"/>
                    <a:pt x="4816" y="10911"/>
                    <a:pt x="4839" y="10911"/>
                  </a:cubicBezTo>
                  <a:cubicBezTo>
                    <a:pt x="4862" y="10843"/>
                    <a:pt x="4793" y="10820"/>
                    <a:pt x="4793" y="10911"/>
                  </a:cubicBezTo>
                  <a:close/>
                  <a:moveTo>
                    <a:pt x="5113" y="10820"/>
                  </a:moveTo>
                  <a:cubicBezTo>
                    <a:pt x="5136" y="10797"/>
                    <a:pt x="5181" y="10843"/>
                    <a:pt x="5204" y="10797"/>
                  </a:cubicBezTo>
                  <a:cubicBezTo>
                    <a:pt x="5181" y="10774"/>
                    <a:pt x="5113" y="10752"/>
                    <a:pt x="5113" y="10820"/>
                  </a:cubicBezTo>
                  <a:close/>
                  <a:moveTo>
                    <a:pt x="5273" y="10637"/>
                  </a:moveTo>
                  <a:cubicBezTo>
                    <a:pt x="5273" y="10683"/>
                    <a:pt x="5295" y="10683"/>
                    <a:pt x="5295" y="10706"/>
                  </a:cubicBezTo>
                  <a:cubicBezTo>
                    <a:pt x="5318" y="10706"/>
                    <a:pt x="5341" y="10683"/>
                    <a:pt x="5341" y="10637"/>
                  </a:cubicBezTo>
                  <a:cubicBezTo>
                    <a:pt x="5341" y="10615"/>
                    <a:pt x="5295" y="10615"/>
                    <a:pt x="5273" y="10637"/>
                  </a:cubicBezTo>
                  <a:close/>
                  <a:moveTo>
                    <a:pt x="5638" y="10706"/>
                  </a:moveTo>
                  <a:cubicBezTo>
                    <a:pt x="5706" y="10752"/>
                    <a:pt x="5661" y="10683"/>
                    <a:pt x="5684" y="10683"/>
                  </a:cubicBezTo>
                  <a:cubicBezTo>
                    <a:pt x="5752" y="10660"/>
                    <a:pt x="5798" y="10729"/>
                    <a:pt x="5843" y="10706"/>
                  </a:cubicBezTo>
                  <a:cubicBezTo>
                    <a:pt x="5820" y="10683"/>
                    <a:pt x="5843" y="10637"/>
                    <a:pt x="5843" y="10615"/>
                  </a:cubicBezTo>
                  <a:cubicBezTo>
                    <a:pt x="5775" y="10683"/>
                    <a:pt x="5729" y="10637"/>
                    <a:pt x="5638" y="10637"/>
                  </a:cubicBezTo>
                  <a:close/>
                  <a:moveTo>
                    <a:pt x="5843" y="10797"/>
                  </a:moveTo>
                  <a:cubicBezTo>
                    <a:pt x="5843" y="10797"/>
                    <a:pt x="5843" y="10797"/>
                    <a:pt x="5820" y="10774"/>
                  </a:cubicBezTo>
                  <a:cubicBezTo>
                    <a:pt x="5798" y="10774"/>
                    <a:pt x="5820" y="10752"/>
                    <a:pt x="5775" y="10752"/>
                  </a:cubicBezTo>
                  <a:cubicBezTo>
                    <a:pt x="5775" y="10752"/>
                    <a:pt x="5729" y="10729"/>
                    <a:pt x="5729" y="10774"/>
                  </a:cubicBezTo>
                  <a:cubicBezTo>
                    <a:pt x="5752" y="10797"/>
                    <a:pt x="5798" y="10752"/>
                    <a:pt x="5798" y="10797"/>
                  </a:cubicBezTo>
                  <a:cubicBezTo>
                    <a:pt x="5752" y="10797"/>
                    <a:pt x="5775" y="10866"/>
                    <a:pt x="5752" y="10866"/>
                  </a:cubicBezTo>
                  <a:cubicBezTo>
                    <a:pt x="5729" y="10843"/>
                    <a:pt x="5706" y="10843"/>
                    <a:pt x="5661" y="10843"/>
                  </a:cubicBezTo>
                  <a:cubicBezTo>
                    <a:pt x="5684" y="10934"/>
                    <a:pt x="5775" y="10889"/>
                    <a:pt x="5820" y="10934"/>
                  </a:cubicBezTo>
                  <a:cubicBezTo>
                    <a:pt x="5820" y="10957"/>
                    <a:pt x="5820" y="10957"/>
                    <a:pt x="5798" y="10980"/>
                  </a:cubicBezTo>
                  <a:cubicBezTo>
                    <a:pt x="5843" y="10980"/>
                    <a:pt x="5843" y="10980"/>
                    <a:pt x="5889" y="10980"/>
                  </a:cubicBezTo>
                  <a:cubicBezTo>
                    <a:pt x="5889" y="10889"/>
                    <a:pt x="5820" y="10980"/>
                    <a:pt x="5843" y="10889"/>
                  </a:cubicBezTo>
                  <a:lnTo>
                    <a:pt x="5912" y="10889"/>
                  </a:lnTo>
                  <a:cubicBezTo>
                    <a:pt x="5912" y="10797"/>
                    <a:pt x="5843" y="10889"/>
                    <a:pt x="5843" y="10820"/>
                  </a:cubicBezTo>
                  <a:cubicBezTo>
                    <a:pt x="5820" y="10797"/>
                    <a:pt x="5843" y="10797"/>
                    <a:pt x="5843" y="10797"/>
                  </a:cubicBezTo>
                  <a:cubicBezTo>
                    <a:pt x="5866" y="10797"/>
                    <a:pt x="5843" y="10797"/>
                    <a:pt x="5843" y="10797"/>
                  </a:cubicBezTo>
                  <a:close/>
                  <a:moveTo>
                    <a:pt x="5889" y="10706"/>
                  </a:moveTo>
                  <a:cubicBezTo>
                    <a:pt x="5912" y="10729"/>
                    <a:pt x="5980" y="10706"/>
                    <a:pt x="6026" y="10706"/>
                  </a:cubicBezTo>
                  <a:cubicBezTo>
                    <a:pt x="6003" y="10592"/>
                    <a:pt x="5912" y="10637"/>
                    <a:pt x="5889" y="10706"/>
                  </a:cubicBezTo>
                  <a:close/>
                  <a:moveTo>
                    <a:pt x="6003" y="10866"/>
                  </a:moveTo>
                  <a:cubicBezTo>
                    <a:pt x="6049" y="10866"/>
                    <a:pt x="6072" y="10866"/>
                    <a:pt x="6094" y="10911"/>
                  </a:cubicBezTo>
                  <a:lnTo>
                    <a:pt x="5980" y="10911"/>
                  </a:lnTo>
                  <a:cubicBezTo>
                    <a:pt x="5980" y="10934"/>
                    <a:pt x="5980" y="10957"/>
                    <a:pt x="5980" y="11003"/>
                  </a:cubicBezTo>
                  <a:cubicBezTo>
                    <a:pt x="6072" y="11048"/>
                    <a:pt x="6072" y="10934"/>
                    <a:pt x="6117" y="10934"/>
                  </a:cubicBezTo>
                  <a:cubicBezTo>
                    <a:pt x="6140" y="10911"/>
                    <a:pt x="6094" y="10911"/>
                    <a:pt x="6094" y="10889"/>
                  </a:cubicBezTo>
                  <a:cubicBezTo>
                    <a:pt x="6094" y="10889"/>
                    <a:pt x="6117" y="10843"/>
                    <a:pt x="6117" y="10843"/>
                  </a:cubicBezTo>
                  <a:cubicBezTo>
                    <a:pt x="6117" y="10843"/>
                    <a:pt x="6094" y="10820"/>
                    <a:pt x="6094" y="10820"/>
                  </a:cubicBezTo>
                  <a:cubicBezTo>
                    <a:pt x="6094" y="10797"/>
                    <a:pt x="6117" y="10774"/>
                    <a:pt x="6072" y="10774"/>
                  </a:cubicBezTo>
                  <a:cubicBezTo>
                    <a:pt x="6117" y="10889"/>
                    <a:pt x="6026" y="10820"/>
                    <a:pt x="6003" y="10866"/>
                  </a:cubicBezTo>
                  <a:close/>
                  <a:moveTo>
                    <a:pt x="6140" y="10683"/>
                  </a:moveTo>
                  <a:cubicBezTo>
                    <a:pt x="6208" y="10752"/>
                    <a:pt x="6186" y="10774"/>
                    <a:pt x="6208" y="10706"/>
                  </a:cubicBezTo>
                  <a:cubicBezTo>
                    <a:pt x="6208" y="10797"/>
                    <a:pt x="6254" y="10774"/>
                    <a:pt x="6254" y="10843"/>
                  </a:cubicBezTo>
                  <a:cubicBezTo>
                    <a:pt x="6277" y="10843"/>
                    <a:pt x="6300" y="10752"/>
                    <a:pt x="6277" y="10774"/>
                  </a:cubicBezTo>
                  <a:cubicBezTo>
                    <a:pt x="6277" y="10797"/>
                    <a:pt x="6254" y="10797"/>
                    <a:pt x="6254" y="10774"/>
                  </a:cubicBezTo>
                  <a:lnTo>
                    <a:pt x="6254" y="10729"/>
                  </a:lnTo>
                  <a:cubicBezTo>
                    <a:pt x="6277" y="10706"/>
                    <a:pt x="6345" y="10752"/>
                    <a:pt x="6345" y="10706"/>
                  </a:cubicBezTo>
                  <a:cubicBezTo>
                    <a:pt x="6300" y="10660"/>
                    <a:pt x="6277" y="10683"/>
                    <a:pt x="6254" y="10706"/>
                  </a:cubicBezTo>
                  <a:cubicBezTo>
                    <a:pt x="6208" y="10637"/>
                    <a:pt x="6163" y="10660"/>
                    <a:pt x="6117" y="10660"/>
                  </a:cubicBezTo>
                  <a:cubicBezTo>
                    <a:pt x="6094" y="10706"/>
                    <a:pt x="6140" y="10683"/>
                    <a:pt x="6140" y="10683"/>
                  </a:cubicBezTo>
                  <a:close/>
                  <a:moveTo>
                    <a:pt x="6117" y="10569"/>
                  </a:moveTo>
                  <a:cubicBezTo>
                    <a:pt x="6163" y="10546"/>
                    <a:pt x="6163" y="10615"/>
                    <a:pt x="6186" y="10615"/>
                  </a:cubicBezTo>
                  <a:cubicBezTo>
                    <a:pt x="6208" y="10569"/>
                    <a:pt x="6163" y="10546"/>
                    <a:pt x="6186" y="10546"/>
                  </a:cubicBezTo>
                  <a:cubicBezTo>
                    <a:pt x="6208" y="10569"/>
                    <a:pt x="6208" y="10546"/>
                    <a:pt x="6231" y="10546"/>
                  </a:cubicBezTo>
                  <a:cubicBezTo>
                    <a:pt x="6254" y="10615"/>
                    <a:pt x="6208" y="10615"/>
                    <a:pt x="6231" y="10637"/>
                  </a:cubicBezTo>
                  <a:cubicBezTo>
                    <a:pt x="6254" y="10637"/>
                    <a:pt x="6277" y="10637"/>
                    <a:pt x="6300" y="10615"/>
                  </a:cubicBezTo>
                  <a:cubicBezTo>
                    <a:pt x="6277" y="10615"/>
                    <a:pt x="6277" y="10592"/>
                    <a:pt x="6277" y="10592"/>
                  </a:cubicBezTo>
                  <a:cubicBezTo>
                    <a:pt x="6345" y="10546"/>
                    <a:pt x="6345" y="10660"/>
                    <a:pt x="6391" y="10660"/>
                  </a:cubicBezTo>
                  <a:cubicBezTo>
                    <a:pt x="6368" y="10592"/>
                    <a:pt x="6391" y="10546"/>
                    <a:pt x="6368" y="10455"/>
                  </a:cubicBezTo>
                  <a:cubicBezTo>
                    <a:pt x="6323" y="10478"/>
                    <a:pt x="6323" y="10455"/>
                    <a:pt x="6254" y="10455"/>
                  </a:cubicBezTo>
                  <a:cubicBezTo>
                    <a:pt x="6254" y="10478"/>
                    <a:pt x="6254" y="10501"/>
                    <a:pt x="6231" y="10501"/>
                  </a:cubicBezTo>
                  <a:cubicBezTo>
                    <a:pt x="6208" y="10501"/>
                    <a:pt x="6186" y="10432"/>
                    <a:pt x="6140" y="10455"/>
                  </a:cubicBezTo>
                  <a:cubicBezTo>
                    <a:pt x="6140" y="10501"/>
                    <a:pt x="6117" y="10501"/>
                    <a:pt x="6117" y="10569"/>
                  </a:cubicBezTo>
                  <a:close/>
                  <a:moveTo>
                    <a:pt x="6345" y="10843"/>
                  </a:moveTo>
                  <a:lnTo>
                    <a:pt x="6368" y="10957"/>
                  </a:lnTo>
                  <a:cubicBezTo>
                    <a:pt x="6368" y="10980"/>
                    <a:pt x="6277" y="10980"/>
                    <a:pt x="6323" y="11003"/>
                  </a:cubicBezTo>
                  <a:cubicBezTo>
                    <a:pt x="6368" y="10980"/>
                    <a:pt x="6414" y="10980"/>
                    <a:pt x="6460" y="11003"/>
                  </a:cubicBezTo>
                  <a:cubicBezTo>
                    <a:pt x="6460" y="10889"/>
                    <a:pt x="6391" y="10980"/>
                    <a:pt x="6391" y="10889"/>
                  </a:cubicBezTo>
                  <a:cubicBezTo>
                    <a:pt x="6414" y="10889"/>
                    <a:pt x="6414" y="10866"/>
                    <a:pt x="6437" y="10866"/>
                  </a:cubicBezTo>
                  <a:cubicBezTo>
                    <a:pt x="6437" y="10957"/>
                    <a:pt x="6597" y="11026"/>
                    <a:pt x="6597" y="10889"/>
                  </a:cubicBezTo>
                  <a:cubicBezTo>
                    <a:pt x="6551" y="10911"/>
                    <a:pt x="6482" y="10889"/>
                    <a:pt x="6460" y="10889"/>
                  </a:cubicBezTo>
                  <a:cubicBezTo>
                    <a:pt x="6437" y="10797"/>
                    <a:pt x="6505" y="10843"/>
                    <a:pt x="6505" y="10752"/>
                  </a:cubicBezTo>
                  <a:cubicBezTo>
                    <a:pt x="6437" y="10774"/>
                    <a:pt x="6437" y="10843"/>
                    <a:pt x="6345" y="10843"/>
                  </a:cubicBezTo>
                  <a:close/>
                  <a:moveTo>
                    <a:pt x="6528" y="10843"/>
                  </a:moveTo>
                  <a:cubicBezTo>
                    <a:pt x="6391" y="10889"/>
                    <a:pt x="6597" y="10889"/>
                    <a:pt x="6574" y="10820"/>
                  </a:cubicBezTo>
                  <a:cubicBezTo>
                    <a:pt x="6551" y="10820"/>
                    <a:pt x="6551" y="10843"/>
                    <a:pt x="6528" y="10843"/>
                  </a:cubicBezTo>
                  <a:close/>
                  <a:moveTo>
                    <a:pt x="6460" y="10523"/>
                  </a:moveTo>
                  <a:cubicBezTo>
                    <a:pt x="6528" y="10546"/>
                    <a:pt x="6528" y="10501"/>
                    <a:pt x="6574" y="10478"/>
                  </a:cubicBezTo>
                  <a:cubicBezTo>
                    <a:pt x="6574" y="10523"/>
                    <a:pt x="6551" y="10523"/>
                    <a:pt x="6528" y="10569"/>
                  </a:cubicBezTo>
                  <a:cubicBezTo>
                    <a:pt x="6574" y="10615"/>
                    <a:pt x="6597" y="10523"/>
                    <a:pt x="6619" y="10478"/>
                  </a:cubicBezTo>
                  <a:cubicBezTo>
                    <a:pt x="6528" y="10455"/>
                    <a:pt x="6505" y="10501"/>
                    <a:pt x="6437" y="10432"/>
                  </a:cubicBezTo>
                  <a:cubicBezTo>
                    <a:pt x="6460" y="10478"/>
                    <a:pt x="6437" y="10478"/>
                    <a:pt x="6460" y="10523"/>
                  </a:cubicBezTo>
                  <a:close/>
                  <a:moveTo>
                    <a:pt x="6688" y="10911"/>
                  </a:moveTo>
                  <a:cubicBezTo>
                    <a:pt x="6711" y="10957"/>
                    <a:pt x="6733" y="10980"/>
                    <a:pt x="6756" y="10980"/>
                  </a:cubicBezTo>
                  <a:cubicBezTo>
                    <a:pt x="6756" y="10957"/>
                    <a:pt x="6779" y="10934"/>
                    <a:pt x="6756" y="10911"/>
                  </a:cubicBezTo>
                  <a:close/>
                  <a:moveTo>
                    <a:pt x="6665" y="10501"/>
                  </a:moveTo>
                  <a:cubicBezTo>
                    <a:pt x="6665" y="10523"/>
                    <a:pt x="6642" y="10501"/>
                    <a:pt x="6642" y="10523"/>
                  </a:cubicBezTo>
                  <a:cubicBezTo>
                    <a:pt x="6711" y="10546"/>
                    <a:pt x="6665" y="10455"/>
                    <a:pt x="6688" y="10409"/>
                  </a:cubicBezTo>
                  <a:cubicBezTo>
                    <a:pt x="6665" y="10432"/>
                    <a:pt x="6642" y="10432"/>
                    <a:pt x="6619" y="10432"/>
                  </a:cubicBezTo>
                  <a:cubicBezTo>
                    <a:pt x="6619" y="10478"/>
                    <a:pt x="6665" y="10455"/>
                    <a:pt x="6665" y="10501"/>
                  </a:cubicBezTo>
                  <a:close/>
                  <a:moveTo>
                    <a:pt x="6277" y="10980"/>
                  </a:moveTo>
                  <a:cubicBezTo>
                    <a:pt x="6231" y="10980"/>
                    <a:pt x="6231" y="10957"/>
                    <a:pt x="6186" y="10957"/>
                  </a:cubicBezTo>
                  <a:cubicBezTo>
                    <a:pt x="6163" y="11026"/>
                    <a:pt x="6277" y="11026"/>
                    <a:pt x="6277" y="10980"/>
                  </a:cubicBezTo>
                  <a:close/>
                  <a:moveTo>
                    <a:pt x="6779" y="10934"/>
                  </a:moveTo>
                  <a:cubicBezTo>
                    <a:pt x="6825" y="10980"/>
                    <a:pt x="6893" y="10934"/>
                    <a:pt x="6962" y="10911"/>
                  </a:cubicBezTo>
                  <a:cubicBezTo>
                    <a:pt x="6962" y="10843"/>
                    <a:pt x="6870" y="10934"/>
                    <a:pt x="6870" y="10843"/>
                  </a:cubicBezTo>
                  <a:cubicBezTo>
                    <a:pt x="6893" y="10843"/>
                    <a:pt x="6870" y="10797"/>
                    <a:pt x="6848" y="10820"/>
                  </a:cubicBezTo>
                  <a:cubicBezTo>
                    <a:pt x="6848" y="10843"/>
                    <a:pt x="6893" y="10911"/>
                    <a:pt x="6848" y="10911"/>
                  </a:cubicBezTo>
                  <a:cubicBezTo>
                    <a:pt x="6825" y="10866"/>
                    <a:pt x="6802" y="10889"/>
                    <a:pt x="6779" y="10934"/>
                  </a:cubicBezTo>
                  <a:close/>
                  <a:moveTo>
                    <a:pt x="6756" y="10752"/>
                  </a:moveTo>
                  <a:cubicBezTo>
                    <a:pt x="6779" y="10729"/>
                    <a:pt x="6825" y="10820"/>
                    <a:pt x="6848" y="10774"/>
                  </a:cubicBezTo>
                  <a:cubicBezTo>
                    <a:pt x="6825" y="10752"/>
                    <a:pt x="6756" y="10660"/>
                    <a:pt x="6756" y="10752"/>
                  </a:cubicBezTo>
                  <a:close/>
                  <a:moveTo>
                    <a:pt x="6756" y="10523"/>
                  </a:moveTo>
                  <a:cubicBezTo>
                    <a:pt x="6802" y="10546"/>
                    <a:pt x="6893" y="10592"/>
                    <a:pt x="6870" y="10501"/>
                  </a:cubicBezTo>
                  <a:cubicBezTo>
                    <a:pt x="6848" y="10501"/>
                    <a:pt x="6756" y="10455"/>
                    <a:pt x="6756" y="10523"/>
                  </a:cubicBezTo>
                  <a:close/>
                  <a:moveTo>
                    <a:pt x="6893" y="10432"/>
                  </a:moveTo>
                  <a:cubicBezTo>
                    <a:pt x="6939" y="10455"/>
                    <a:pt x="6962" y="10501"/>
                    <a:pt x="7007" y="10478"/>
                  </a:cubicBezTo>
                  <a:cubicBezTo>
                    <a:pt x="6985" y="10409"/>
                    <a:pt x="6916" y="10386"/>
                    <a:pt x="6893" y="10432"/>
                  </a:cubicBezTo>
                  <a:close/>
                  <a:moveTo>
                    <a:pt x="6985" y="10615"/>
                  </a:moveTo>
                  <a:cubicBezTo>
                    <a:pt x="6985" y="10683"/>
                    <a:pt x="7121" y="10660"/>
                    <a:pt x="7076" y="10637"/>
                  </a:cubicBezTo>
                  <a:cubicBezTo>
                    <a:pt x="7030" y="10683"/>
                    <a:pt x="7030" y="10569"/>
                    <a:pt x="6985" y="10615"/>
                  </a:cubicBezTo>
                  <a:close/>
                  <a:moveTo>
                    <a:pt x="7030" y="10386"/>
                  </a:moveTo>
                  <a:cubicBezTo>
                    <a:pt x="7076" y="10409"/>
                    <a:pt x="7030" y="10318"/>
                    <a:pt x="7076" y="10341"/>
                  </a:cubicBezTo>
                  <a:cubicBezTo>
                    <a:pt x="7099" y="10341"/>
                    <a:pt x="7099" y="10386"/>
                    <a:pt x="7121" y="10364"/>
                  </a:cubicBezTo>
                  <a:lnTo>
                    <a:pt x="7099" y="10295"/>
                  </a:lnTo>
                  <a:cubicBezTo>
                    <a:pt x="7053" y="10318"/>
                    <a:pt x="7030" y="10272"/>
                    <a:pt x="7007" y="10295"/>
                  </a:cubicBezTo>
                  <a:cubicBezTo>
                    <a:pt x="7007" y="10341"/>
                    <a:pt x="7053" y="10341"/>
                    <a:pt x="7030" y="10386"/>
                  </a:cubicBezTo>
                  <a:close/>
                  <a:moveTo>
                    <a:pt x="7167" y="10455"/>
                  </a:moveTo>
                  <a:cubicBezTo>
                    <a:pt x="7144" y="10432"/>
                    <a:pt x="7030" y="10409"/>
                    <a:pt x="7076" y="10455"/>
                  </a:cubicBezTo>
                  <a:cubicBezTo>
                    <a:pt x="7076" y="10478"/>
                    <a:pt x="7167" y="10501"/>
                    <a:pt x="7167" y="10455"/>
                  </a:cubicBezTo>
                  <a:close/>
                  <a:moveTo>
                    <a:pt x="7190" y="10729"/>
                  </a:moveTo>
                  <a:cubicBezTo>
                    <a:pt x="7167" y="10683"/>
                    <a:pt x="7121" y="10546"/>
                    <a:pt x="7099" y="10615"/>
                  </a:cubicBezTo>
                  <a:cubicBezTo>
                    <a:pt x="7121" y="10615"/>
                    <a:pt x="7144" y="10637"/>
                    <a:pt x="7144" y="10683"/>
                  </a:cubicBezTo>
                  <a:cubicBezTo>
                    <a:pt x="7121" y="10706"/>
                    <a:pt x="7076" y="10683"/>
                    <a:pt x="7099" y="10729"/>
                  </a:cubicBezTo>
                  <a:cubicBezTo>
                    <a:pt x="7144" y="10729"/>
                    <a:pt x="7190" y="10729"/>
                    <a:pt x="7213" y="10729"/>
                  </a:cubicBezTo>
                  <a:cubicBezTo>
                    <a:pt x="7236" y="10729"/>
                    <a:pt x="7304" y="10706"/>
                    <a:pt x="7258" y="10706"/>
                  </a:cubicBezTo>
                  <a:cubicBezTo>
                    <a:pt x="7236" y="10706"/>
                    <a:pt x="7213" y="10706"/>
                    <a:pt x="7190" y="10729"/>
                  </a:cubicBezTo>
                  <a:close/>
                  <a:moveTo>
                    <a:pt x="7213" y="10592"/>
                  </a:moveTo>
                  <a:cubicBezTo>
                    <a:pt x="7236" y="10592"/>
                    <a:pt x="7258" y="10592"/>
                    <a:pt x="7304" y="10569"/>
                  </a:cubicBezTo>
                  <a:cubicBezTo>
                    <a:pt x="7304" y="10501"/>
                    <a:pt x="7258" y="10569"/>
                    <a:pt x="7236" y="10501"/>
                  </a:cubicBezTo>
                  <a:cubicBezTo>
                    <a:pt x="7281" y="10478"/>
                    <a:pt x="7304" y="10501"/>
                    <a:pt x="7327" y="10501"/>
                  </a:cubicBezTo>
                  <a:cubicBezTo>
                    <a:pt x="7327" y="10455"/>
                    <a:pt x="7327" y="10478"/>
                    <a:pt x="7304" y="10409"/>
                  </a:cubicBezTo>
                  <a:cubicBezTo>
                    <a:pt x="7281" y="10455"/>
                    <a:pt x="7213" y="10455"/>
                    <a:pt x="7213" y="10523"/>
                  </a:cubicBezTo>
                  <a:cubicBezTo>
                    <a:pt x="7258" y="10501"/>
                    <a:pt x="7213" y="10546"/>
                    <a:pt x="7213" y="10592"/>
                  </a:cubicBezTo>
                  <a:close/>
                  <a:moveTo>
                    <a:pt x="7418" y="10683"/>
                  </a:moveTo>
                  <a:cubicBezTo>
                    <a:pt x="7373" y="10706"/>
                    <a:pt x="7373" y="10615"/>
                    <a:pt x="7350" y="10660"/>
                  </a:cubicBezTo>
                  <a:cubicBezTo>
                    <a:pt x="7327" y="10660"/>
                    <a:pt x="7350" y="10729"/>
                    <a:pt x="7304" y="10706"/>
                  </a:cubicBezTo>
                  <a:cubicBezTo>
                    <a:pt x="7304" y="10774"/>
                    <a:pt x="7350" y="10706"/>
                    <a:pt x="7350" y="10774"/>
                  </a:cubicBezTo>
                  <a:cubicBezTo>
                    <a:pt x="7327" y="10797"/>
                    <a:pt x="7258" y="10729"/>
                    <a:pt x="7281" y="10797"/>
                  </a:cubicBezTo>
                  <a:cubicBezTo>
                    <a:pt x="7327" y="10797"/>
                    <a:pt x="7327" y="10843"/>
                    <a:pt x="7373" y="10820"/>
                  </a:cubicBezTo>
                  <a:cubicBezTo>
                    <a:pt x="7418" y="10774"/>
                    <a:pt x="7418" y="10706"/>
                    <a:pt x="7487" y="10683"/>
                  </a:cubicBezTo>
                  <a:cubicBezTo>
                    <a:pt x="7487" y="10660"/>
                    <a:pt x="7464" y="10615"/>
                    <a:pt x="7487" y="10615"/>
                  </a:cubicBezTo>
                  <a:cubicBezTo>
                    <a:pt x="7532" y="10569"/>
                    <a:pt x="7441" y="10592"/>
                    <a:pt x="7441" y="10637"/>
                  </a:cubicBezTo>
                  <a:cubicBezTo>
                    <a:pt x="7441" y="10660"/>
                    <a:pt x="7373" y="10569"/>
                    <a:pt x="7395" y="10637"/>
                  </a:cubicBezTo>
                  <a:cubicBezTo>
                    <a:pt x="7395" y="10637"/>
                    <a:pt x="7418" y="10660"/>
                    <a:pt x="7418" y="10683"/>
                  </a:cubicBezTo>
                  <a:close/>
                  <a:moveTo>
                    <a:pt x="7510" y="10683"/>
                  </a:moveTo>
                  <a:cubicBezTo>
                    <a:pt x="7532" y="10683"/>
                    <a:pt x="7601" y="10729"/>
                    <a:pt x="7601" y="10660"/>
                  </a:cubicBezTo>
                  <a:cubicBezTo>
                    <a:pt x="7578" y="10660"/>
                    <a:pt x="7578" y="10660"/>
                    <a:pt x="7578" y="10615"/>
                  </a:cubicBezTo>
                  <a:cubicBezTo>
                    <a:pt x="7532" y="10637"/>
                    <a:pt x="7510" y="10637"/>
                    <a:pt x="7510" y="10683"/>
                  </a:cubicBezTo>
                  <a:close/>
                  <a:moveTo>
                    <a:pt x="7555" y="10569"/>
                  </a:moveTo>
                  <a:cubicBezTo>
                    <a:pt x="7624" y="10546"/>
                    <a:pt x="7555" y="10501"/>
                    <a:pt x="7578" y="10478"/>
                  </a:cubicBezTo>
                  <a:cubicBezTo>
                    <a:pt x="7624" y="10478"/>
                    <a:pt x="7669" y="10478"/>
                    <a:pt x="7646" y="10432"/>
                  </a:cubicBezTo>
                  <a:cubicBezTo>
                    <a:pt x="7578" y="10432"/>
                    <a:pt x="7578" y="10478"/>
                    <a:pt x="7532" y="10455"/>
                  </a:cubicBezTo>
                  <a:cubicBezTo>
                    <a:pt x="7578" y="10501"/>
                    <a:pt x="7532" y="10523"/>
                    <a:pt x="7555" y="10569"/>
                  </a:cubicBezTo>
                  <a:close/>
                  <a:moveTo>
                    <a:pt x="7578" y="10341"/>
                  </a:moveTo>
                  <a:cubicBezTo>
                    <a:pt x="7532" y="10364"/>
                    <a:pt x="7532" y="10318"/>
                    <a:pt x="7487" y="10341"/>
                  </a:cubicBezTo>
                  <a:cubicBezTo>
                    <a:pt x="7510" y="10432"/>
                    <a:pt x="7601" y="10386"/>
                    <a:pt x="7578" y="10341"/>
                  </a:cubicBezTo>
                  <a:close/>
                  <a:moveTo>
                    <a:pt x="7761" y="10683"/>
                  </a:moveTo>
                  <a:cubicBezTo>
                    <a:pt x="7806" y="10637"/>
                    <a:pt x="7829" y="10592"/>
                    <a:pt x="7875" y="10546"/>
                  </a:cubicBezTo>
                  <a:cubicBezTo>
                    <a:pt x="7920" y="10546"/>
                    <a:pt x="7989" y="10523"/>
                    <a:pt x="8057" y="10501"/>
                  </a:cubicBezTo>
                  <a:cubicBezTo>
                    <a:pt x="8057" y="10455"/>
                    <a:pt x="8035" y="10432"/>
                    <a:pt x="8012" y="10409"/>
                  </a:cubicBezTo>
                  <a:cubicBezTo>
                    <a:pt x="7989" y="10455"/>
                    <a:pt x="7943" y="10455"/>
                    <a:pt x="7943" y="10478"/>
                  </a:cubicBezTo>
                  <a:cubicBezTo>
                    <a:pt x="7989" y="10501"/>
                    <a:pt x="7966" y="10455"/>
                    <a:pt x="8012" y="10478"/>
                  </a:cubicBezTo>
                  <a:cubicBezTo>
                    <a:pt x="7989" y="10546"/>
                    <a:pt x="7920" y="10523"/>
                    <a:pt x="7898" y="10478"/>
                  </a:cubicBezTo>
                  <a:cubicBezTo>
                    <a:pt x="7943" y="10432"/>
                    <a:pt x="7875" y="10409"/>
                    <a:pt x="7898" y="10341"/>
                  </a:cubicBezTo>
                  <a:cubicBezTo>
                    <a:pt x="7920" y="10318"/>
                    <a:pt x="7943" y="10341"/>
                    <a:pt x="7966" y="10341"/>
                  </a:cubicBezTo>
                  <a:cubicBezTo>
                    <a:pt x="7943" y="10295"/>
                    <a:pt x="7898" y="10318"/>
                    <a:pt x="7875" y="10249"/>
                  </a:cubicBezTo>
                  <a:cubicBezTo>
                    <a:pt x="7875" y="10249"/>
                    <a:pt x="7920" y="10204"/>
                    <a:pt x="7875" y="10204"/>
                  </a:cubicBezTo>
                  <a:cubicBezTo>
                    <a:pt x="7852" y="10249"/>
                    <a:pt x="7898" y="10341"/>
                    <a:pt x="7829" y="10341"/>
                  </a:cubicBezTo>
                  <a:cubicBezTo>
                    <a:pt x="7898" y="10432"/>
                    <a:pt x="7852" y="10455"/>
                    <a:pt x="7829" y="10455"/>
                  </a:cubicBezTo>
                  <a:cubicBezTo>
                    <a:pt x="7852" y="10455"/>
                    <a:pt x="7852" y="10546"/>
                    <a:pt x="7852" y="10546"/>
                  </a:cubicBezTo>
                  <a:cubicBezTo>
                    <a:pt x="7806" y="10455"/>
                    <a:pt x="7738" y="10546"/>
                    <a:pt x="7692" y="10478"/>
                  </a:cubicBezTo>
                  <a:lnTo>
                    <a:pt x="7738" y="10569"/>
                  </a:lnTo>
                  <a:cubicBezTo>
                    <a:pt x="7761" y="10569"/>
                    <a:pt x="7806" y="10523"/>
                    <a:pt x="7829" y="10592"/>
                  </a:cubicBezTo>
                  <a:cubicBezTo>
                    <a:pt x="7783" y="10592"/>
                    <a:pt x="7715" y="10592"/>
                    <a:pt x="7761" y="10683"/>
                  </a:cubicBezTo>
                  <a:close/>
                  <a:moveTo>
                    <a:pt x="7806" y="10341"/>
                  </a:moveTo>
                  <a:cubicBezTo>
                    <a:pt x="7738" y="10227"/>
                    <a:pt x="7920" y="10318"/>
                    <a:pt x="7806" y="10227"/>
                  </a:cubicBezTo>
                  <a:cubicBezTo>
                    <a:pt x="7875" y="10204"/>
                    <a:pt x="7852" y="10181"/>
                    <a:pt x="7875" y="10158"/>
                  </a:cubicBezTo>
                  <a:cubicBezTo>
                    <a:pt x="7920" y="10158"/>
                    <a:pt x="7989" y="10181"/>
                    <a:pt x="8057" y="10181"/>
                  </a:cubicBezTo>
                  <a:lnTo>
                    <a:pt x="8012" y="10112"/>
                  </a:lnTo>
                  <a:cubicBezTo>
                    <a:pt x="7966" y="10135"/>
                    <a:pt x="7920" y="10135"/>
                    <a:pt x="7920" y="10067"/>
                  </a:cubicBezTo>
                  <a:cubicBezTo>
                    <a:pt x="7852" y="10090"/>
                    <a:pt x="7829" y="10158"/>
                    <a:pt x="7783" y="10181"/>
                  </a:cubicBezTo>
                  <a:cubicBezTo>
                    <a:pt x="7829" y="10272"/>
                    <a:pt x="7692" y="10295"/>
                    <a:pt x="7806" y="10341"/>
                  </a:cubicBezTo>
                  <a:close/>
                  <a:moveTo>
                    <a:pt x="8149" y="10341"/>
                  </a:moveTo>
                  <a:cubicBezTo>
                    <a:pt x="8080" y="10318"/>
                    <a:pt x="8057" y="10227"/>
                    <a:pt x="8012" y="10272"/>
                  </a:cubicBezTo>
                  <a:cubicBezTo>
                    <a:pt x="8012" y="10318"/>
                    <a:pt x="8035" y="10295"/>
                    <a:pt x="8057" y="10341"/>
                  </a:cubicBezTo>
                  <a:cubicBezTo>
                    <a:pt x="8080" y="10341"/>
                    <a:pt x="8035" y="10386"/>
                    <a:pt x="8057" y="10409"/>
                  </a:cubicBezTo>
                  <a:cubicBezTo>
                    <a:pt x="8080" y="10432"/>
                    <a:pt x="8103" y="10455"/>
                    <a:pt x="8126" y="10432"/>
                  </a:cubicBezTo>
                  <a:cubicBezTo>
                    <a:pt x="8080" y="10318"/>
                    <a:pt x="8149" y="10386"/>
                    <a:pt x="8149" y="10341"/>
                  </a:cubicBezTo>
                  <a:close/>
                  <a:moveTo>
                    <a:pt x="8012" y="10044"/>
                  </a:moveTo>
                  <a:cubicBezTo>
                    <a:pt x="8035" y="9998"/>
                    <a:pt x="8057" y="10044"/>
                    <a:pt x="8080" y="10067"/>
                  </a:cubicBezTo>
                  <a:cubicBezTo>
                    <a:pt x="8103" y="10067"/>
                    <a:pt x="8126" y="10044"/>
                    <a:pt x="8103" y="10021"/>
                  </a:cubicBezTo>
                  <a:cubicBezTo>
                    <a:pt x="8057" y="10021"/>
                    <a:pt x="8035" y="9998"/>
                    <a:pt x="8057" y="9953"/>
                  </a:cubicBezTo>
                  <a:cubicBezTo>
                    <a:pt x="8012" y="9953"/>
                    <a:pt x="7989" y="10044"/>
                    <a:pt x="8012" y="10044"/>
                  </a:cubicBezTo>
                  <a:close/>
                  <a:moveTo>
                    <a:pt x="7943" y="9907"/>
                  </a:moveTo>
                  <a:cubicBezTo>
                    <a:pt x="7966" y="9998"/>
                    <a:pt x="8012" y="9907"/>
                    <a:pt x="8057" y="9907"/>
                  </a:cubicBezTo>
                  <a:cubicBezTo>
                    <a:pt x="8057" y="9976"/>
                    <a:pt x="8103" y="9976"/>
                    <a:pt x="8149" y="9953"/>
                  </a:cubicBezTo>
                  <a:cubicBezTo>
                    <a:pt x="8080" y="9816"/>
                    <a:pt x="7966" y="9884"/>
                    <a:pt x="7943" y="9907"/>
                  </a:cubicBezTo>
                  <a:close/>
                  <a:moveTo>
                    <a:pt x="8126" y="10249"/>
                  </a:moveTo>
                  <a:cubicBezTo>
                    <a:pt x="8126" y="10249"/>
                    <a:pt x="8126" y="10272"/>
                    <a:pt x="8126" y="10272"/>
                  </a:cubicBezTo>
                  <a:cubicBezTo>
                    <a:pt x="8149" y="10318"/>
                    <a:pt x="8171" y="10318"/>
                    <a:pt x="8194" y="10295"/>
                  </a:cubicBezTo>
                  <a:cubicBezTo>
                    <a:pt x="8171" y="10249"/>
                    <a:pt x="8149" y="10227"/>
                    <a:pt x="8126" y="10249"/>
                  </a:cubicBezTo>
                  <a:close/>
                  <a:moveTo>
                    <a:pt x="7327" y="9565"/>
                  </a:moveTo>
                  <a:cubicBezTo>
                    <a:pt x="7373" y="9565"/>
                    <a:pt x="7464" y="9633"/>
                    <a:pt x="7441" y="9519"/>
                  </a:cubicBezTo>
                  <a:cubicBezTo>
                    <a:pt x="7418" y="9565"/>
                    <a:pt x="7327" y="9496"/>
                    <a:pt x="7327" y="9565"/>
                  </a:cubicBezTo>
                  <a:close/>
                  <a:moveTo>
                    <a:pt x="7441" y="9770"/>
                  </a:moveTo>
                  <a:cubicBezTo>
                    <a:pt x="7510" y="9816"/>
                    <a:pt x="7510" y="9679"/>
                    <a:pt x="7555" y="9724"/>
                  </a:cubicBezTo>
                  <a:cubicBezTo>
                    <a:pt x="7510" y="9633"/>
                    <a:pt x="7464" y="9724"/>
                    <a:pt x="7441" y="9770"/>
                  </a:cubicBezTo>
                  <a:close/>
                  <a:moveTo>
                    <a:pt x="7601" y="9702"/>
                  </a:moveTo>
                  <a:cubicBezTo>
                    <a:pt x="7646" y="9679"/>
                    <a:pt x="7738" y="9747"/>
                    <a:pt x="7738" y="9679"/>
                  </a:cubicBezTo>
                  <a:cubicBezTo>
                    <a:pt x="7715" y="9565"/>
                    <a:pt x="7669" y="9610"/>
                    <a:pt x="7669" y="9656"/>
                  </a:cubicBezTo>
                  <a:cubicBezTo>
                    <a:pt x="7624" y="9679"/>
                    <a:pt x="7578" y="9633"/>
                    <a:pt x="7601" y="9702"/>
                  </a:cubicBezTo>
                  <a:close/>
                  <a:moveTo>
                    <a:pt x="7601" y="9451"/>
                  </a:moveTo>
                  <a:cubicBezTo>
                    <a:pt x="7624" y="9473"/>
                    <a:pt x="7715" y="9473"/>
                    <a:pt x="7669" y="9405"/>
                  </a:cubicBezTo>
                  <a:cubicBezTo>
                    <a:pt x="7646" y="9382"/>
                    <a:pt x="7578" y="9405"/>
                    <a:pt x="7601" y="9451"/>
                  </a:cubicBezTo>
                  <a:close/>
                  <a:moveTo>
                    <a:pt x="7943" y="9588"/>
                  </a:moveTo>
                  <a:cubicBezTo>
                    <a:pt x="7966" y="9565"/>
                    <a:pt x="7989" y="9542"/>
                    <a:pt x="7989" y="9496"/>
                  </a:cubicBezTo>
                  <a:cubicBezTo>
                    <a:pt x="7966" y="9565"/>
                    <a:pt x="7943" y="9519"/>
                    <a:pt x="7898" y="9519"/>
                  </a:cubicBezTo>
                  <a:close/>
                  <a:moveTo>
                    <a:pt x="8149" y="9930"/>
                  </a:moveTo>
                  <a:cubicBezTo>
                    <a:pt x="8217" y="9953"/>
                    <a:pt x="8217" y="9861"/>
                    <a:pt x="8286" y="9861"/>
                  </a:cubicBezTo>
                  <a:cubicBezTo>
                    <a:pt x="8286" y="9884"/>
                    <a:pt x="8308" y="9884"/>
                    <a:pt x="8331" y="9907"/>
                  </a:cubicBezTo>
                  <a:cubicBezTo>
                    <a:pt x="8354" y="9930"/>
                    <a:pt x="8331" y="9930"/>
                    <a:pt x="8331" y="9953"/>
                  </a:cubicBezTo>
                  <a:cubicBezTo>
                    <a:pt x="8377" y="9953"/>
                    <a:pt x="8400" y="10021"/>
                    <a:pt x="8445" y="9976"/>
                  </a:cubicBezTo>
                  <a:cubicBezTo>
                    <a:pt x="8468" y="9976"/>
                    <a:pt x="8445" y="9930"/>
                    <a:pt x="8445" y="9907"/>
                  </a:cubicBezTo>
                  <a:cubicBezTo>
                    <a:pt x="8400" y="9816"/>
                    <a:pt x="8331" y="9770"/>
                    <a:pt x="8286" y="9793"/>
                  </a:cubicBezTo>
                  <a:cubicBezTo>
                    <a:pt x="8286" y="9816"/>
                    <a:pt x="8308" y="9793"/>
                    <a:pt x="8331" y="9816"/>
                  </a:cubicBezTo>
                  <a:cubicBezTo>
                    <a:pt x="8354" y="9816"/>
                    <a:pt x="8400" y="9861"/>
                    <a:pt x="8377" y="9884"/>
                  </a:cubicBezTo>
                  <a:cubicBezTo>
                    <a:pt x="8354" y="9884"/>
                    <a:pt x="8308" y="9884"/>
                    <a:pt x="8286" y="9816"/>
                  </a:cubicBezTo>
                  <a:cubicBezTo>
                    <a:pt x="8217" y="9839"/>
                    <a:pt x="8171" y="9861"/>
                    <a:pt x="8149" y="9930"/>
                  </a:cubicBezTo>
                  <a:close/>
                  <a:moveTo>
                    <a:pt x="8514" y="10044"/>
                  </a:moveTo>
                  <a:cubicBezTo>
                    <a:pt x="8514" y="10067"/>
                    <a:pt x="8514" y="10090"/>
                    <a:pt x="8537" y="10112"/>
                  </a:cubicBezTo>
                  <a:cubicBezTo>
                    <a:pt x="8559" y="10112"/>
                    <a:pt x="8582" y="10112"/>
                    <a:pt x="8605" y="10112"/>
                  </a:cubicBezTo>
                  <a:cubicBezTo>
                    <a:pt x="8559" y="10067"/>
                    <a:pt x="8537" y="10021"/>
                    <a:pt x="8514" y="10044"/>
                  </a:cubicBezTo>
                  <a:close/>
                  <a:moveTo>
                    <a:pt x="8445" y="9816"/>
                  </a:moveTo>
                  <a:cubicBezTo>
                    <a:pt x="8423" y="9793"/>
                    <a:pt x="8445" y="9770"/>
                    <a:pt x="8423" y="9747"/>
                  </a:cubicBezTo>
                  <a:cubicBezTo>
                    <a:pt x="8423" y="9747"/>
                    <a:pt x="8400" y="9724"/>
                    <a:pt x="8377" y="9747"/>
                  </a:cubicBezTo>
                  <a:cubicBezTo>
                    <a:pt x="8400" y="9793"/>
                    <a:pt x="8423" y="9816"/>
                    <a:pt x="8445" y="9816"/>
                  </a:cubicBezTo>
                  <a:close/>
                  <a:moveTo>
                    <a:pt x="8514" y="9907"/>
                  </a:moveTo>
                  <a:cubicBezTo>
                    <a:pt x="8559" y="9976"/>
                    <a:pt x="8537" y="10044"/>
                    <a:pt x="8605" y="10021"/>
                  </a:cubicBezTo>
                  <a:cubicBezTo>
                    <a:pt x="8537" y="9953"/>
                    <a:pt x="8582" y="9930"/>
                    <a:pt x="8582" y="9907"/>
                  </a:cubicBezTo>
                  <a:cubicBezTo>
                    <a:pt x="8559" y="9930"/>
                    <a:pt x="8537" y="9907"/>
                    <a:pt x="8514" y="9907"/>
                  </a:cubicBezTo>
                  <a:close/>
                  <a:moveTo>
                    <a:pt x="8354" y="10112"/>
                  </a:moveTo>
                  <a:cubicBezTo>
                    <a:pt x="8377" y="10181"/>
                    <a:pt x="8400" y="10204"/>
                    <a:pt x="8377" y="10272"/>
                  </a:cubicBezTo>
                  <a:cubicBezTo>
                    <a:pt x="8423" y="10249"/>
                    <a:pt x="8445" y="10135"/>
                    <a:pt x="8354" y="10112"/>
                  </a:cubicBezTo>
                  <a:close/>
                  <a:moveTo>
                    <a:pt x="8240" y="9976"/>
                  </a:moveTo>
                  <a:lnTo>
                    <a:pt x="8217" y="9976"/>
                  </a:lnTo>
                  <a:cubicBezTo>
                    <a:pt x="8263" y="10044"/>
                    <a:pt x="8240" y="10067"/>
                    <a:pt x="8263" y="10112"/>
                  </a:cubicBezTo>
                  <a:cubicBezTo>
                    <a:pt x="8308" y="10090"/>
                    <a:pt x="8263" y="10021"/>
                    <a:pt x="8240" y="9976"/>
                  </a:cubicBezTo>
                  <a:close/>
                  <a:moveTo>
                    <a:pt x="8811" y="9679"/>
                  </a:moveTo>
                  <a:cubicBezTo>
                    <a:pt x="8811" y="9633"/>
                    <a:pt x="8856" y="9633"/>
                    <a:pt x="8811" y="9565"/>
                  </a:cubicBezTo>
                  <a:cubicBezTo>
                    <a:pt x="8765" y="9565"/>
                    <a:pt x="8811" y="9610"/>
                    <a:pt x="8788" y="9633"/>
                  </a:cubicBezTo>
                  <a:cubicBezTo>
                    <a:pt x="8765" y="9588"/>
                    <a:pt x="8742" y="9542"/>
                    <a:pt x="8719" y="9565"/>
                  </a:cubicBezTo>
                  <a:close/>
                  <a:moveTo>
                    <a:pt x="2397" y="10386"/>
                  </a:moveTo>
                  <a:cubicBezTo>
                    <a:pt x="2419" y="10432"/>
                    <a:pt x="2328" y="10501"/>
                    <a:pt x="2419" y="10523"/>
                  </a:cubicBezTo>
                  <a:cubicBezTo>
                    <a:pt x="2465" y="10478"/>
                    <a:pt x="2442" y="10455"/>
                    <a:pt x="2442" y="10432"/>
                  </a:cubicBezTo>
                  <a:cubicBezTo>
                    <a:pt x="2488" y="10409"/>
                    <a:pt x="2419" y="10364"/>
                    <a:pt x="2397" y="10386"/>
                  </a:cubicBezTo>
                  <a:close/>
                  <a:moveTo>
                    <a:pt x="3378" y="11117"/>
                  </a:moveTo>
                  <a:lnTo>
                    <a:pt x="3332" y="11094"/>
                  </a:lnTo>
                  <a:cubicBezTo>
                    <a:pt x="3332" y="11162"/>
                    <a:pt x="3287" y="11231"/>
                    <a:pt x="3378" y="11254"/>
                  </a:cubicBezTo>
                  <a:cubicBezTo>
                    <a:pt x="3447" y="11185"/>
                    <a:pt x="3310" y="11208"/>
                    <a:pt x="3378" y="11117"/>
                  </a:cubicBezTo>
                  <a:close/>
                  <a:moveTo>
                    <a:pt x="3264" y="11368"/>
                  </a:moveTo>
                  <a:cubicBezTo>
                    <a:pt x="3310" y="11322"/>
                    <a:pt x="3310" y="11254"/>
                    <a:pt x="3264" y="11231"/>
                  </a:cubicBezTo>
                  <a:lnTo>
                    <a:pt x="3218" y="11345"/>
                  </a:lnTo>
                  <a:close/>
                  <a:moveTo>
                    <a:pt x="1940" y="10227"/>
                  </a:moveTo>
                  <a:cubicBezTo>
                    <a:pt x="1803" y="10341"/>
                    <a:pt x="1712" y="10227"/>
                    <a:pt x="1689" y="10112"/>
                  </a:cubicBezTo>
                  <a:cubicBezTo>
                    <a:pt x="1666" y="10090"/>
                    <a:pt x="1666" y="10135"/>
                    <a:pt x="1666" y="10135"/>
                  </a:cubicBezTo>
                  <a:cubicBezTo>
                    <a:pt x="1598" y="10158"/>
                    <a:pt x="1621" y="10044"/>
                    <a:pt x="1621" y="9998"/>
                  </a:cubicBezTo>
                  <a:cubicBezTo>
                    <a:pt x="1598" y="9976"/>
                    <a:pt x="1575" y="10021"/>
                    <a:pt x="1598" y="10021"/>
                  </a:cubicBezTo>
                  <a:cubicBezTo>
                    <a:pt x="1552" y="9998"/>
                    <a:pt x="1484" y="9907"/>
                    <a:pt x="1506" y="9861"/>
                  </a:cubicBezTo>
                  <a:cubicBezTo>
                    <a:pt x="1461" y="9861"/>
                    <a:pt x="1438" y="9793"/>
                    <a:pt x="1370" y="9839"/>
                  </a:cubicBezTo>
                  <a:cubicBezTo>
                    <a:pt x="1392" y="9747"/>
                    <a:pt x="1324" y="9702"/>
                    <a:pt x="1255" y="9633"/>
                  </a:cubicBezTo>
                  <a:cubicBezTo>
                    <a:pt x="1255" y="9588"/>
                    <a:pt x="1324" y="9542"/>
                    <a:pt x="1301" y="9496"/>
                  </a:cubicBezTo>
                  <a:cubicBezTo>
                    <a:pt x="1233" y="9473"/>
                    <a:pt x="1301" y="9588"/>
                    <a:pt x="1210" y="9588"/>
                  </a:cubicBezTo>
                  <a:cubicBezTo>
                    <a:pt x="1187" y="9565"/>
                    <a:pt x="1187" y="9542"/>
                    <a:pt x="1210" y="9519"/>
                  </a:cubicBezTo>
                  <a:cubicBezTo>
                    <a:pt x="1141" y="9428"/>
                    <a:pt x="1096" y="9291"/>
                    <a:pt x="1004" y="9245"/>
                  </a:cubicBezTo>
                  <a:cubicBezTo>
                    <a:pt x="981" y="9199"/>
                    <a:pt x="1004" y="9177"/>
                    <a:pt x="1050" y="9154"/>
                  </a:cubicBezTo>
                  <a:cubicBezTo>
                    <a:pt x="959" y="9177"/>
                    <a:pt x="913" y="9085"/>
                    <a:pt x="913" y="9017"/>
                  </a:cubicBezTo>
                  <a:cubicBezTo>
                    <a:pt x="867" y="9017"/>
                    <a:pt x="845" y="8948"/>
                    <a:pt x="799" y="8926"/>
                  </a:cubicBezTo>
                  <a:cubicBezTo>
                    <a:pt x="845" y="8880"/>
                    <a:pt x="845" y="8926"/>
                    <a:pt x="867" y="8948"/>
                  </a:cubicBezTo>
                  <a:cubicBezTo>
                    <a:pt x="890" y="8880"/>
                    <a:pt x="776" y="8857"/>
                    <a:pt x="822" y="8811"/>
                  </a:cubicBezTo>
                  <a:cubicBezTo>
                    <a:pt x="799" y="8789"/>
                    <a:pt x="799" y="8811"/>
                    <a:pt x="799" y="8811"/>
                  </a:cubicBezTo>
                  <a:cubicBezTo>
                    <a:pt x="708" y="8834"/>
                    <a:pt x="799" y="8789"/>
                    <a:pt x="799" y="8766"/>
                  </a:cubicBezTo>
                  <a:cubicBezTo>
                    <a:pt x="799" y="8766"/>
                    <a:pt x="753" y="8697"/>
                    <a:pt x="753" y="8675"/>
                  </a:cubicBezTo>
                  <a:cubicBezTo>
                    <a:pt x="753" y="8652"/>
                    <a:pt x="730" y="8629"/>
                    <a:pt x="730" y="8606"/>
                  </a:cubicBezTo>
                  <a:cubicBezTo>
                    <a:pt x="730" y="8583"/>
                    <a:pt x="753" y="8538"/>
                    <a:pt x="753" y="8538"/>
                  </a:cubicBezTo>
                  <a:cubicBezTo>
                    <a:pt x="753" y="8515"/>
                    <a:pt x="685" y="8515"/>
                    <a:pt x="662" y="8515"/>
                  </a:cubicBezTo>
                  <a:cubicBezTo>
                    <a:pt x="639" y="8492"/>
                    <a:pt x="685" y="8469"/>
                    <a:pt x="662" y="8446"/>
                  </a:cubicBezTo>
                  <a:cubicBezTo>
                    <a:pt x="662" y="8446"/>
                    <a:pt x="639" y="8446"/>
                    <a:pt x="639" y="8423"/>
                  </a:cubicBezTo>
                  <a:cubicBezTo>
                    <a:pt x="616" y="8355"/>
                    <a:pt x="639" y="8309"/>
                    <a:pt x="593" y="8286"/>
                  </a:cubicBezTo>
                  <a:cubicBezTo>
                    <a:pt x="593" y="8286"/>
                    <a:pt x="593" y="8309"/>
                    <a:pt x="593" y="8332"/>
                  </a:cubicBezTo>
                  <a:cubicBezTo>
                    <a:pt x="548" y="8264"/>
                    <a:pt x="571" y="8172"/>
                    <a:pt x="548" y="8104"/>
                  </a:cubicBezTo>
                  <a:cubicBezTo>
                    <a:pt x="548" y="8081"/>
                    <a:pt x="502" y="8081"/>
                    <a:pt x="502" y="8035"/>
                  </a:cubicBezTo>
                  <a:cubicBezTo>
                    <a:pt x="502" y="8035"/>
                    <a:pt x="525" y="7990"/>
                    <a:pt x="502" y="7967"/>
                  </a:cubicBezTo>
                  <a:cubicBezTo>
                    <a:pt x="502" y="7944"/>
                    <a:pt x="479" y="7990"/>
                    <a:pt x="457" y="7967"/>
                  </a:cubicBezTo>
                  <a:cubicBezTo>
                    <a:pt x="434" y="7944"/>
                    <a:pt x="457" y="7876"/>
                    <a:pt x="434" y="7853"/>
                  </a:cubicBezTo>
                  <a:cubicBezTo>
                    <a:pt x="457" y="7853"/>
                    <a:pt x="479" y="7876"/>
                    <a:pt x="479" y="7921"/>
                  </a:cubicBezTo>
                  <a:cubicBezTo>
                    <a:pt x="502" y="7830"/>
                    <a:pt x="571" y="7921"/>
                    <a:pt x="616" y="7853"/>
                  </a:cubicBezTo>
                  <a:cubicBezTo>
                    <a:pt x="593" y="7853"/>
                    <a:pt x="571" y="7853"/>
                    <a:pt x="571" y="7830"/>
                  </a:cubicBezTo>
                  <a:cubicBezTo>
                    <a:pt x="548" y="7784"/>
                    <a:pt x="548" y="7853"/>
                    <a:pt x="502" y="7853"/>
                  </a:cubicBezTo>
                  <a:cubicBezTo>
                    <a:pt x="457" y="7853"/>
                    <a:pt x="502" y="7830"/>
                    <a:pt x="479" y="7807"/>
                  </a:cubicBezTo>
                  <a:cubicBezTo>
                    <a:pt x="479" y="7784"/>
                    <a:pt x="434" y="7761"/>
                    <a:pt x="434" y="7761"/>
                  </a:cubicBezTo>
                  <a:cubicBezTo>
                    <a:pt x="411" y="7761"/>
                    <a:pt x="479" y="7670"/>
                    <a:pt x="388" y="7693"/>
                  </a:cubicBezTo>
                  <a:cubicBezTo>
                    <a:pt x="365" y="7670"/>
                    <a:pt x="411" y="7670"/>
                    <a:pt x="411" y="7647"/>
                  </a:cubicBezTo>
                  <a:cubicBezTo>
                    <a:pt x="411" y="7625"/>
                    <a:pt x="388" y="7625"/>
                    <a:pt x="365" y="7625"/>
                  </a:cubicBezTo>
                  <a:cubicBezTo>
                    <a:pt x="388" y="7556"/>
                    <a:pt x="411" y="7488"/>
                    <a:pt x="342" y="7442"/>
                  </a:cubicBezTo>
                  <a:cubicBezTo>
                    <a:pt x="342" y="7396"/>
                    <a:pt x="365" y="7351"/>
                    <a:pt x="365" y="7305"/>
                  </a:cubicBezTo>
                  <a:cubicBezTo>
                    <a:pt x="342" y="7305"/>
                    <a:pt x="342" y="7305"/>
                    <a:pt x="342" y="7328"/>
                  </a:cubicBezTo>
                  <a:cubicBezTo>
                    <a:pt x="297" y="7305"/>
                    <a:pt x="320" y="7282"/>
                    <a:pt x="297" y="7237"/>
                  </a:cubicBezTo>
                  <a:cubicBezTo>
                    <a:pt x="274" y="7191"/>
                    <a:pt x="228" y="7237"/>
                    <a:pt x="205" y="7214"/>
                  </a:cubicBezTo>
                  <a:cubicBezTo>
                    <a:pt x="228" y="7145"/>
                    <a:pt x="137" y="7145"/>
                    <a:pt x="137" y="7122"/>
                  </a:cubicBezTo>
                  <a:cubicBezTo>
                    <a:pt x="114" y="7100"/>
                    <a:pt x="137" y="7077"/>
                    <a:pt x="114" y="7031"/>
                  </a:cubicBezTo>
                  <a:cubicBezTo>
                    <a:pt x="68" y="6940"/>
                    <a:pt x="68" y="6689"/>
                    <a:pt x="68" y="6529"/>
                  </a:cubicBezTo>
                  <a:cubicBezTo>
                    <a:pt x="68" y="6483"/>
                    <a:pt x="0" y="6438"/>
                    <a:pt x="91" y="6392"/>
                  </a:cubicBezTo>
                  <a:cubicBezTo>
                    <a:pt x="91" y="6369"/>
                    <a:pt x="46" y="6392"/>
                    <a:pt x="46" y="6346"/>
                  </a:cubicBezTo>
                  <a:cubicBezTo>
                    <a:pt x="46" y="6164"/>
                    <a:pt x="0" y="6027"/>
                    <a:pt x="91" y="5890"/>
                  </a:cubicBezTo>
                  <a:cubicBezTo>
                    <a:pt x="137" y="5958"/>
                    <a:pt x="46" y="6027"/>
                    <a:pt x="91" y="6095"/>
                  </a:cubicBezTo>
                  <a:cubicBezTo>
                    <a:pt x="183" y="6118"/>
                    <a:pt x="137" y="6027"/>
                    <a:pt x="137" y="6004"/>
                  </a:cubicBezTo>
                  <a:cubicBezTo>
                    <a:pt x="137" y="5981"/>
                    <a:pt x="160" y="5958"/>
                    <a:pt x="160" y="5958"/>
                  </a:cubicBezTo>
                  <a:cubicBezTo>
                    <a:pt x="160" y="5913"/>
                    <a:pt x="114" y="5890"/>
                    <a:pt x="137" y="5867"/>
                  </a:cubicBezTo>
                  <a:cubicBezTo>
                    <a:pt x="183" y="5776"/>
                    <a:pt x="205" y="5662"/>
                    <a:pt x="137" y="5616"/>
                  </a:cubicBezTo>
                  <a:cubicBezTo>
                    <a:pt x="160" y="5479"/>
                    <a:pt x="114" y="5342"/>
                    <a:pt x="205" y="5251"/>
                  </a:cubicBezTo>
                  <a:cubicBezTo>
                    <a:pt x="160" y="5159"/>
                    <a:pt x="251" y="4977"/>
                    <a:pt x="274" y="4863"/>
                  </a:cubicBezTo>
                  <a:cubicBezTo>
                    <a:pt x="205" y="4817"/>
                    <a:pt x="297" y="4703"/>
                    <a:pt x="320" y="4589"/>
                  </a:cubicBezTo>
                  <a:cubicBezTo>
                    <a:pt x="342" y="4497"/>
                    <a:pt x="342" y="4406"/>
                    <a:pt x="365" y="4338"/>
                  </a:cubicBezTo>
                  <a:cubicBezTo>
                    <a:pt x="388" y="4246"/>
                    <a:pt x="434" y="4132"/>
                    <a:pt x="457" y="4064"/>
                  </a:cubicBezTo>
                  <a:cubicBezTo>
                    <a:pt x="479" y="3973"/>
                    <a:pt x="571" y="3904"/>
                    <a:pt x="525" y="3813"/>
                  </a:cubicBezTo>
                  <a:cubicBezTo>
                    <a:pt x="616" y="3813"/>
                    <a:pt x="571" y="3744"/>
                    <a:pt x="571" y="3699"/>
                  </a:cubicBezTo>
                  <a:cubicBezTo>
                    <a:pt x="593" y="3676"/>
                    <a:pt x="616" y="3676"/>
                    <a:pt x="616" y="3653"/>
                  </a:cubicBezTo>
                  <a:cubicBezTo>
                    <a:pt x="662" y="3584"/>
                    <a:pt x="685" y="3448"/>
                    <a:pt x="730" y="3356"/>
                  </a:cubicBezTo>
                  <a:cubicBezTo>
                    <a:pt x="753" y="3311"/>
                    <a:pt x="799" y="3265"/>
                    <a:pt x="822" y="3219"/>
                  </a:cubicBezTo>
                  <a:cubicBezTo>
                    <a:pt x="822" y="3196"/>
                    <a:pt x="822" y="3151"/>
                    <a:pt x="822" y="3105"/>
                  </a:cubicBezTo>
                  <a:cubicBezTo>
                    <a:pt x="845" y="3082"/>
                    <a:pt x="890" y="3059"/>
                    <a:pt x="913" y="3014"/>
                  </a:cubicBezTo>
                  <a:cubicBezTo>
                    <a:pt x="936" y="2968"/>
                    <a:pt x="913" y="2900"/>
                    <a:pt x="981" y="2877"/>
                  </a:cubicBezTo>
                  <a:cubicBezTo>
                    <a:pt x="981" y="2854"/>
                    <a:pt x="959" y="2854"/>
                    <a:pt x="959" y="2831"/>
                  </a:cubicBezTo>
                  <a:cubicBezTo>
                    <a:pt x="981" y="2808"/>
                    <a:pt x="1027" y="2786"/>
                    <a:pt x="1050" y="2740"/>
                  </a:cubicBezTo>
                  <a:cubicBezTo>
                    <a:pt x="1118" y="2717"/>
                    <a:pt x="1187" y="2740"/>
                    <a:pt x="1233" y="2649"/>
                  </a:cubicBezTo>
                  <a:cubicBezTo>
                    <a:pt x="1301" y="2649"/>
                    <a:pt x="1278" y="2763"/>
                    <a:pt x="1392" y="2808"/>
                  </a:cubicBezTo>
                  <a:cubicBezTo>
                    <a:pt x="1438" y="2831"/>
                    <a:pt x="1438" y="2740"/>
                    <a:pt x="1461" y="2717"/>
                  </a:cubicBezTo>
                  <a:cubicBezTo>
                    <a:pt x="1461" y="2694"/>
                    <a:pt x="1415" y="2694"/>
                    <a:pt x="1392" y="2649"/>
                  </a:cubicBezTo>
                  <a:cubicBezTo>
                    <a:pt x="1415" y="2603"/>
                    <a:pt x="1484" y="2671"/>
                    <a:pt x="1506" y="2649"/>
                  </a:cubicBezTo>
                  <a:cubicBezTo>
                    <a:pt x="1575" y="2603"/>
                    <a:pt x="1506" y="2580"/>
                    <a:pt x="1529" y="2535"/>
                  </a:cubicBezTo>
                  <a:cubicBezTo>
                    <a:pt x="1575" y="2557"/>
                    <a:pt x="1575" y="2557"/>
                    <a:pt x="1621" y="2580"/>
                  </a:cubicBezTo>
                  <a:cubicBezTo>
                    <a:pt x="1666" y="2557"/>
                    <a:pt x="1621" y="2512"/>
                    <a:pt x="1666" y="2489"/>
                  </a:cubicBezTo>
                  <a:cubicBezTo>
                    <a:pt x="1689" y="2489"/>
                    <a:pt x="1689" y="2512"/>
                    <a:pt x="1712" y="2535"/>
                  </a:cubicBezTo>
                  <a:cubicBezTo>
                    <a:pt x="1735" y="2489"/>
                    <a:pt x="1735" y="2420"/>
                    <a:pt x="1803" y="2443"/>
                  </a:cubicBezTo>
                  <a:cubicBezTo>
                    <a:pt x="1826" y="2420"/>
                    <a:pt x="1803" y="2420"/>
                    <a:pt x="1803" y="2420"/>
                  </a:cubicBezTo>
                  <a:cubicBezTo>
                    <a:pt x="1803" y="2375"/>
                    <a:pt x="1872" y="2306"/>
                    <a:pt x="1940" y="2306"/>
                  </a:cubicBezTo>
                  <a:cubicBezTo>
                    <a:pt x="1940" y="2261"/>
                    <a:pt x="1895" y="2261"/>
                    <a:pt x="1963" y="2261"/>
                  </a:cubicBezTo>
                  <a:cubicBezTo>
                    <a:pt x="1963" y="2215"/>
                    <a:pt x="1963" y="2169"/>
                    <a:pt x="1963" y="2124"/>
                  </a:cubicBezTo>
                  <a:cubicBezTo>
                    <a:pt x="1986" y="2124"/>
                    <a:pt x="2031" y="2169"/>
                    <a:pt x="2054" y="2146"/>
                  </a:cubicBezTo>
                  <a:cubicBezTo>
                    <a:pt x="2054" y="2146"/>
                    <a:pt x="2054" y="2124"/>
                    <a:pt x="2077" y="2101"/>
                  </a:cubicBezTo>
                  <a:cubicBezTo>
                    <a:pt x="2031" y="2078"/>
                    <a:pt x="2009" y="2078"/>
                    <a:pt x="1963" y="2032"/>
                  </a:cubicBezTo>
                  <a:cubicBezTo>
                    <a:pt x="1986" y="1987"/>
                    <a:pt x="1986" y="2032"/>
                    <a:pt x="2009" y="2055"/>
                  </a:cubicBezTo>
                  <a:cubicBezTo>
                    <a:pt x="2054" y="2032"/>
                    <a:pt x="2009" y="1987"/>
                    <a:pt x="2054" y="1964"/>
                  </a:cubicBezTo>
                  <a:cubicBezTo>
                    <a:pt x="2100" y="1964"/>
                    <a:pt x="2237" y="2055"/>
                    <a:pt x="2168" y="1941"/>
                  </a:cubicBezTo>
                  <a:cubicBezTo>
                    <a:pt x="2146" y="1918"/>
                    <a:pt x="2100" y="1941"/>
                    <a:pt x="2123" y="1964"/>
                  </a:cubicBezTo>
                  <a:cubicBezTo>
                    <a:pt x="2100" y="1964"/>
                    <a:pt x="2054" y="1918"/>
                    <a:pt x="2009" y="1895"/>
                  </a:cubicBezTo>
                  <a:cubicBezTo>
                    <a:pt x="2031" y="1850"/>
                    <a:pt x="2054" y="1827"/>
                    <a:pt x="2100" y="1781"/>
                  </a:cubicBezTo>
                  <a:cubicBezTo>
                    <a:pt x="2123" y="1827"/>
                    <a:pt x="2031" y="1850"/>
                    <a:pt x="2077" y="1895"/>
                  </a:cubicBezTo>
                  <a:cubicBezTo>
                    <a:pt x="2168" y="1895"/>
                    <a:pt x="2214" y="1781"/>
                    <a:pt x="2191" y="1713"/>
                  </a:cubicBezTo>
                  <a:cubicBezTo>
                    <a:pt x="2260" y="1690"/>
                    <a:pt x="2305" y="1599"/>
                    <a:pt x="2351" y="1667"/>
                  </a:cubicBezTo>
                  <a:cubicBezTo>
                    <a:pt x="2419" y="1644"/>
                    <a:pt x="2351" y="1599"/>
                    <a:pt x="2397" y="1576"/>
                  </a:cubicBezTo>
                  <a:cubicBezTo>
                    <a:pt x="2442" y="1576"/>
                    <a:pt x="2419" y="1599"/>
                    <a:pt x="2397" y="1622"/>
                  </a:cubicBezTo>
                  <a:cubicBezTo>
                    <a:pt x="2442" y="1667"/>
                    <a:pt x="2534" y="1622"/>
                    <a:pt x="2534" y="1713"/>
                  </a:cubicBezTo>
                  <a:cubicBezTo>
                    <a:pt x="2579" y="1736"/>
                    <a:pt x="2625" y="1690"/>
                    <a:pt x="2625" y="1644"/>
                  </a:cubicBezTo>
                  <a:cubicBezTo>
                    <a:pt x="2602" y="1644"/>
                    <a:pt x="2556" y="1667"/>
                    <a:pt x="2534" y="1667"/>
                  </a:cubicBezTo>
                  <a:cubicBezTo>
                    <a:pt x="2534" y="1622"/>
                    <a:pt x="2442" y="1599"/>
                    <a:pt x="2488" y="1530"/>
                  </a:cubicBezTo>
                  <a:cubicBezTo>
                    <a:pt x="2556" y="1507"/>
                    <a:pt x="2511" y="1576"/>
                    <a:pt x="2556" y="1599"/>
                  </a:cubicBezTo>
                  <a:cubicBezTo>
                    <a:pt x="2579" y="1576"/>
                    <a:pt x="2556" y="1507"/>
                    <a:pt x="2625" y="1553"/>
                  </a:cubicBezTo>
                  <a:cubicBezTo>
                    <a:pt x="2648" y="1507"/>
                    <a:pt x="2579" y="1530"/>
                    <a:pt x="2579" y="1485"/>
                  </a:cubicBezTo>
                  <a:cubicBezTo>
                    <a:pt x="2625" y="1507"/>
                    <a:pt x="2671" y="1439"/>
                    <a:pt x="2716" y="1416"/>
                  </a:cubicBezTo>
                  <a:cubicBezTo>
                    <a:pt x="2762" y="1416"/>
                    <a:pt x="2739" y="1507"/>
                    <a:pt x="2808" y="1485"/>
                  </a:cubicBezTo>
                  <a:cubicBezTo>
                    <a:pt x="2830" y="1462"/>
                    <a:pt x="2830" y="1439"/>
                    <a:pt x="2808" y="1416"/>
                  </a:cubicBezTo>
                  <a:cubicBezTo>
                    <a:pt x="2808" y="1393"/>
                    <a:pt x="2785" y="1439"/>
                    <a:pt x="2762" y="1416"/>
                  </a:cubicBezTo>
                  <a:cubicBezTo>
                    <a:pt x="2693" y="1348"/>
                    <a:pt x="2785" y="1348"/>
                    <a:pt x="2785" y="1325"/>
                  </a:cubicBezTo>
                  <a:cubicBezTo>
                    <a:pt x="2739" y="1279"/>
                    <a:pt x="2739" y="1348"/>
                    <a:pt x="2693" y="1370"/>
                  </a:cubicBezTo>
                  <a:cubicBezTo>
                    <a:pt x="2648" y="1279"/>
                    <a:pt x="2762" y="1279"/>
                    <a:pt x="2830" y="1233"/>
                  </a:cubicBezTo>
                  <a:cubicBezTo>
                    <a:pt x="2830" y="1256"/>
                    <a:pt x="2830" y="1279"/>
                    <a:pt x="2830" y="1302"/>
                  </a:cubicBezTo>
                  <a:cubicBezTo>
                    <a:pt x="2899" y="1211"/>
                    <a:pt x="2944" y="1302"/>
                    <a:pt x="3013" y="1302"/>
                  </a:cubicBezTo>
                  <a:cubicBezTo>
                    <a:pt x="3013" y="1302"/>
                    <a:pt x="3013" y="1279"/>
                    <a:pt x="3036" y="1279"/>
                  </a:cubicBezTo>
                  <a:cubicBezTo>
                    <a:pt x="2967" y="1233"/>
                    <a:pt x="2922" y="1233"/>
                    <a:pt x="2853" y="1165"/>
                  </a:cubicBezTo>
                  <a:cubicBezTo>
                    <a:pt x="2899" y="1165"/>
                    <a:pt x="2944" y="1165"/>
                    <a:pt x="2967" y="1211"/>
                  </a:cubicBezTo>
                  <a:cubicBezTo>
                    <a:pt x="3013" y="1188"/>
                    <a:pt x="3013" y="1165"/>
                    <a:pt x="3013" y="1119"/>
                  </a:cubicBezTo>
                  <a:cubicBezTo>
                    <a:pt x="3036" y="1119"/>
                    <a:pt x="3059" y="1142"/>
                    <a:pt x="3081" y="1188"/>
                  </a:cubicBezTo>
                  <a:cubicBezTo>
                    <a:pt x="3104" y="1142"/>
                    <a:pt x="3059" y="1119"/>
                    <a:pt x="3150" y="1119"/>
                  </a:cubicBezTo>
                  <a:cubicBezTo>
                    <a:pt x="3173" y="1097"/>
                    <a:pt x="3218" y="1097"/>
                    <a:pt x="3218" y="1119"/>
                  </a:cubicBezTo>
                  <a:cubicBezTo>
                    <a:pt x="3264" y="1074"/>
                    <a:pt x="3196" y="1074"/>
                    <a:pt x="3196" y="1005"/>
                  </a:cubicBezTo>
                  <a:lnTo>
                    <a:pt x="3150" y="1028"/>
                  </a:lnTo>
                  <a:cubicBezTo>
                    <a:pt x="3150" y="982"/>
                    <a:pt x="3264" y="960"/>
                    <a:pt x="3264" y="1051"/>
                  </a:cubicBezTo>
                  <a:cubicBezTo>
                    <a:pt x="3332" y="982"/>
                    <a:pt x="3378" y="1028"/>
                    <a:pt x="3424" y="982"/>
                  </a:cubicBezTo>
                  <a:cubicBezTo>
                    <a:pt x="3378" y="960"/>
                    <a:pt x="3264" y="1028"/>
                    <a:pt x="3241" y="937"/>
                  </a:cubicBezTo>
                  <a:cubicBezTo>
                    <a:pt x="3287" y="914"/>
                    <a:pt x="3310" y="960"/>
                    <a:pt x="3355" y="960"/>
                  </a:cubicBezTo>
                  <a:cubicBezTo>
                    <a:pt x="3355" y="937"/>
                    <a:pt x="3355" y="914"/>
                    <a:pt x="3378" y="914"/>
                  </a:cubicBezTo>
                  <a:cubicBezTo>
                    <a:pt x="3355" y="891"/>
                    <a:pt x="3332" y="891"/>
                    <a:pt x="3310" y="845"/>
                  </a:cubicBezTo>
                  <a:cubicBezTo>
                    <a:pt x="3287" y="845"/>
                    <a:pt x="3287" y="868"/>
                    <a:pt x="3264" y="891"/>
                  </a:cubicBezTo>
                  <a:cubicBezTo>
                    <a:pt x="3218" y="868"/>
                    <a:pt x="3332" y="823"/>
                    <a:pt x="3378" y="845"/>
                  </a:cubicBezTo>
                  <a:cubicBezTo>
                    <a:pt x="3401" y="868"/>
                    <a:pt x="3378" y="891"/>
                    <a:pt x="3401" y="914"/>
                  </a:cubicBezTo>
                  <a:cubicBezTo>
                    <a:pt x="3447" y="868"/>
                    <a:pt x="3561" y="823"/>
                    <a:pt x="3606" y="891"/>
                  </a:cubicBezTo>
                  <a:cubicBezTo>
                    <a:pt x="3606" y="823"/>
                    <a:pt x="3561" y="823"/>
                    <a:pt x="3538" y="800"/>
                  </a:cubicBezTo>
                  <a:cubicBezTo>
                    <a:pt x="3584" y="708"/>
                    <a:pt x="3721" y="845"/>
                    <a:pt x="3789" y="731"/>
                  </a:cubicBezTo>
                  <a:cubicBezTo>
                    <a:pt x="3835" y="686"/>
                    <a:pt x="3835" y="777"/>
                    <a:pt x="3880" y="731"/>
                  </a:cubicBezTo>
                  <a:cubicBezTo>
                    <a:pt x="3949" y="731"/>
                    <a:pt x="3903" y="663"/>
                    <a:pt x="3926" y="663"/>
                  </a:cubicBezTo>
                  <a:cubicBezTo>
                    <a:pt x="4017" y="663"/>
                    <a:pt x="4040" y="617"/>
                    <a:pt x="4109" y="663"/>
                  </a:cubicBezTo>
                  <a:cubicBezTo>
                    <a:pt x="4131" y="640"/>
                    <a:pt x="4109" y="594"/>
                    <a:pt x="4154" y="594"/>
                  </a:cubicBezTo>
                  <a:cubicBezTo>
                    <a:pt x="4154" y="572"/>
                    <a:pt x="4131" y="526"/>
                    <a:pt x="4154" y="503"/>
                  </a:cubicBezTo>
                  <a:cubicBezTo>
                    <a:pt x="4131" y="480"/>
                    <a:pt x="4131" y="457"/>
                    <a:pt x="4177" y="457"/>
                  </a:cubicBezTo>
                  <a:cubicBezTo>
                    <a:pt x="4200" y="526"/>
                    <a:pt x="4154" y="594"/>
                    <a:pt x="4223" y="594"/>
                  </a:cubicBezTo>
                  <a:cubicBezTo>
                    <a:pt x="4268" y="572"/>
                    <a:pt x="4200" y="572"/>
                    <a:pt x="4200" y="503"/>
                  </a:cubicBezTo>
                  <a:cubicBezTo>
                    <a:pt x="4268" y="503"/>
                    <a:pt x="4291" y="435"/>
                    <a:pt x="4337" y="435"/>
                  </a:cubicBezTo>
                  <a:cubicBezTo>
                    <a:pt x="4382" y="412"/>
                    <a:pt x="4451" y="480"/>
                    <a:pt x="4519" y="457"/>
                  </a:cubicBezTo>
                  <a:cubicBezTo>
                    <a:pt x="4565" y="457"/>
                    <a:pt x="4497" y="366"/>
                    <a:pt x="4542" y="366"/>
                  </a:cubicBezTo>
                  <a:cubicBezTo>
                    <a:pt x="4588" y="343"/>
                    <a:pt x="4565" y="389"/>
                    <a:pt x="4588" y="412"/>
                  </a:cubicBezTo>
                  <a:cubicBezTo>
                    <a:pt x="4588" y="435"/>
                    <a:pt x="4634" y="412"/>
                    <a:pt x="4634" y="457"/>
                  </a:cubicBezTo>
                  <a:cubicBezTo>
                    <a:pt x="4702" y="412"/>
                    <a:pt x="4634" y="389"/>
                    <a:pt x="4656" y="320"/>
                  </a:cubicBezTo>
                  <a:cubicBezTo>
                    <a:pt x="4702" y="343"/>
                    <a:pt x="4793" y="320"/>
                    <a:pt x="4839" y="298"/>
                  </a:cubicBezTo>
                  <a:cubicBezTo>
                    <a:pt x="4885" y="320"/>
                    <a:pt x="4839" y="366"/>
                    <a:pt x="4839" y="389"/>
                  </a:cubicBezTo>
                  <a:cubicBezTo>
                    <a:pt x="4885" y="435"/>
                    <a:pt x="4930" y="366"/>
                    <a:pt x="4999" y="343"/>
                  </a:cubicBezTo>
                  <a:cubicBezTo>
                    <a:pt x="4999" y="412"/>
                    <a:pt x="5022" y="435"/>
                    <a:pt x="4976" y="480"/>
                  </a:cubicBezTo>
                  <a:cubicBezTo>
                    <a:pt x="4976" y="503"/>
                    <a:pt x="4999" y="480"/>
                    <a:pt x="5044" y="480"/>
                  </a:cubicBezTo>
                  <a:cubicBezTo>
                    <a:pt x="5067" y="480"/>
                    <a:pt x="5022" y="412"/>
                    <a:pt x="5022" y="366"/>
                  </a:cubicBezTo>
                  <a:cubicBezTo>
                    <a:pt x="5067" y="366"/>
                    <a:pt x="5044" y="275"/>
                    <a:pt x="5113" y="298"/>
                  </a:cubicBezTo>
                  <a:cubicBezTo>
                    <a:pt x="5136" y="275"/>
                    <a:pt x="5113" y="252"/>
                    <a:pt x="5113" y="229"/>
                  </a:cubicBezTo>
                  <a:cubicBezTo>
                    <a:pt x="5227" y="229"/>
                    <a:pt x="5318" y="206"/>
                    <a:pt x="5410" y="206"/>
                  </a:cubicBezTo>
                  <a:cubicBezTo>
                    <a:pt x="5432" y="206"/>
                    <a:pt x="5432" y="184"/>
                    <a:pt x="5432" y="161"/>
                  </a:cubicBezTo>
                  <a:cubicBezTo>
                    <a:pt x="5501" y="161"/>
                    <a:pt x="5547" y="138"/>
                    <a:pt x="5592" y="161"/>
                  </a:cubicBezTo>
                  <a:cubicBezTo>
                    <a:pt x="5592" y="161"/>
                    <a:pt x="5592" y="184"/>
                    <a:pt x="5592" y="206"/>
                  </a:cubicBezTo>
                  <a:cubicBezTo>
                    <a:pt x="5615" y="206"/>
                    <a:pt x="5661" y="184"/>
                    <a:pt x="5684" y="184"/>
                  </a:cubicBezTo>
                  <a:cubicBezTo>
                    <a:pt x="5684" y="184"/>
                    <a:pt x="5684" y="161"/>
                    <a:pt x="5706" y="138"/>
                  </a:cubicBezTo>
                  <a:cubicBezTo>
                    <a:pt x="5729" y="69"/>
                    <a:pt x="5661" y="138"/>
                    <a:pt x="5661" y="69"/>
                  </a:cubicBezTo>
                  <a:cubicBezTo>
                    <a:pt x="5752" y="1"/>
                    <a:pt x="5706" y="184"/>
                    <a:pt x="5798" y="115"/>
                  </a:cubicBezTo>
                  <a:cubicBezTo>
                    <a:pt x="5798" y="138"/>
                    <a:pt x="5798" y="138"/>
                    <a:pt x="5798" y="161"/>
                  </a:cubicBezTo>
                  <a:cubicBezTo>
                    <a:pt x="5843" y="184"/>
                    <a:pt x="5889" y="92"/>
                    <a:pt x="5912" y="161"/>
                  </a:cubicBezTo>
                  <a:cubicBezTo>
                    <a:pt x="5912" y="161"/>
                    <a:pt x="5912" y="138"/>
                    <a:pt x="5912" y="92"/>
                  </a:cubicBezTo>
                  <a:cubicBezTo>
                    <a:pt x="6026" y="138"/>
                    <a:pt x="6072" y="92"/>
                    <a:pt x="6163" y="92"/>
                  </a:cubicBezTo>
                  <a:cubicBezTo>
                    <a:pt x="6163" y="115"/>
                    <a:pt x="6117" y="92"/>
                    <a:pt x="6117" y="115"/>
                  </a:cubicBezTo>
                  <a:cubicBezTo>
                    <a:pt x="6140" y="184"/>
                    <a:pt x="6300" y="47"/>
                    <a:pt x="6186" y="69"/>
                  </a:cubicBezTo>
                  <a:cubicBezTo>
                    <a:pt x="6186" y="24"/>
                    <a:pt x="6254" y="69"/>
                    <a:pt x="6300" y="47"/>
                  </a:cubicBezTo>
                  <a:cubicBezTo>
                    <a:pt x="6300" y="92"/>
                    <a:pt x="6300" y="115"/>
                    <a:pt x="6323" y="138"/>
                  </a:cubicBezTo>
                  <a:cubicBezTo>
                    <a:pt x="6323" y="138"/>
                    <a:pt x="6323" y="115"/>
                    <a:pt x="6323" y="115"/>
                  </a:cubicBezTo>
                  <a:cubicBezTo>
                    <a:pt x="6368" y="47"/>
                    <a:pt x="6460" y="206"/>
                    <a:pt x="6505" y="92"/>
                  </a:cubicBezTo>
                  <a:cubicBezTo>
                    <a:pt x="6551" y="69"/>
                    <a:pt x="6528" y="161"/>
                    <a:pt x="6597" y="138"/>
                  </a:cubicBezTo>
                  <a:cubicBezTo>
                    <a:pt x="6597" y="92"/>
                    <a:pt x="6574" y="92"/>
                    <a:pt x="6551" y="92"/>
                  </a:cubicBezTo>
                  <a:cubicBezTo>
                    <a:pt x="6574" y="47"/>
                    <a:pt x="6642" y="92"/>
                    <a:pt x="6665" y="115"/>
                  </a:cubicBezTo>
                  <a:cubicBezTo>
                    <a:pt x="6688" y="115"/>
                    <a:pt x="6642" y="47"/>
                    <a:pt x="6711" y="69"/>
                  </a:cubicBezTo>
                  <a:cubicBezTo>
                    <a:pt x="6756" y="69"/>
                    <a:pt x="6733" y="92"/>
                    <a:pt x="6733" y="138"/>
                  </a:cubicBezTo>
                  <a:cubicBezTo>
                    <a:pt x="6802" y="161"/>
                    <a:pt x="6848" y="92"/>
                    <a:pt x="6916" y="92"/>
                  </a:cubicBezTo>
                  <a:cubicBezTo>
                    <a:pt x="6916" y="92"/>
                    <a:pt x="6939" y="115"/>
                    <a:pt x="6939" y="115"/>
                  </a:cubicBezTo>
                  <a:cubicBezTo>
                    <a:pt x="6962" y="138"/>
                    <a:pt x="6985" y="115"/>
                    <a:pt x="6985" y="115"/>
                  </a:cubicBezTo>
                  <a:cubicBezTo>
                    <a:pt x="7030" y="115"/>
                    <a:pt x="7099" y="138"/>
                    <a:pt x="7167" y="138"/>
                  </a:cubicBezTo>
                  <a:cubicBezTo>
                    <a:pt x="7190" y="138"/>
                    <a:pt x="7236" y="161"/>
                    <a:pt x="7281" y="161"/>
                  </a:cubicBezTo>
                  <a:cubicBezTo>
                    <a:pt x="7327" y="184"/>
                    <a:pt x="7373" y="138"/>
                    <a:pt x="7395" y="184"/>
                  </a:cubicBezTo>
                  <a:cubicBezTo>
                    <a:pt x="7395" y="206"/>
                    <a:pt x="7418" y="252"/>
                    <a:pt x="7441" y="229"/>
                  </a:cubicBezTo>
                  <a:cubicBezTo>
                    <a:pt x="7441" y="229"/>
                    <a:pt x="7464" y="206"/>
                    <a:pt x="7464" y="206"/>
                  </a:cubicBezTo>
                  <a:cubicBezTo>
                    <a:pt x="7487" y="206"/>
                    <a:pt x="7555" y="320"/>
                    <a:pt x="7601" y="206"/>
                  </a:cubicBezTo>
                  <a:cubicBezTo>
                    <a:pt x="7669" y="229"/>
                    <a:pt x="7715" y="229"/>
                    <a:pt x="7806" y="252"/>
                  </a:cubicBezTo>
                  <a:cubicBezTo>
                    <a:pt x="7829" y="252"/>
                    <a:pt x="7875" y="252"/>
                    <a:pt x="7875" y="252"/>
                  </a:cubicBezTo>
                  <a:cubicBezTo>
                    <a:pt x="7898" y="252"/>
                    <a:pt x="7898" y="298"/>
                    <a:pt x="7920" y="298"/>
                  </a:cubicBezTo>
                  <a:cubicBezTo>
                    <a:pt x="7966" y="320"/>
                    <a:pt x="7989" y="252"/>
                    <a:pt x="7989" y="343"/>
                  </a:cubicBezTo>
                  <a:lnTo>
                    <a:pt x="8057" y="298"/>
                  </a:lnTo>
                  <a:cubicBezTo>
                    <a:pt x="8171" y="343"/>
                    <a:pt x="8286" y="366"/>
                    <a:pt x="8423" y="412"/>
                  </a:cubicBezTo>
                  <a:cubicBezTo>
                    <a:pt x="8537" y="435"/>
                    <a:pt x="8628" y="480"/>
                    <a:pt x="8742" y="503"/>
                  </a:cubicBezTo>
                  <a:cubicBezTo>
                    <a:pt x="8765" y="526"/>
                    <a:pt x="8742" y="549"/>
                    <a:pt x="8742" y="572"/>
                  </a:cubicBezTo>
                  <a:cubicBezTo>
                    <a:pt x="8948" y="549"/>
                    <a:pt x="9084" y="663"/>
                    <a:pt x="9244" y="708"/>
                  </a:cubicBezTo>
                  <a:cubicBezTo>
                    <a:pt x="9267" y="754"/>
                    <a:pt x="9290" y="663"/>
                    <a:pt x="9336" y="708"/>
                  </a:cubicBezTo>
                  <a:cubicBezTo>
                    <a:pt x="9290" y="754"/>
                    <a:pt x="9313" y="777"/>
                    <a:pt x="9313" y="823"/>
                  </a:cubicBezTo>
                  <a:cubicBezTo>
                    <a:pt x="9358" y="777"/>
                    <a:pt x="9290" y="754"/>
                    <a:pt x="9358" y="708"/>
                  </a:cubicBezTo>
                  <a:cubicBezTo>
                    <a:pt x="9381" y="731"/>
                    <a:pt x="9427" y="754"/>
                    <a:pt x="9404" y="800"/>
                  </a:cubicBezTo>
                  <a:cubicBezTo>
                    <a:pt x="9427" y="800"/>
                    <a:pt x="9450" y="777"/>
                    <a:pt x="9473" y="731"/>
                  </a:cubicBezTo>
                  <a:cubicBezTo>
                    <a:pt x="9587" y="800"/>
                    <a:pt x="9609" y="823"/>
                    <a:pt x="9724" y="914"/>
                  </a:cubicBezTo>
                  <a:cubicBezTo>
                    <a:pt x="9609" y="960"/>
                    <a:pt x="9609" y="982"/>
                    <a:pt x="9541" y="1074"/>
                  </a:cubicBezTo>
                  <a:cubicBezTo>
                    <a:pt x="9564" y="1097"/>
                    <a:pt x="9587" y="1074"/>
                    <a:pt x="9609" y="1051"/>
                  </a:cubicBezTo>
                  <a:cubicBezTo>
                    <a:pt x="9632" y="1074"/>
                    <a:pt x="9587" y="1142"/>
                    <a:pt x="9587" y="1188"/>
                  </a:cubicBezTo>
                  <a:cubicBezTo>
                    <a:pt x="9678" y="1211"/>
                    <a:pt x="9678" y="1302"/>
                    <a:pt x="9769" y="1279"/>
                  </a:cubicBezTo>
                  <a:cubicBezTo>
                    <a:pt x="9792" y="1279"/>
                    <a:pt x="9746" y="1325"/>
                    <a:pt x="9769" y="1348"/>
                  </a:cubicBezTo>
                  <a:cubicBezTo>
                    <a:pt x="9792" y="1348"/>
                    <a:pt x="9815" y="1302"/>
                    <a:pt x="9838" y="1325"/>
                  </a:cubicBezTo>
                  <a:cubicBezTo>
                    <a:pt x="9883" y="1348"/>
                    <a:pt x="9861" y="1393"/>
                    <a:pt x="9906" y="1416"/>
                  </a:cubicBezTo>
                  <a:cubicBezTo>
                    <a:pt x="9883" y="1462"/>
                    <a:pt x="9861" y="1485"/>
                    <a:pt x="9929" y="1530"/>
                  </a:cubicBezTo>
                  <a:cubicBezTo>
                    <a:pt x="9997" y="1485"/>
                    <a:pt x="9838" y="1416"/>
                    <a:pt x="9929" y="1462"/>
                  </a:cubicBezTo>
                  <a:cubicBezTo>
                    <a:pt x="9975" y="1462"/>
                    <a:pt x="9975" y="1485"/>
                    <a:pt x="9997" y="1507"/>
                  </a:cubicBezTo>
                  <a:cubicBezTo>
                    <a:pt x="10020" y="1507"/>
                    <a:pt x="10043" y="1507"/>
                    <a:pt x="10066" y="1507"/>
                  </a:cubicBezTo>
                  <a:cubicBezTo>
                    <a:pt x="10089" y="1530"/>
                    <a:pt x="10066" y="1553"/>
                    <a:pt x="10089" y="1576"/>
                  </a:cubicBezTo>
                  <a:cubicBezTo>
                    <a:pt x="10203" y="1667"/>
                    <a:pt x="10340" y="1736"/>
                    <a:pt x="10386" y="1827"/>
                  </a:cubicBezTo>
                  <a:cubicBezTo>
                    <a:pt x="10386" y="1827"/>
                    <a:pt x="10408" y="1804"/>
                    <a:pt x="10431" y="1781"/>
                  </a:cubicBezTo>
                  <a:cubicBezTo>
                    <a:pt x="10454" y="1873"/>
                    <a:pt x="10568" y="1964"/>
                    <a:pt x="10682" y="1987"/>
                  </a:cubicBezTo>
                  <a:cubicBezTo>
                    <a:pt x="10705" y="1987"/>
                    <a:pt x="10705" y="2032"/>
                    <a:pt x="10728" y="2055"/>
                  </a:cubicBezTo>
                  <a:cubicBezTo>
                    <a:pt x="10751" y="2078"/>
                    <a:pt x="10774" y="2055"/>
                    <a:pt x="10796" y="2078"/>
                  </a:cubicBezTo>
                  <a:cubicBezTo>
                    <a:pt x="10796" y="2078"/>
                    <a:pt x="10774" y="2101"/>
                    <a:pt x="10774" y="2124"/>
                  </a:cubicBezTo>
                  <a:cubicBezTo>
                    <a:pt x="10774" y="2124"/>
                    <a:pt x="10842" y="2169"/>
                    <a:pt x="10842" y="2169"/>
                  </a:cubicBezTo>
                  <a:cubicBezTo>
                    <a:pt x="10865" y="2192"/>
                    <a:pt x="10888" y="2192"/>
                    <a:pt x="10910" y="2238"/>
                  </a:cubicBezTo>
                  <a:cubicBezTo>
                    <a:pt x="10933" y="2215"/>
                    <a:pt x="10910" y="2192"/>
                    <a:pt x="10888" y="2169"/>
                  </a:cubicBezTo>
                  <a:cubicBezTo>
                    <a:pt x="10910" y="2124"/>
                    <a:pt x="10979" y="2261"/>
                    <a:pt x="11002" y="2283"/>
                  </a:cubicBezTo>
                  <a:cubicBezTo>
                    <a:pt x="10933" y="2283"/>
                    <a:pt x="10979" y="2375"/>
                    <a:pt x="10910" y="2329"/>
                  </a:cubicBezTo>
                  <a:cubicBezTo>
                    <a:pt x="10865" y="2398"/>
                    <a:pt x="10979" y="2329"/>
                    <a:pt x="10979" y="2398"/>
                  </a:cubicBezTo>
                  <a:cubicBezTo>
                    <a:pt x="11025" y="2398"/>
                    <a:pt x="11025" y="2306"/>
                    <a:pt x="11047" y="2352"/>
                  </a:cubicBezTo>
                  <a:cubicBezTo>
                    <a:pt x="11093" y="2398"/>
                    <a:pt x="11025" y="2352"/>
                    <a:pt x="11002" y="2420"/>
                  </a:cubicBezTo>
                  <a:cubicBezTo>
                    <a:pt x="11025" y="2443"/>
                    <a:pt x="11070" y="2398"/>
                    <a:pt x="11093" y="2398"/>
                  </a:cubicBezTo>
                  <a:cubicBezTo>
                    <a:pt x="11093" y="2398"/>
                    <a:pt x="11116" y="2489"/>
                    <a:pt x="11162" y="2443"/>
                  </a:cubicBezTo>
                  <a:cubicBezTo>
                    <a:pt x="11230" y="2512"/>
                    <a:pt x="11230" y="2580"/>
                    <a:pt x="11276" y="2649"/>
                  </a:cubicBezTo>
                  <a:cubicBezTo>
                    <a:pt x="11207" y="2671"/>
                    <a:pt x="11230" y="2740"/>
                    <a:pt x="11162" y="2717"/>
                  </a:cubicBezTo>
                  <a:cubicBezTo>
                    <a:pt x="11162" y="2786"/>
                    <a:pt x="11253" y="2945"/>
                    <a:pt x="11321" y="2991"/>
                  </a:cubicBezTo>
                  <a:cubicBezTo>
                    <a:pt x="11321" y="2991"/>
                    <a:pt x="11344" y="2991"/>
                    <a:pt x="11367" y="2968"/>
                  </a:cubicBezTo>
                  <a:cubicBezTo>
                    <a:pt x="11458" y="3082"/>
                    <a:pt x="11435" y="3265"/>
                    <a:pt x="11550" y="3311"/>
                  </a:cubicBezTo>
                  <a:cubicBezTo>
                    <a:pt x="11572" y="3379"/>
                    <a:pt x="11572" y="3493"/>
                    <a:pt x="11664" y="3470"/>
                  </a:cubicBezTo>
                  <a:cubicBezTo>
                    <a:pt x="11664" y="3516"/>
                    <a:pt x="11709" y="3539"/>
                    <a:pt x="11732" y="3584"/>
                  </a:cubicBezTo>
                  <a:cubicBezTo>
                    <a:pt x="11755" y="3607"/>
                    <a:pt x="11732" y="3653"/>
                    <a:pt x="11755" y="3676"/>
                  </a:cubicBezTo>
                  <a:cubicBezTo>
                    <a:pt x="11755" y="3699"/>
                    <a:pt x="11801" y="3699"/>
                    <a:pt x="11824" y="3721"/>
                  </a:cubicBezTo>
                  <a:cubicBezTo>
                    <a:pt x="11869" y="3767"/>
                    <a:pt x="11869" y="3858"/>
                    <a:pt x="11915" y="3927"/>
                  </a:cubicBezTo>
                  <a:cubicBezTo>
                    <a:pt x="11938" y="3973"/>
                    <a:pt x="11960" y="4087"/>
                    <a:pt x="12006" y="4155"/>
                  </a:cubicBezTo>
                  <a:cubicBezTo>
                    <a:pt x="12029" y="4224"/>
                    <a:pt x="12097" y="4246"/>
                    <a:pt x="12097" y="4292"/>
                  </a:cubicBezTo>
                  <a:cubicBezTo>
                    <a:pt x="12120" y="4361"/>
                    <a:pt x="12120" y="4429"/>
                    <a:pt x="12166" y="4475"/>
                  </a:cubicBezTo>
                  <a:cubicBezTo>
                    <a:pt x="12097" y="4475"/>
                    <a:pt x="12097" y="4520"/>
                    <a:pt x="12052" y="4520"/>
                  </a:cubicBezTo>
                  <a:cubicBezTo>
                    <a:pt x="12052" y="4452"/>
                    <a:pt x="11960" y="4520"/>
                    <a:pt x="11960" y="4475"/>
                  </a:cubicBezTo>
                  <a:cubicBezTo>
                    <a:pt x="11892" y="4497"/>
                    <a:pt x="11983" y="4520"/>
                    <a:pt x="11983" y="4566"/>
                  </a:cubicBezTo>
                  <a:cubicBezTo>
                    <a:pt x="11892" y="4543"/>
                    <a:pt x="11778" y="4543"/>
                    <a:pt x="11755" y="4634"/>
                  </a:cubicBezTo>
                  <a:cubicBezTo>
                    <a:pt x="11755" y="4634"/>
                    <a:pt x="11801" y="4657"/>
                    <a:pt x="11801" y="4680"/>
                  </a:cubicBezTo>
                  <a:cubicBezTo>
                    <a:pt x="11824" y="4703"/>
                    <a:pt x="11824" y="4794"/>
                    <a:pt x="11846" y="4840"/>
                  </a:cubicBezTo>
                  <a:cubicBezTo>
                    <a:pt x="11846" y="4908"/>
                    <a:pt x="11915" y="4931"/>
                    <a:pt x="11869" y="5000"/>
                  </a:cubicBezTo>
                  <a:cubicBezTo>
                    <a:pt x="11960" y="5022"/>
                    <a:pt x="11960" y="5182"/>
                    <a:pt x="12006" y="5296"/>
                  </a:cubicBezTo>
                  <a:cubicBezTo>
                    <a:pt x="12029" y="5319"/>
                    <a:pt x="12052" y="5342"/>
                    <a:pt x="12075" y="5365"/>
                  </a:cubicBezTo>
                  <a:cubicBezTo>
                    <a:pt x="12120" y="5456"/>
                    <a:pt x="12075" y="5570"/>
                    <a:pt x="12075" y="5662"/>
                  </a:cubicBezTo>
                  <a:cubicBezTo>
                    <a:pt x="11983" y="5662"/>
                    <a:pt x="11983" y="5707"/>
                    <a:pt x="11915" y="5707"/>
                  </a:cubicBezTo>
                  <a:cubicBezTo>
                    <a:pt x="11892" y="5799"/>
                    <a:pt x="11755" y="5821"/>
                    <a:pt x="11709" y="5890"/>
                  </a:cubicBezTo>
                  <a:cubicBezTo>
                    <a:pt x="11641" y="5867"/>
                    <a:pt x="11618" y="5890"/>
                    <a:pt x="11618" y="5935"/>
                  </a:cubicBezTo>
                  <a:cubicBezTo>
                    <a:pt x="11504" y="5890"/>
                    <a:pt x="11458" y="5981"/>
                    <a:pt x="11367" y="5981"/>
                  </a:cubicBezTo>
                  <a:cubicBezTo>
                    <a:pt x="11390" y="5958"/>
                    <a:pt x="11344" y="5958"/>
                    <a:pt x="11344" y="5935"/>
                  </a:cubicBezTo>
                  <a:cubicBezTo>
                    <a:pt x="11321" y="5935"/>
                    <a:pt x="11344" y="5981"/>
                    <a:pt x="11321" y="6004"/>
                  </a:cubicBezTo>
                  <a:cubicBezTo>
                    <a:pt x="11276" y="5958"/>
                    <a:pt x="11276" y="6004"/>
                    <a:pt x="11230" y="5958"/>
                  </a:cubicBezTo>
                  <a:cubicBezTo>
                    <a:pt x="11184" y="5958"/>
                    <a:pt x="11184" y="5958"/>
                    <a:pt x="11184" y="5981"/>
                  </a:cubicBezTo>
                  <a:cubicBezTo>
                    <a:pt x="11162" y="5958"/>
                    <a:pt x="11116" y="5981"/>
                    <a:pt x="11093" y="5958"/>
                  </a:cubicBezTo>
                  <a:cubicBezTo>
                    <a:pt x="11093" y="5958"/>
                    <a:pt x="11093" y="5935"/>
                    <a:pt x="11093" y="5935"/>
                  </a:cubicBezTo>
                  <a:cubicBezTo>
                    <a:pt x="11070" y="5913"/>
                    <a:pt x="11002" y="5935"/>
                    <a:pt x="11002" y="5913"/>
                  </a:cubicBezTo>
                  <a:cubicBezTo>
                    <a:pt x="10979" y="5913"/>
                    <a:pt x="11025" y="5890"/>
                    <a:pt x="11002" y="5890"/>
                  </a:cubicBezTo>
                  <a:cubicBezTo>
                    <a:pt x="11002" y="5867"/>
                    <a:pt x="10979" y="5844"/>
                    <a:pt x="10910" y="5844"/>
                  </a:cubicBezTo>
                  <a:cubicBezTo>
                    <a:pt x="10910" y="5776"/>
                    <a:pt x="10865" y="5776"/>
                    <a:pt x="10888" y="5730"/>
                  </a:cubicBezTo>
                  <a:cubicBezTo>
                    <a:pt x="10888" y="5730"/>
                    <a:pt x="10842" y="5730"/>
                    <a:pt x="10819" y="5730"/>
                  </a:cubicBezTo>
                  <a:cubicBezTo>
                    <a:pt x="10888" y="5662"/>
                    <a:pt x="10888" y="5525"/>
                    <a:pt x="10979" y="5479"/>
                  </a:cubicBezTo>
                  <a:lnTo>
                    <a:pt x="10956" y="5365"/>
                  </a:lnTo>
                  <a:cubicBezTo>
                    <a:pt x="10842" y="5365"/>
                    <a:pt x="10796" y="5433"/>
                    <a:pt x="10705" y="5456"/>
                  </a:cubicBezTo>
                  <a:cubicBezTo>
                    <a:pt x="10659" y="5365"/>
                    <a:pt x="10568" y="5479"/>
                    <a:pt x="10500" y="5433"/>
                  </a:cubicBezTo>
                  <a:lnTo>
                    <a:pt x="10500" y="5388"/>
                  </a:lnTo>
                  <a:cubicBezTo>
                    <a:pt x="10454" y="5388"/>
                    <a:pt x="10431" y="5410"/>
                    <a:pt x="10386" y="5410"/>
                  </a:cubicBezTo>
                  <a:cubicBezTo>
                    <a:pt x="10386" y="5342"/>
                    <a:pt x="10386" y="5342"/>
                    <a:pt x="10386" y="5274"/>
                  </a:cubicBezTo>
                  <a:cubicBezTo>
                    <a:pt x="10431" y="5274"/>
                    <a:pt x="10454" y="5251"/>
                    <a:pt x="10454" y="5228"/>
                  </a:cubicBezTo>
                  <a:cubicBezTo>
                    <a:pt x="10454" y="5182"/>
                    <a:pt x="10408" y="5228"/>
                    <a:pt x="10386" y="5205"/>
                  </a:cubicBezTo>
                  <a:lnTo>
                    <a:pt x="10386" y="5159"/>
                  </a:lnTo>
                  <a:lnTo>
                    <a:pt x="10477" y="5137"/>
                  </a:lnTo>
                  <a:cubicBezTo>
                    <a:pt x="10431" y="5091"/>
                    <a:pt x="10522" y="5045"/>
                    <a:pt x="10431" y="5045"/>
                  </a:cubicBezTo>
                  <a:cubicBezTo>
                    <a:pt x="10408" y="5068"/>
                    <a:pt x="10477" y="5114"/>
                    <a:pt x="10386" y="5114"/>
                  </a:cubicBezTo>
                  <a:lnTo>
                    <a:pt x="10294" y="4749"/>
                  </a:lnTo>
                  <a:cubicBezTo>
                    <a:pt x="10294" y="4726"/>
                    <a:pt x="10249" y="4749"/>
                    <a:pt x="10249" y="4726"/>
                  </a:cubicBezTo>
                  <a:cubicBezTo>
                    <a:pt x="10203" y="4749"/>
                    <a:pt x="10203" y="4771"/>
                    <a:pt x="10134" y="4771"/>
                  </a:cubicBezTo>
                  <a:cubicBezTo>
                    <a:pt x="10089" y="4726"/>
                    <a:pt x="10043" y="4749"/>
                    <a:pt x="10066" y="4680"/>
                  </a:cubicBezTo>
                  <a:cubicBezTo>
                    <a:pt x="9997" y="4680"/>
                    <a:pt x="10020" y="4703"/>
                    <a:pt x="10020" y="4726"/>
                  </a:cubicBezTo>
                  <a:cubicBezTo>
                    <a:pt x="10020" y="4771"/>
                    <a:pt x="9997" y="4726"/>
                    <a:pt x="9997" y="4703"/>
                  </a:cubicBezTo>
                  <a:cubicBezTo>
                    <a:pt x="9997" y="4612"/>
                    <a:pt x="9883" y="4520"/>
                    <a:pt x="9975" y="4452"/>
                  </a:cubicBezTo>
                  <a:cubicBezTo>
                    <a:pt x="9952" y="4429"/>
                    <a:pt x="9883" y="4452"/>
                    <a:pt x="9883" y="4383"/>
                  </a:cubicBezTo>
                  <a:cubicBezTo>
                    <a:pt x="9929" y="4383"/>
                    <a:pt x="9906" y="4406"/>
                    <a:pt x="9952" y="4406"/>
                  </a:cubicBezTo>
                  <a:cubicBezTo>
                    <a:pt x="9952" y="4383"/>
                    <a:pt x="9952" y="4383"/>
                    <a:pt x="9975" y="4383"/>
                  </a:cubicBezTo>
                  <a:cubicBezTo>
                    <a:pt x="9952" y="4361"/>
                    <a:pt x="9929" y="4338"/>
                    <a:pt x="9883" y="4361"/>
                  </a:cubicBezTo>
                  <a:cubicBezTo>
                    <a:pt x="9838" y="4292"/>
                    <a:pt x="9861" y="4201"/>
                    <a:pt x="9792" y="4155"/>
                  </a:cubicBezTo>
                  <a:cubicBezTo>
                    <a:pt x="9883" y="4178"/>
                    <a:pt x="9815" y="4087"/>
                    <a:pt x="9769" y="4109"/>
                  </a:cubicBezTo>
                  <a:cubicBezTo>
                    <a:pt x="9746" y="4041"/>
                    <a:pt x="9724" y="3950"/>
                    <a:pt x="9678" y="3904"/>
                  </a:cubicBezTo>
                  <a:cubicBezTo>
                    <a:pt x="9609" y="3836"/>
                    <a:pt x="9587" y="3744"/>
                    <a:pt x="9541" y="3676"/>
                  </a:cubicBezTo>
                  <a:cubicBezTo>
                    <a:pt x="9495" y="3584"/>
                    <a:pt x="9450" y="3516"/>
                    <a:pt x="9358" y="3493"/>
                  </a:cubicBezTo>
                  <a:cubicBezTo>
                    <a:pt x="9358" y="3470"/>
                    <a:pt x="9404" y="3470"/>
                    <a:pt x="9427" y="3470"/>
                  </a:cubicBezTo>
                  <a:cubicBezTo>
                    <a:pt x="9404" y="3448"/>
                    <a:pt x="9404" y="3448"/>
                    <a:pt x="9427" y="3425"/>
                  </a:cubicBezTo>
                  <a:cubicBezTo>
                    <a:pt x="9404" y="3402"/>
                    <a:pt x="9381" y="3425"/>
                    <a:pt x="9358" y="3402"/>
                  </a:cubicBezTo>
                  <a:cubicBezTo>
                    <a:pt x="9336" y="3402"/>
                    <a:pt x="9358" y="3333"/>
                    <a:pt x="9336" y="3311"/>
                  </a:cubicBezTo>
                  <a:cubicBezTo>
                    <a:pt x="9336" y="3311"/>
                    <a:pt x="9290" y="3333"/>
                    <a:pt x="9267" y="3311"/>
                  </a:cubicBezTo>
                  <a:cubicBezTo>
                    <a:pt x="9267" y="3288"/>
                    <a:pt x="9267" y="3265"/>
                    <a:pt x="9313" y="3242"/>
                  </a:cubicBezTo>
                  <a:cubicBezTo>
                    <a:pt x="9267" y="3242"/>
                    <a:pt x="9221" y="3265"/>
                    <a:pt x="9199" y="3219"/>
                  </a:cubicBezTo>
                  <a:cubicBezTo>
                    <a:pt x="9221" y="3196"/>
                    <a:pt x="9221" y="3219"/>
                    <a:pt x="9244" y="3196"/>
                  </a:cubicBezTo>
                  <a:cubicBezTo>
                    <a:pt x="9267" y="3174"/>
                    <a:pt x="9221" y="3174"/>
                    <a:pt x="9199" y="3128"/>
                  </a:cubicBezTo>
                  <a:cubicBezTo>
                    <a:pt x="9199" y="3128"/>
                    <a:pt x="9221" y="3082"/>
                    <a:pt x="9221" y="3082"/>
                  </a:cubicBezTo>
                  <a:cubicBezTo>
                    <a:pt x="9176" y="2991"/>
                    <a:pt x="9084" y="2968"/>
                    <a:pt x="9039" y="2923"/>
                  </a:cubicBezTo>
                  <a:cubicBezTo>
                    <a:pt x="9039" y="2923"/>
                    <a:pt x="9016" y="2923"/>
                    <a:pt x="8993" y="2945"/>
                  </a:cubicBezTo>
                  <a:cubicBezTo>
                    <a:pt x="9016" y="2854"/>
                    <a:pt x="8902" y="2831"/>
                    <a:pt x="8856" y="2808"/>
                  </a:cubicBezTo>
                  <a:lnTo>
                    <a:pt x="8902" y="2763"/>
                  </a:lnTo>
                  <a:cubicBezTo>
                    <a:pt x="8856" y="2763"/>
                    <a:pt x="8833" y="2740"/>
                    <a:pt x="8811" y="2763"/>
                  </a:cubicBezTo>
                  <a:cubicBezTo>
                    <a:pt x="8788" y="2717"/>
                    <a:pt x="8856" y="2740"/>
                    <a:pt x="8856" y="2717"/>
                  </a:cubicBezTo>
                  <a:cubicBezTo>
                    <a:pt x="8833" y="2671"/>
                    <a:pt x="8788" y="2694"/>
                    <a:pt x="8765" y="2694"/>
                  </a:cubicBezTo>
                  <a:cubicBezTo>
                    <a:pt x="8742" y="2649"/>
                    <a:pt x="8674" y="2603"/>
                    <a:pt x="8605" y="2626"/>
                  </a:cubicBezTo>
                  <a:cubicBezTo>
                    <a:pt x="8605" y="2603"/>
                    <a:pt x="8605" y="2580"/>
                    <a:pt x="8582" y="2557"/>
                  </a:cubicBezTo>
                  <a:cubicBezTo>
                    <a:pt x="8400" y="2535"/>
                    <a:pt x="8217" y="2466"/>
                    <a:pt x="8080" y="2329"/>
                  </a:cubicBezTo>
                  <a:cubicBezTo>
                    <a:pt x="8057" y="2329"/>
                    <a:pt x="8012" y="2329"/>
                    <a:pt x="7989" y="2329"/>
                  </a:cubicBezTo>
                  <a:cubicBezTo>
                    <a:pt x="7943" y="2306"/>
                    <a:pt x="7943" y="2261"/>
                    <a:pt x="7875" y="2238"/>
                  </a:cubicBezTo>
                  <a:lnTo>
                    <a:pt x="7920" y="2146"/>
                  </a:lnTo>
                  <a:cubicBezTo>
                    <a:pt x="7875" y="2169"/>
                    <a:pt x="7761" y="2215"/>
                    <a:pt x="7761" y="2124"/>
                  </a:cubicBezTo>
                  <a:cubicBezTo>
                    <a:pt x="7806" y="2078"/>
                    <a:pt x="7829" y="2146"/>
                    <a:pt x="7829" y="2169"/>
                  </a:cubicBezTo>
                  <a:cubicBezTo>
                    <a:pt x="7875" y="2169"/>
                    <a:pt x="7898" y="2078"/>
                    <a:pt x="7943" y="2124"/>
                  </a:cubicBezTo>
                  <a:cubicBezTo>
                    <a:pt x="7943" y="2078"/>
                    <a:pt x="7943" y="2078"/>
                    <a:pt x="7920" y="2055"/>
                  </a:cubicBezTo>
                  <a:cubicBezTo>
                    <a:pt x="7966" y="2055"/>
                    <a:pt x="7989" y="1941"/>
                    <a:pt x="8012" y="1918"/>
                  </a:cubicBezTo>
                  <a:cubicBezTo>
                    <a:pt x="8103" y="1873"/>
                    <a:pt x="8149" y="1941"/>
                    <a:pt x="8217" y="1918"/>
                  </a:cubicBezTo>
                  <a:cubicBezTo>
                    <a:pt x="8240" y="1941"/>
                    <a:pt x="8263" y="1964"/>
                    <a:pt x="8240" y="2010"/>
                  </a:cubicBezTo>
                  <a:cubicBezTo>
                    <a:pt x="8263" y="2010"/>
                    <a:pt x="8286" y="2010"/>
                    <a:pt x="8308" y="2010"/>
                  </a:cubicBezTo>
                  <a:cubicBezTo>
                    <a:pt x="8308" y="1964"/>
                    <a:pt x="8308" y="1941"/>
                    <a:pt x="8286" y="1941"/>
                  </a:cubicBezTo>
                  <a:cubicBezTo>
                    <a:pt x="8331" y="1918"/>
                    <a:pt x="8377" y="1987"/>
                    <a:pt x="8400" y="2010"/>
                  </a:cubicBezTo>
                  <a:cubicBezTo>
                    <a:pt x="8354" y="2078"/>
                    <a:pt x="8377" y="2055"/>
                    <a:pt x="8354" y="2124"/>
                  </a:cubicBezTo>
                  <a:cubicBezTo>
                    <a:pt x="8400" y="2124"/>
                    <a:pt x="8445" y="2078"/>
                    <a:pt x="8445" y="2146"/>
                  </a:cubicBezTo>
                  <a:cubicBezTo>
                    <a:pt x="8445" y="2124"/>
                    <a:pt x="8468" y="2101"/>
                    <a:pt x="8468" y="2101"/>
                  </a:cubicBezTo>
                  <a:cubicBezTo>
                    <a:pt x="8514" y="2055"/>
                    <a:pt x="8354" y="2078"/>
                    <a:pt x="8423" y="2010"/>
                  </a:cubicBezTo>
                  <a:cubicBezTo>
                    <a:pt x="8468" y="2032"/>
                    <a:pt x="8537" y="2055"/>
                    <a:pt x="8537" y="2101"/>
                  </a:cubicBezTo>
                  <a:cubicBezTo>
                    <a:pt x="8605" y="2124"/>
                    <a:pt x="8582" y="2055"/>
                    <a:pt x="8628" y="2032"/>
                  </a:cubicBezTo>
                  <a:cubicBezTo>
                    <a:pt x="8605" y="2010"/>
                    <a:pt x="8537" y="2032"/>
                    <a:pt x="8537" y="1987"/>
                  </a:cubicBezTo>
                  <a:cubicBezTo>
                    <a:pt x="8559" y="1941"/>
                    <a:pt x="8582" y="1918"/>
                    <a:pt x="8605" y="1918"/>
                  </a:cubicBezTo>
                  <a:cubicBezTo>
                    <a:pt x="8628" y="1895"/>
                    <a:pt x="8628" y="1873"/>
                    <a:pt x="8605" y="1850"/>
                  </a:cubicBezTo>
                  <a:cubicBezTo>
                    <a:pt x="8537" y="1850"/>
                    <a:pt x="8605" y="1918"/>
                    <a:pt x="8559" y="1941"/>
                  </a:cubicBezTo>
                  <a:cubicBezTo>
                    <a:pt x="8537" y="1918"/>
                    <a:pt x="8514" y="1964"/>
                    <a:pt x="8514" y="1987"/>
                  </a:cubicBezTo>
                  <a:cubicBezTo>
                    <a:pt x="8468" y="1964"/>
                    <a:pt x="8468" y="1941"/>
                    <a:pt x="8445" y="1918"/>
                  </a:cubicBezTo>
                  <a:cubicBezTo>
                    <a:pt x="8468" y="1895"/>
                    <a:pt x="8491" y="1918"/>
                    <a:pt x="8514" y="1941"/>
                  </a:cubicBezTo>
                  <a:cubicBezTo>
                    <a:pt x="8537" y="1850"/>
                    <a:pt x="8445" y="1895"/>
                    <a:pt x="8400" y="1918"/>
                  </a:cubicBezTo>
                  <a:cubicBezTo>
                    <a:pt x="8354" y="1895"/>
                    <a:pt x="8377" y="1827"/>
                    <a:pt x="8377" y="1804"/>
                  </a:cubicBezTo>
                  <a:cubicBezTo>
                    <a:pt x="8331" y="1781"/>
                    <a:pt x="8308" y="1895"/>
                    <a:pt x="8286" y="1850"/>
                  </a:cubicBezTo>
                  <a:cubicBezTo>
                    <a:pt x="8263" y="1804"/>
                    <a:pt x="8286" y="1781"/>
                    <a:pt x="8308" y="1736"/>
                  </a:cubicBezTo>
                  <a:cubicBezTo>
                    <a:pt x="8263" y="1736"/>
                    <a:pt x="8240" y="1781"/>
                    <a:pt x="8217" y="1781"/>
                  </a:cubicBezTo>
                  <a:cubicBezTo>
                    <a:pt x="8103" y="1758"/>
                    <a:pt x="7966" y="1644"/>
                    <a:pt x="7829" y="1599"/>
                  </a:cubicBezTo>
                  <a:cubicBezTo>
                    <a:pt x="7783" y="1576"/>
                    <a:pt x="7783" y="1644"/>
                    <a:pt x="7761" y="1644"/>
                  </a:cubicBezTo>
                  <a:cubicBezTo>
                    <a:pt x="7761" y="1667"/>
                    <a:pt x="7761" y="1690"/>
                    <a:pt x="7783" y="1690"/>
                  </a:cubicBezTo>
                  <a:cubicBezTo>
                    <a:pt x="7738" y="1736"/>
                    <a:pt x="7761" y="1827"/>
                    <a:pt x="7738" y="1873"/>
                  </a:cubicBezTo>
                  <a:lnTo>
                    <a:pt x="7715" y="1873"/>
                  </a:lnTo>
                  <a:lnTo>
                    <a:pt x="7692" y="1850"/>
                  </a:lnTo>
                  <a:cubicBezTo>
                    <a:pt x="7738" y="1804"/>
                    <a:pt x="7761" y="1758"/>
                    <a:pt x="7715" y="1736"/>
                  </a:cubicBezTo>
                  <a:cubicBezTo>
                    <a:pt x="7669" y="1781"/>
                    <a:pt x="7738" y="1758"/>
                    <a:pt x="7692" y="1827"/>
                  </a:cubicBezTo>
                  <a:cubicBezTo>
                    <a:pt x="7669" y="1758"/>
                    <a:pt x="7624" y="1781"/>
                    <a:pt x="7578" y="1804"/>
                  </a:cubicBezTo>
                  <a:cubicBezTo>
                    <a:pt x="7578" y="1850"/>
                    <a:pt x="7624" y="1827"/>
                    <a:pt x="7646" y="1827"/>
                  </a:cubicBezTo>
                  <a:cubicBezTo>
                    <a:pt x="7669" y="1873"/>
                    <a:pt x="7692" y="1918"/>
                    <a:pt x="7715" y="1964"/>
                  </a:cubicBezTo>
                  <a:cubicBezTo>
                    <a:pt x="7669" y="1987"/>
                    <a:pt x="7624" y="2055"/>
                    <a:pt x="7669" y="2078"/>
                  </a:cubicBezTo>
                  <a:cubicBezTo>
                    <a:pt x="7601" y="2078"/>
                    <a:pt x="7555" y="2101"/>
                    <a:pt x="7532" y="2124"/>
                  </a:cubicBezTo>
                  <a:cubicBezTo>
                    <a:pt x="7487" y="2146"/>
                    <a:pt x="7510" y="2078"/>
                    <a:pt x="7487" y="2078"/>
                  </a:cubicBezTo>
                  <a:cubicBezTo>
                    <a:pt x="7464" y="2055"/>
                    <a:pt x="7441" y="2078"/>
                    <a:pt x="7395" y="2055"/>
                  </a:cubicBezTo>
                  <a:cubicBezTo>
                    <a:pt x="7373" y="2055"/>
                    <a:pt x="7395" y="2032"/>
                    <a:pt x="7373" y="2032"/>
                  </a:cubicBezTo>
                  <a:cubicBezTo>
                    <a:pt x="7327" y="2010"/>
                    <a:pt x="7304" y="2032"/>
                    <a:pt x="7258" y="2010"/>
                  </a:cubicBezTo>
                  <a:cubicBezTo>
                    <a:pt x="7213" y="1964"/>
                    <a:pt x="7053" y="1941"/>
                    <a:pt x="6985" y="1941"/>
                  </a:cubicBezTo>
                  <a:cubicBezTo>
                    <a:pt x="6962" y="1918"/>
                    <a:pt x="6939" y="1850"/>
                    <a:pt x="6916" y="1941"/>
                  </a:cubicBezTo>
                  <a:cubicBezTo>
                    <a:pt x="6893" y="1941"/>
                    <a:pt x="6893" y="1895"/>
                    <a:pt x="6870" y="1873"/>
                  </a:cubicBezTo>
                  <a:cubicBezTo>
                    <a:pt x="6870" y="1873"/>
                    <a:pt x="6848" y="1895"/>
                    <a:pt x="6848" y="1918"/>
                  </a:cubicBezTo>
                  <a:cubicBezTo>
                    <a:pt x="6802" y="1918"/>
                    <a:pt x="6848" y="1850"/>
                    <a:pt x="6825" y="1850"/>
                  </a:cubicBezTo>
                  <a:cubicBezTo>
                    <a:pt x="6779" y="1827"/>
                    <a:pt x="6733" y="1895"/>
                    <a:pt x="6711" y="1827"/>
                  </a:cubicBezTo>
                  <a:cubicBezTo>
                    <a:pt x="6711" y="1827"/>
                    <a:pt x="6711" y="1873"/>
                    <a:pt x="6711" y="1895"/>
                  </a:cubicBezTo>
                  <a:cubicBezTo>
                    <a:pt x="6665" y="1850"/>
                    <a:pt x="6619" y="1827"/>
                    <a:pt x="6551" y="1827"/>
                  </a:cubicBezTo>
                  <a:cubicBezTo>
                    <a:pt x="6551" y="1827"/>
                    <a:pt x="6528" y="1850"/>
                    <a:pt x="6528" y="1873"/>
                  </a:cubicBezTo>
                  <a:cubicBezTo>
                    <a:pt x="6391" y="1873"/>
                    <a:pt x="6072" y="1804"/>
                    <a:pt x="5866" y="1873"/>
                  </a:cubicBezTo>
                  <a:cubicBezTo>
                    <a:pt x="5820" y="1873"/>
                    <a:pt x="5798" y="1895"/>
                    <a:pt x="5775" y="1895"/>
                  </a:cubicBezTo>
                  <a:cubicBezTo>
                    <a:pt x="5706" y="1918"/>
                    <a:pt x="5615" y="1895"/>
                    <a:pt x="5569" y="1941"/>
                  </a:cubicBezTo>
                  <a:cubicBezTo>
                    <a:pt x="5638" y="1941"/>
                    <a:pt x="5615" y="1987"/>
                    <a:pt x="5547" y="2010"/>
                  </a:cubicBezTo>
                  <a:cubicBezTo>
                    <a:pt x="5592" y="2010"/>
                    <a:pt x="5318" y="2010"/>
                    <a:pt x="5227" y="2055"/>
                  </a:cubicBezTo>
                  <a:cubicBezTo>
                    <a:pt x="5204" y="2055"/>
                    <a:pt x="5204" y="2032"/>
                    <a:pt x="5181" y="2032"/>
                  </a:cubicBezTo>
                  <a:cubicBezTo>
                    <a:pt x="5181" y="2032"/>
                    <a:pt x="5159" y="2078"/>
                    <a:pt x="5113" y="2078"/>
                  </a:cubicBezTo>
                  <a:cubicBezTo>
                    <a:pt x="5090" y="2078"/>
                    <a:pt x="5067" y="2055"/>
                    <a:pt x="5067" y="2055"/>
                  </a:cubicBezTo>
                  <a:cubicBezTo>
                    <a:pt x="5044" y="2078"/>
                    <a:pt x="5022" y="2124"/>
                    <a:pt x="4976" y="2124"/>
                  </a:cubicBezTo>
                  <a:cubicBezTo>
                    <a:pt x="4953" y="2124"/>
                    <a:pt x="4930" y="2101"/>
                    <a:pt x="4930" y="2101"/>
                  </a:cubicBezTo>
                  <a:cubicBezTo>
                    <a:pt x="4907" y="2101"/>
                    <a:pt x="4907" y="2146"/>
                    <a:pt x="4885" y="2169"/>
                  </a:cubicBezTo>
                  <a:cubicBezTo>
                    <a:pt x="4885" y="2169"/>
                    <a:pt x="4862" y="2146"/>
                    <a:pt x="4839" y="2146"/>
                  </a:cubicBezTo>
                  <a:cubicBezTo>
                    <a:pt x="4816" y="2169"/>
                    <a:pt x="4816" y="2215"/>
                    <a:pt x="4770" y="2215"/>
                  </a:cubicBezTo>
                  <a:cubicBezTo>
                    <a:pt x="4748" y="2238"/>
                    <a:pt x="4634" y="2261"/>
                    <a:pt x="4588" y="2283"/>
                  </a:cubicBezTo>
                  <a:cubicBezTo>
                    <a:pt x="4588" y="2283"/>
                    <a:pt x="4611" y="2329"/>
                    <a:pt x="4588" y="2329"/>
                  </a:cubicBezTo>
                  <a:cubicBezTo>
                    <a:pt x="4565" y="2306"/>
                    <a:pt x="4588" y="2283"/>
                    <a:pt x="4565" y="2261"/>
                  </a:cubicBezTo>
                  <a:cubicBezTo>
                    <a:pt x="4542" y="2283"/>
                    <a:pt x="4565" y="2306"/>
                    <a:pt x="4542" y="2306"/>
                  </a:cubicBezTo>
                  <a:cubicBezTo>
                    <a:pt x="4542" y="2329"/>
                    <a:pt x="4542" y="2329"/>
                    <a:pt x="4565" y="2329"/>
                  </a:cubicBezTo>
                  <a:cubicBezTo>
                    <a:pt x="4565" y="2398"/>
                    <a:pt x="4519" y="2352"/>
                    <a:pt x="4519" y="2306"/>
                  </a:cubicBezTo>
                  <a:cubicBezTo>
                    <a:pt x="4497" y="2352"/>
                    <a:pt x="4497" y="2352"/>
                    <a:pt x="4474" y="2352"/>
                  </a:cubicBezTo>
                  <a:cubicBezTo>
                    <a:pt x="4451" y="2352"/>
                    <a:pt x="4428" y="2420"/>
                    <a:pt x="4405" y="2420"/>
                  </a:cubicBezTo>
                  <a:cubicBezTo>
                    <a:pt x="4405" y="2420"/>
                    <a:pt x="4360" y="2420"/>
                    <a:pt x="4337" y="2420"/>
                  </a:cubicBezTo>
                  <a:cubicBezTo>
                    <a:pt x="4291" y="2466"/>
                    <a:pt x="4223" y="2512"/>
                    <a:pt x="4154" y="2535"/>
                  </a:cubicBezTo>
                  <a:cubicBezTo>
                    <a:pt x="4131" y="2535"/>
                    <a:pt x="4131" y="2603"/>
                    <a:pt x="4109" y="2626"/>
                  </a:cubicBezTo>
                  <a:cubicBezTo>
                    <a:pt x="4086" y="2626"/>
                    <a:pt x="4086" y="2603"/>
                    <a:pt x="4063" y="2603"/>
                  </a:cubicBezTo>
                  <a:cubicBezTo>
                    <a:pt x="4040" y="2626"/>
                    <a:pt x="4017" y="2671"/>
                    <a:pt x="3994" y="2671"/>
                  </a:cubicBezTo>
                  <a:cubicBezTo>
                    <a:pt x="3972" y="2671"/>
                    <a:pt x="3949" y="2671"/>
                    <a:pt x="3926" y="2671"/>
                  </a:cubicBezTo>
                  <a:cubicBezTo>
                    <a:pt x="3903" y="2671"/>
                    <a:pt x="3880" y="2671"/>
                    <a:pt x="3857" y="2671"/>
                  </a:cubicBezTo>
                  <a:cubicBezTo>
                    <a:pt x="3857" y="2694"/>
                    <a:pt x="3857" y="2740"/>
                    <a:pt x="3857" y="2740"/>
                  </a:cubicBezTo>
                  <a:cubicBezTo>
                    <a:pt x="3835" y="2740"/>
                    <a:pt x="3835" y="2717"/>
                    <a:pt x="3812" y="2740"/>
                  </a:cubicBezTo>
                  <a:cubicBezTo>
                    <a:pt x="3789" y="2740"/>
                    <a:pt x="3812" y="2763"/>
                    <a:pt x="3789" y="2786"/>
                  </a:cubicBezTo>
                  <a:cubicBezTo>
                    <a:pt x="3766" y="2786"/>
                    <a:pt x="3743" y="2786"/>
                    <a:pt x="3721" y="2808"/>
                  </a:cubicBezTo>
                  <a:cubicBezTo>
                    <a:pt x="3698" y="2831"/>
                    <a:pt x="3675" y="2945"/>
                    <a:pt x="3584" y="2923"/>
                  </a:cubicBezTo>
                  <a:cubicBezTo>
                    <a:pt x="3606" y="2945"/>
                    <a:pt x="3561" y="3014"/>
                    <a:pt x="3515" y="3059"/>
                  </a:cubicBezTo>
                  <a:cubicBezTo>
                    <a:pt x="3492" y="3082"/>
                    <a:pt x="3469" y="3059"/>
                    <a:pt x="3447" y="3082"/>
                  </a:cubicBezTo>
                  <a:cubicBezTo>
                    <a:pt x="3378" y="3174"/>
                    <a:pt x="3332" y="3288"/>
                    <a:pt x="3241" y="3333"/>
                  </a:cubicBezTo>
                  <a:cubicBezTo>
                    <a:pt x="3218" y="3356"/>
                    <a:pt x="3150" y="3333"/>
                    <a:pt x="3173" y="3379"/>
                  </a:cubicBezTo>
                  <a:cubicBezTo>
                    <a:pt x="3196" y="3379"/>
                    <a:pt x="3196" y="3379"/>
                    <a:pt x="3218" y="3356"/>
                  </a:cubicBezTo>
                  <a:cubicBezTo>
                    <a:pt x="3218" y="3402"/>
                    <a:pt x="3150" y="3493"/>
                    <a:pt x="3104" y="3425"/>
                  </a:cubicBezTo>
                  <a:cubicBezTo>
                    <a:pt x="3127" y="3470"/>
                    <a:pt x="3104" y="3448"/>
                    <a:pt x="3081" y="3493"/>
                  </a:cubicBezTo>
                  <a:cubicBezTo>
                    <a:pt x="3081" y="3516"/>
                    <a:pt x="3104" y="3584"/>
                    <a:pt x="3059" y="3607"/>
                  </a:cubicBezTo>
                  <a:cubicBezTo>
                    <a:pt x="3013" y="3562"/>
                    <a:pt x="3036" y="3562"/>
                    <a:pt x="3036" y="3539"/>
                  </a:cubicBezTo>
                  <a:cubicBezTo>
                    <a:pt x="3013" y="3539"/>
                    <a:pt x="2967" y="3516"/>
                    <a:pt x="2990" y="3493"/>
                  </a:cubicBezTo>
                  <a:cubicBezTo>
                    <a:pt x="2944" y="3470"/>
                    <a:pt x="2990" y="3516"/>
                    <a:pt x="2967" y="3539"/>
                  </a:cubicBezTo>
                  <a:cubicBezTo>
                    <a:pt x="2967" y="3516"/>
                    <a:pt x="2944" y="3493"/>
                    <a:pt x="2899" y="3470"/>
                  </a:cubicBezTo>
                  <a:cubicBezTo>
                    <a:pt x="2876" y="3470"/>
                    <a:pt x="2922" y="3516"/>
                    <a:pt x="2899" y="3516"/>
                  </a:cubicBezTo>
                  <a:cubicBezTo>
                    <a:pt x="2830" y="3470"/>
                    <a:pt x="2785" y="3493"/>
                    <a:pt x="2808" y="3539"/>
                  </a:cubicBezTo>
                  <a:cubicBezTo>
                    <a:pt x="2876" y="3562"/>
                    <a:pt x="2899" y="3539"/>
                    <a:pt x="2990" y="3584"/>
                  </a:cubicBezTo>
                  <a:cubicBezTo>
                    <a:pt x="2990" y="3607"/>
                    <a:pt x="2990" y="3653"/>
                    <a:pt x="3013" y="3676"/>
                  </a:cubicBezTo>
                  <a:cubicBezTo>
                    <a:pt x="2990" y="3676"/>
                    <a:pt x="2944" y="3630"/>
                    <a:pt x="2899" y="3630"/>
                  </a:cubicBezTo>
                  <a:cubicBezTo>
                    <a:pt x="2899" y="3676"/>
                    <a:pt x="2967" y="3721"/>
                    <a:pt x="2990" y="3676"/>
                  </a:cubicBezTo>
                  <a:cubicBezTo>
                    <a:pt x="3013" y="3767"/>
                    <a:pt x="2899" y="3699"/>
                    <a:pt x="2853" y="3676"/>
                  </a:cubicBezTo>
                  <a:cubicBezTo>
                    <a:pt x="2876" y="3721"/>
                    <a:pt x="2853" y="3744"/>
                    <a:pt x="2944" y="3813"/>
                  </a:cubicBezTo>
                  <a:cubicBezTo>
                    <a:pt x="2922" y="3813"/>
                    <a:pt x="2922" y="3836"/>
                    <a:pt x="2944" y="3836"/>
                  </a:cubicBezTo>
                  <a:cubicBezTo>
                    <a:pt x="2876" y="3836"/>
                    <a:pt x="2876" y="3881"/>
                    <a:pt x="2808" y="3836"/>
                  </a:cubicBezTo>
                  <a:cubicBezTo>
                    <a:pt x="2808" y="3813"/>
                    <a:pt x="2830" y="3790"/>
                    <a:pt x="2876" y="3836"/>
                  </a:cubicBezTo>
                  <a:lnTo>
                    <a:pt x="2922" y="3813"/>
                  </a:lnTo>
                  <a:cubicBezTo>
                    <a:pt x="2853" y="3744"/>
                    <a:pt x="2853" y="3836"/>
                    <a:pt x="2808" y="3767"/>
                  </a:cubicBezTo>
                  <a:cubicBezTo>
                    <a:pt x="2808" y="3744"/>
                    <a:pt x="2808" y="3744"/>
                    <a:pt x="2853" y="3744"/>
                  </a:cubicBezTo>
                  <a:cubicBezTo>
                    <a:pt x="2785" y="3699"/>
                    <a:pt x="2762" y="3744"/>
                    <a:pt x="2716" y="3721"/>
                  </a:cubicBezTo>
                  <a:cubicBezTo>
                    <a:pt x="2693" y="3744"/>
                    <a:pt x="2739" y="3790"/>
                    <a:pt x="2693" y="3790"/>
                  </a:cubicBezTo>
                  <a:cubicBezTo>
                    <a:pt x="2602" y="3744"/>
                    <a:pt x="2602" y="3630"/>
                    <a:pt x="2556" y="3607"/>
                  </a:cubicBezTo>
                  <a:cubicBezTo>
                    <a:pt x="2534" y="3562"/>
                    <a:pt x="2602" y="3584"/>
                    <a:pt x="2602" y="3516"/>
                  </a:cubicBezTo>
                  <a:cubicBezTo>
                    <a:pt x="2625" y="3562"/>
                    <a:pt x="2625" y="3539"/>
                    <a:pt x="2671" y="3562"/>
                  </a:cubicBezTo>
                  <a:cubicBezTo>
                    <a:pt x="2716" y="3539"/>
                    <a:pt x="2556" y="3470"/>
                    <a:pt x="2625" y="3425"/>
                  </a:cubicBezTo>
                  <a:cubicBezTo>
                    <a:pt x="2625" y="3402"/>
                    <a:pt x="2648" y="3425"/>
                    <a:pt x="2648" y="3448"/>
                  </a:cubicBezTo>
                  <a:cubicBezTo>
                    <a:pt x="2693" y="3425"/>
                    <a:pt x="2625" y="3402"/>
                    <a:pt x="2648" y="3402"/>
                  </a:cubicBezTo>
                  <a:cubicBezTo>
                    <a:pt x="2671" y="3333"/>
                    <a:pt x="2716" y="3379"/>
                    <a:pt x="2739" y="3333"/>
                  </a:cubicBezTo>
                  <a:cubicBezTo>
                    <a:pt x="2739" y="3288"/>
                    <a:pt x="2693" y="3333"/>
                    <a:pt x="2648" y="3288"/>
                  </a:cubicBezTo>
                  <a:cubicBezTo>
                    <a:pt x="2693" y="3311"/>
                    <a:pt x="2693" y="3242"/>
                    <a:pt x="2716" y="3265"/>
                  </a:cubicBezTo>
                  <a:cubicBezTo>
                    <a:pt x="2739" y="3242"/>
                    <a:pt x="2671" y="3242"/>
                    <a:pt x="2648" y="3242"/>
                  </a:cubicBezTo>
                  <a:cubicBezTo>
                    <a:pt x="2648" y="3196"/>
                    <a:pt x="2739" y="3196"/>
                    <a:pt x="2716" y="3128"/>
                  </a:cubicBezTo>
                  <a:cubicBezTo>
                    <a:pt x="2625" y="3082"/>
                    <a:pt x="2693" y="3174"/>
                    <a:pt x="2671" y="3196"/>
                  </a:cubicBezTo>
                  <a:cubicBezTo>
                    <a:pt x="2625" y="3151"/>
                    <a:pt x="2602" y="3196"/>
                    <a:pt x="2579" y="3151"/>
                  </a:cubicBezTo>
                  <a:cubicBezTo>
                    <a:pt x="2511" y="3174"/>
                    <a:pt x="2579" y="3219"/>
                    <a:pt x="2534" y="3242"/>
                  </a:cubicBezTo>
                  <a:cubicBezTo>
                    <a:pt x="2511" y="3288"/>
                    <a:pt x="2488" y="3219"/>
                    <a:pt x="2488" y="3288"/>
                  </a:cubicBezTo>
                  <a:cubicBezTo>
                    <a:pt x="2488" y="3311"/>
                    <a:pt x="2488" y="3333"/>
                    <a:pt x="2488" y="3356"/>
                  </a:cubicBezTo>
                  <a:cubicBezTo>
                    <a:pt x="2442" y="3356"/>
                    <a:pt x="2419" y="3379"/>
                    <a:pt x="2374" y="3379"/>
                  </a:cubicBezTo>
                  <a:cubicBezTo>
                    <a:pt x="2374" y="3448"/>
                    <a:pt x="2397" y="3356"/>
                    <a:pt x="2442" y="3425"/>
                  </a:cubicBezTo>
                  <a:cubicBezTo>
                    <a:pt x="2465" y="3493"/>
                    <a:pt x="2305" y="3516"/>
                    <a:pt x="2374" y="3584"/>
                  </a:cubicBezTo>
                  <a:cubicBezTo>
                    <a:pt x="2328" y="3584"/>
                    <a:pt x="2305" y="3584"/>
                    <a:pt x="2283" y="3630"/>
                  </a:cubicBezTo>
                  <a:cubicBezTo>
                    <a:pt x="2191" y="3562"/>
                    <a:pt x="2351" y="3607"/>
                    <a:pt x="2328" y="3539"/>
                  </a:cubicBezTo>
                  <a:cubicBezTo>
                    <a:pt x="2237" y="3516"/>
                    <a:pt x="2146" y="3539"/>
                    <a:pt x="2054" y="3539"/>
                  </a:cubicBezTo>
                  <a:cubicBezTo>
                    <a:pt x="2100" y="3630"/>
                    <a:pt x="2168" y="3584"/>
                    <a:pt x="2191" y="3562"/>
                  </a:cubicBezTo>
                  <a:cubicBezTo>
                    <a:pt x="2260" y="3607"/>
                    <a:pt x="2146" y="3653"/>
                    <a:pt x="2260" y="3699"/>
                  </a:cubicBezTo>
                  <a:cubicBezTo>
                    <a:pt x="2260" y="3721"/>
                    <a:pt x="2237" y="3721"/>
                    <a:pt x="2214" y="3699"/>
                  </a:cubicBezTo>
                  <a:cubicBezTo>
                    <a:pt x="2237" y="3744"/>
                    <a:pt x="2214" y="3790"/>
                    <a:pt x="2168" y="3836"/>
                  </a:cubicBezTo>
                  <a:cubicBezTo>
                    <a:pt x="2146" y="3813"/>
                    <a:pt x="2191" y="3790"/>
                    <a:pt x="2146" y="3767"/>
                  </a:cubicBezTo>
                  <a:cubicBezTo>
                    <a:pt x="2100" y="3767"/>
                    <a:pt x="2077" y="3790"/>
                    <a:pt x="2031" y="3813"/>
                  </a:cubicBezTo>
                  <a:cubicBezTo>
                    <a:pt x="2031" y="3836"/>
                    <a:pt x="2100" y="3858"/>
                    <a:pt x="2146" y="3904"/>
                  </a:cubicBezTo>
                  <a:cubicBezTo>
                    <a:pt x="2123" y="3904"/>
                    <a:pt x="2123" y="3995"/>
                    <a:pt x="2077" y="3973"/>
                  </a:cubicBezTo>
                  <a:cubicBezTo>
                    <a:pt x="1986" y="3927"/>
                    <a:pt x="2123" y="3927"/>
                    <a:pt x="2077" y="3881"/>
                  </a:cubicBezTo>
                  <a:cubicBezTo>
                    <a:pt x="1963" y="3881"/>
                    <a:pt x="2054" y="3973"/>
                    <a:pt x="2009" y="3973"/>
                  </a:cubicBezTo>
                  <a:cubicBezTo>
                    <a:pt x="2031" y="3995"/>
                    <a:pt x="2054" y="3973"/>
                    <a:pt x="2077" y="3995"/>
                  </a:cubicBezTo>
                  <a:lnTo>
                    <a:pt x="2031" y="4109"/>
                  </a:lnTo>
                  <a:cubicBezTo>
                    <a:pt x="1963" y="4109"/>
                    <a:pt x="2077" y="4041"/>
                    <a:pt x="2009" y="4018"/>
                  </a:cubicBezTo>
                  <a:cubicBezTo>
                    <a:pt x="1940" y="4018"/>
                    <a:pt x="1986" y="4109"/>
                    <a:pt x="1963" y="4132"/>
                  </a:cubicBezTo>
                  <a:cubicBezTo>
                    <a:pt x="2054" y="4109"/>
                    <a:pt x="1963" y="4224"/>
                    <a:pt x="1940" y="4269"/>
                  </a:cubicBezTo>
                  <a:cubicBezTo>
                    <a:pt x="1895" y="4269"/>
                    <a:pt x="1963" y="4201"/>
                    <a:pt x="1963" y="4178"/>
                  </a:cubicBezTo>
                  <a:cubicBezTo>
                    <a:pt x="1872" y="4155"/>
                    <a:pt x="1895" y="4246"/>
                    <a:pt x="1917" y="4292"/>
                  </a:cubicBezTo>
                  <a:cubicBezTo>
                    <a:pt x="1849" y="4292"/>
                    <a:pt x="1780" y="4361"/>
                    <a:pt x="1826" y="4429"/>
                  </a:cubicBezTo>
                  <a:cubicBezTo>
                    <a:pt x="1895" y="4429"/>
                    <a:pt x="1872" y="4361"/>
                    <a:pt x="1895" y="4315"/>
                  </a:cubicBezTo>
                  <a:cubicBezTo>
                    <a:pt x="1940" y="4338"/>
                    <a:pt x="1895" y="4361"/>
                    <a:pt x="1895" y="4383"/>
                  </a:cubicBezTo>
                  <a:cubicBezTo>
                    <a:pt x="1872" y="4429"/>
                    <a:pt x="1849" y="4475"/>
                    <a:pt x="1895" y="4497"/>
                  </a:cubicBezTo>
                  <a:cubicBezTo>
                    <a:pt x="1803" y="4543"/>
                    <a:pt x="1826" y="4612"/>
                    <a:pt x="1780" y="4680"/>
                  </a:cubicBezTo>
                  <a:cubicBezTo>
                    <a:pt x="1780" y="4703"/>
                    <a:pt x="1826" y="4703"/>
                    <a:pt x="1803" y="4726"/>
                  </a:cubicBezTo>
                  <a:cubicBezTo>
                    <a:pt x="1803" y="4771"/>
                    <a:pt x="1780" y="4749"/>
                    <a:pt x="1712" y="4749"/>
                  </a:cubicBezTo>
                  <a:cubicBezTo>
                    <a:pt x="1758" y="4840"/>
                    <a:pt x="1643" y="4863"/>
                    <a:pt x="1666" y="4954"/>
                  </a:cubicBezTo>
                  <a:cubicBezTo>
                    <a:pt x="1621" y="4954"/>
                    <a:pt x="1621" y="4931"/>
                    <a:pt x="1575" y="4908"/>
                  </a:cubicBezTo>
                  <a:cubicBezTo>
                    <a:pt x="1575" y="4931"/>
                    <a:pt x="1552" y="4931"/>
                    <a:pt x="1552" y="4954"/>
                  </a:cubicBezTo>
                  <a:cubicBezTo>
                    <a:pt x="1552" y="4954"/>
                    <a:pt x="1598" y="4977"/>
                    <a:pt x="1621" y="4954"/>
                  </a:cubicBezTo>
                  <a:cubicBezTo>
                    <a:pt x="1689" y="5022"/>
                    <a:pt x="1621" y="5045"/>
                    <a:pt x="1643" y="5114"/>
                  </a:cubicBezTo>
                  <a:cubicBezTo>
                    <a:pt x="1666" y="5114"/>
                    <a:pt x="1689" y="5114"/>
                    <a:pt x="1712" y="5114"/>
                  </a:cubicBezTo>
                  <a:cubicBezTo>
                    <a:pt x="1735" y="5137"/>
                    <a:pt x="1666" y="5182"/>
                    <a:pt x="1712" y="5228"/>
                  </a:cubicBezTo>
                  <a:cubicBezTo>
                    <a:pt x="1666" y="5182"/>
                    <a:pt x="1598" y="5205"/>
                    <a:pt x="1575" y="5228"/>
                  </a:cubicBezTo>
                  <a:cubicBezTo>
                    <a:pt x="1506" y="5205"/>
                    <a:pt x="1598" y="5205"/>
                    <a:pt x="1575" y="5182"/>
                  </a:cubicBezTo>
                  <a:cubicBezTo>
                    <a:pt x="1529" y="5159"/>
                    <a:pt x="1506" y="5182"/>
                    <a:pt x="1506" y="5205"/>
                  </a:cubicBezTo>
                  <a:cubicBezTo>
                    <a:pt x="1529" y="5251"/>
                    <a:pt x="1621" y="5205"/>
                    <a:pt x="1666" y="5251"/>
                  </a:cubicBezTo>
                  <a:cubicBezTo>
                    <a:pt x="1598" y="5296"/>
                    <a:pt x="1598" y="5296"/>
                    <a:pt x="1598" y="5388"/>
                  </a:cubicBezTo>
                  <a:lnTo>
                    <a:pt x="1529" y="5365"/>
                  </a:lnTo>
                  <a:cubicBezTo>
                    <a:pt x="1506" y="5433"/>
                    <a:pt x="1575" y="5456"/>
                    <a:pt x="1552" y="5525"/>
                  </a:cubicBezTo>
                  <a:cubicBezTo>
                    <a:pt x="1506" y="5502"/>
                    <a:pt x="1506" y="5547"/>
                    <a:pt x="1484" y="5547"/>
                  </a:cubicBezTo>
                  <a:cubicBezTo>
                    <a:pt x="1461" y="5547"/>
                    <a:pt x="1415" y="5525"/>
                    <a:pt x="1415" y="5570"/>
                  </a:cubicBezTo>
                  <a:cubicBezTo>
                    <a:pt x="1461" y="5616"/>
                    <a:pt x="1484" y="5525"/>
                    <a:pt x="1552" y="5547"/>
                  </a:cubicBezTo>
                  <a:cubicBezTo>
                    <a:pt x="1575" y="5616"/>
                    <a:pt x="1484" y="5593"/>
                    <a:pt x="1484" y="5639"/>
                  </a:cubicBezTo>
                  <a:cubicBezTo>
                    <a:pt x="1484" y="5662"/>
                    <a:pt x="1529" y="5639"/>
                    <a:pt x="1529" y="5639"/>
                  </a:cubicBezTo>
                  <a:cubicBezTo>
                    <a:pt x="1575" y="5662"/>
                    <a:pt x="1506" y="5684"/>
                    <a:pt x="1506" y="5730"/>
                  </a:cubicBezTo>
                  <a:cubicBezTo>
                    <a:pt x="1506" y="5753"/>
                    <a:pt x="1529" y="5799"/>
                    <a:pt x="1529" y="5821"/>
                  </a:cubicBezTo>
                  <a:cubicBezTo>
                    <a:pt x="1529" y="5844"/>
                    <a:pt x="1506" y="5890"/>
                    <a:pt x="1529" y="5913"/>
                  </a:cubicBezTo>
                  <a:cubicBezTo>
                    <a:pt x="1484" y="5913"/>
                    <a:pt x="1484" y="5890"/>
                    <a:pt x="1461" y="5890"/>
                  </a:cubicBezTo>
                  <a:cubicBezTo>
                    <a:pt x="1461" y="5935"/>
                    <a:pt x="1529" y="5958"/>
                    <a:pt x="1484" y="5981"/>
                  </a:cubicBezTo>
                  <a:cubicBezTo>
                    <a:pt x="1438" y="5981"/>
                    <a:pt x="1461" y="5935"/>
                    <a:pt x="1415" y="5935"/>
                  </a:cubicBezTo>
                  <a:cubicBezTo>
                    <a:pt x="1392" y="5981"/>
                    <a:pt x="1461" y="5981"/>
                    <a:pt x="1461" y="6004"/>
                  </a:cubicBezTo>
                  <a:cubicBezTo>
                    <a:pt x="1506" y="6004"/>
                    <a:pt x="1506" y="5958"/>
                    <a:pt x="1598" y="5958"/>
                  </a:cubicBezTo>
                  <a:cubicBezTo>
                    <a:pt x="1575" y="5981"/>
                    <a:pt x="1598" y="6004"/>
                    <a:pt x="1575" y="6004"/>
                  </a:cubicBezTo>
                  <a:cubicBezTo>
                    <a:pt x="1575" y="6027"/>
                    <a:pt x="1552" y="6004"/>
                    <a:pt x="1552" y="6004"/>
                  </a:cubicBezTo>
                  <a:cubicBezTo>
                    <a:pt x="1484" y="6027"/>
                    <a:pt x="1461" y="6050"/>
                    <a:pt x="1438" y="6141"/>
                  </a:cubicBezTo>
                  <a:cubicBezTo>
                    <a:pt x="1461" y="6164"/>
                    <a:pt x="1484" y="6095"/>
                    <a:pt x="1529" y="6118"/>
                  </a:cubicBezTo>
                  <a:cubicBezTo>
                    <a:pt x="1506" y="6164"/>
                    <a:pt x="1484" y="6187"/>
                    <a:pt x="1484" y="6232"/>
                  </a:cubicBezTo>
                  <a:lnTo>
                    <a:pt x="1415" y="6232"/>
                  </a:lnTo>
                  <a:cubicBezTo>
                    <a:pt x="1392" y="6255"/>
                    <a:pt x="1438" y="6255"/>
                    <a:pt x="1415" y="6278"/>
                  </a:cubicBezTo>
                  <a:cubicBezTo>
                    <a:pt x="1415" y="6324"/>
                    <a:pt x="1347" y="6346"/>
                    <a:pt x="1438" y="6369"/>
                  </a:cubicBezTo>
                  <a:cubicBezTo>
                    <a:pt x="1461" y="6346"/>
                    <a:pt x="1506" y="6278"/>
                    <a:pt x="1529" y="6346"/>
                  </a:cubicBezTo>
                  <a:cubicBezTo>
                    <a:pt x="1575" y="6324"/>
                    <a:pt x="1529" y="6255"/>
                    <a:pt x="1552" y="6209"/>
                  </a:cubicBezTo>
                  <a:cubicBezTo>
                    <a:pt x="1621" y="6209"/>
                    <a:pt x="1598" y="6255"/>
                    <a:pt x="1598" y="6301"/>
                  </a:cubicBezTo>
                  <a:cubicBezTo>
                    <a:pt x="1598" y="6324"/>
                    <a:pt x="1598" y="6369"/>
                    <a:pt x="1598" y="6415"/>
                  </a:cubicBezTo>
                  <a:lnTo>
                    <a:pt x="1484" y="6415"/>
                  </a:lnTo>
                  <a:cubicBezTo>
                    <a:pt x="1484" y="6460"/>
                    <a:pt x="1529" y="6483"/>
                    <a:pt x="1598" y="6460"/>
                  </a:cubicBezTo>
                  <a:lnTo>
                    <a:pt x="1598" y="6529"/>
                  </a:lnTo>
                  <a:cubicBezTo>
                    <a:pt x="1575" y="6529"/>
                    <a:pt x="1552" y="6506"/>
                    <a:pt x="1529" y="6506"/>
                  </a:cubicBezTo>
                  <a:cubicBezTo>
                    <a:pt x="1552" y="6575"/>
                    <a:pt x="1506" y="6597"/>
                    <a:pt x="1529" y="6666"/>
                  </a:cubicBezTo>
                  <a:cubicBezTo>
                    <a:pt x="1506" y="6666"/>
                    <a:pt x="1506" y="6643"/>
                    <a:pt x="1484" y="6643"/>
                  </a:cubicBezTo>
                  <a:cubicBezTo>
                    <a:pt x="1461" y="6757"/>
                    <a:pt x="1506" y="6803"/>
                    <a:pt x="1484" y="6894"/>
                  </a:cubicBezTo>
                  <a:cubicBezTo>
                    <a:pt x="1552" y="6894"/>
                    <a:pt x="1598" y="6940"/>
                    <a:pt x="1598" y="7008"/>
                  </a:cubicBezTo>
                  <a:cubicBezTo>
                    <a:pt x="1666" y="6985"/>
                    <a:pt x="1552" y="6940"/>
                    <a:pt x="1621" y="6894"/>
                  </a:cubicBezTo>
                  <a:cubicBezTo>
                    <a:pt x="1666" y="6917"/>
                    <a:pt x="1643" y="6985"/>
                    <a:pt x="1666" y="7031"/>
                  </a:cubicBezTo>
                  <a:cubicBezTo>
                    <a:pt x="1621" y="7031"/>
                    <a:pt x="1621" y="7031"/>
                    <a:pt x="1621" y="7008"/>
                  </a:cubicBezTo>
                  <a:cubicBezTo>
                    <a:pt x="1598" y="7054"/>
                    <a:pt x="1529" y="7031"/>
                    <a:pt x="1506" y="7054"/>
                  </a:cubicBezTo>
                  <a:cubicBezTo>
                    <a:pt x="1506" y="7122"/>
                    <a:pt x="1552" y="7031"/>
                    <a:pt x="1575" y="7077"/>
                  </a:cubicBezTo>
                  <a:cubicBezTo>
                    <a:pt x="1621" y="7122"/>
                    <a:pt x="1484" y="7122"/>
                    <a:pt x="1529" y="7168"/>
                  </a:cubicBezTo>
                  <a:cubicBezTo>
                    <a:pt x="1529" y="7191"/>
                    <a:pt x="1598" y="7122"/>
                    <a:pt x="1643" y="7168"/>
                  </a:cubicBezTo>
                  <a:cubicBezTo>
                    <a:pt x="1598" y="7191"/>
                    <a:pt x="1689" y="7259"/>
                    <a:pt x="1621" y="7237"/>
                  </a:cubicBezTo>
                  <a:cubicBezTo>
                    <a:pt x="1666" y="7305"/>
                    <a:pt x="1666" y="7351"/>
                    <a:pt x="1666" y="7419"/>
                  </a:cubicBezTo>
                  <a:cubicBezTo>
                    <a:pt x="1780" y="7396"/>
                    <a:pt x="1712" y="7351"/>
                    <a:pt x="1712" y="7305"/>
                  </a:cubicBezTo>
                  <a:cubicBezTo>
                    <a:pt x="1803" y="7305"/>
                    <a:pt x="1735" y="7373"/>
                    <a:pt x="1758" y="7396"/>
                  </a:cubicBezTo>
                  <a:cubicBezTo>
                    <a:pt x="1758" y="7419"/>
                    <a:pt x="1826" y="7419"/>
                    <a:pt x="1803" y="7465"/>
                  </a:cubicBezTo>
                  <a:cubicBezTo>
                    <a:pt x="1758" y="7488"/>
                    <a:pt x="1735" y="7465"/>
                    <a:pt x="1735" y="7419"/>
                  </a:cubicBezTo>
                  <a:cubicBezTo>
                    <a:pt x="1689" y="7442"/>
                    <a:pt x="1712" y="7465"/>
                    <a:pt x="1712" y="7488"/>
                  </a:cubicBezTo>
                  <a:cubicBezTo>
                    <a:pt x="1666" y="7510"/>
                    <a:pt x="1643" y="7510"/>
                    <a:pt x="1621" y="7533"/>
                  </a:cubicBezTo>
                  <a:cubicBezTo>
                    <a:pt x="1621" y="7556"/>
                    <a:pt x="1712" y="7488"/>
                    <a:pt x="1735" y="7533"/>
                  </a:cubicBezTo>
                  <a:cubicBezTo>
                    <a:pt x="1780" y="7533"/>
                    <a:pt x="1780" y="7465"/>
                    <a:pt x="1826" y="7488"/>
                  </a:cubicBezTo>
                  <a:cubicBezTo>
                    <a:pt x="1826" y="7533"/>
                    <a:pt x="1803" y="7510"/>
                    <a:pt x="1780" y="7510"/>
                  </a:cubicBezTo>
                  <a:cubicBezTo>
                    <a:pt x="1826" y="7579"/>
                    <a:pt x="1826" y="7602"/>
                    <a:pt x="1826" y="7670"/>
                  </a:cubicBezTo>
                  <a:cubicBezTo>
                    <a:pt x="1735" y="7693"/>
                    <a:pt x="1849" y="7602"/>
                    <a:pt x="1758" y="7625"/>
                  </a:cubicBezTo>
                  <a:cubicBezTo>
                    <a:pt x="1712" y="7670"/>
                    <a:pt x="1758" y="7670"/>
                    <a:pt x="1735" y="7716"/>
                  </a:cubicBezTo>
                  <a:cubicBezTo>
                    <a:pt x="1735" y="7739"/>
                    <a:pt x="1803" y="7693"/>
                    <a:pt x="1803" y="7693"/>
                  </a:cubicBezTo>
                  <a:cubicBezTo>
                    <a:pt x="1872" y="7670"/>
                    <a:pt x="1780" y="7739"/>
                    <a:pt x="1872" y="7693"/>
                  </a:cubicBezTo>
                  <a:cubicBezTo>
                    <a:pt x="1872" y="7739"/>
                    <a:pt x="1963" y="7761"/>
                    <a:pt x="1917" y="7807"/>
                  </a:cubicBezTo>
                  <a:cubicBezTo>
                    <a:pt x="1986" y="7807"/>
                    <a:pt x="1986" y="7921"/>
                    <a:pt x="2031" y="8013"/>
                  </a:cubicBezTo>
                  <a:cubicBezTo>
                    <a:pt x="2077" y="8058"/>
                    <a:pt x="2100" y="8058"/>
                    <a:pt x="2054" y="8104"/>
                  </a:cubicBezTo>
                  <a:cubicBezTo>
                    <a:pt x="2077" y="8127"/>
                    <a:pt x="2100" y="8104"/>
                    <a:pt x="2100" y="8127"/>
                  </a:cubicBezTo>
                  <a:cubicBezTo>
                    <a:pt x="2168" y="8264"/>
                    <a:pt x="2260" y="8309"/>
                    <a:pt x="2283" y="8469"/>
                  </a:cubicBezTo>
                  <a:cubicBezTo>
                    <a:pt x="2283" y="8469"/>
                    <a:pt x="2328" y="8446"/>
                    <a:pt x="2328" y="8469"/>
                  </a:cubicBezTo>
                  <a:cubicBezTo>
                    <a:pt x="2351" y="8492"/>
                    <a:pt x="2305" y="8515"/>
                    <a:pt x="2328" y="8515"/>
                  </a:cubicBezTo>
                  <a:cubicBezTo>
                    <a:pt x="2283" y="8583"/>
                    <a:pt x="2260" y="8538"/>
                    <a:pt x="2237" y="8538"/>
                  </a:cubicBezTo>
                  <a:cubicBezTo>
                    <a:pt x="2237" y="8515"/>
                    <a:pt x="2283" y="8423"/>
                    <a:pt x="2214" y="8423"/>
                  </a:cubicBezTo>
                  <a:cubicBezTo>
                    <a:pt x="2168" y="8469"/>
                    <a:pt x="2237" y="8469"/>
                    <a:pt x="2214" y="8515"/>
                  </a:cubicBezTo>
                  <a:cubicBezTo>
                    <a:pt x="2214" y="8515"/>
                    <a:pt x="2168" y="8560"/>
                    <a:pt x="2168" y="8560"/>
                  </a:cubicBezTo>
                  <a:cubicBezTo>
                    <a:pt x="2146" y="8583"/>
                    <a:pt x="2168" y="8606"/>
                    <a:pt x="2191" y="8629"/>
                  </a:cubicBezTo>
                  <a:cubicBezTo>
                    <a:pt x="2237" y="8606"/>
                    <a:pt x="2168" y="8583"/>
                    <a:pt x="2237" y="8560"/>
                  </a:cubicBezTo>
                  <a:cubicBezTo>
                    <a:pt x="2283" y="8560"/>
                    <a:pt x="2351" y="8606"/>
                    <a:pt x="2351" y="8538"/>
                  </a:cubicBezTo>
                  <a:cubicBezTo>
                    <a:pt x="2374" y="8538"/>
                    <a:pt x="2442" y="8606"/>
                    <a:pt x="2374" y="8652"/>
                  </a:cubicBezTo>
                  <a:cubicBezTo>
                    <a:pt x="2488" y="8652"/>
                    <a:pt x="2488" y="8766"/>
                    <a:pt x="2534" y="8857"/>
                  </a:cubicBezTo>
                  <a:cubicBezTo>
                    <a:pt x="2602" y="8948"/>
                    <a:pt x="2716" y="9040"/>
                    <a:pt x="2785" y="9085"/>
                  </a:cubicBezTo>
                  <a:cubicBezTo>
                    <a:pt x="2808" y="9108"/>
                    <a:pt x="2762" y="9154"/>
                    <a:pt x="2785" y="9154"/>
                  </a:cubicBezTo>
                  <a:cubicBezTo>
                    <a:pt x="2808" y="9177"/>
                    <a:pt x="2830" y="9199"/>
                    <a:pt x="2830" y="9199"/>
                  </a:cubicBezTo>
                  <a:cubicBezTo>
                    <a:pt x="2853" y="9222"/>
                    <a:pt x="2899" y="9177"/>
                    <a:pt x="2899" y="9222"/>
                  </a:cubicBezTo>
                  <a:cubicBezTo>
                    <a:pt x="2853" y="9291"/>
                    <a:pt x="2853" y="9245"/>
                    <a:pt x="2830" y="9245"/>
                  </a:cubicBezTo>
                  <a:cubicBezTo>
                    <a:pt x="2808" y="9245"/>
                    <a:pt x="2785" y="9268"/>
                    <a:pt x="2762" y="9268"/>
                  </a:cubicBezTo>
                  <a:cubicBezTo>
                    <a:pt x="2739" y="9268"/>
                    <a:pt x="2762" y="9177"/>
                    <a:pt x="2693" y="9222"/>
                  </a:cubicBezTo>
                  <a:cubicBezTo>
                    <a:pt x="2671" y="9268"/>
                    <a:pt x="2739" y="9245"/>
                    <a:pt x="2739" y="9268"/>
                  </a:cubicBezTo>
                  <a:cubicBezTo>
                    <a:pt x="2739" y="9268"/>
                    <a:pt x="2648" y="9336"/>
                    <a:pt x="2716" y="9336"/>
                  </a:cubicBezTo>
                  <a:cubicBezTo>
                    <a:pt x="2762" y="9314"/>
                    <a:pt x="2671" y="9314"/>
                    <a:pt x="2739" y="9268"/>
                  </a:cubicBezTo>
                  <a:cubicBezTo>
                    <a:pt x="2808" y="9291"/>
                    <a:pt x="2808" y="9405"/>
                    <a:pt x="2830" y="9428"/>
                  </a:cubicBezTo>
                  <a:cubicBezTo>
                    <a:pt x="2899" y="9382"/>
                    <a:pt x="2785" y="9359"/>
                    <a:pt x="2808" y="9314"/>
                  </a:cubicBezTo>
                  <a:cubicBezTo>
                    <a:pt x="2876" y="9245"/>
                    <a:pt x="2876" y="9291"/>
                    <a:pt x="2922" y="9245"/>
                  </a:cubicBezTo>
                  <a:cubicBezTo>
                    <a:pt x="3036" y="9314"/>
                    <a:pt x="3059" y="9428"/>
                    <a:pt x="3127" y="9496"/>
                  </a:cubicBezTo>
                  <a:cubicBezTo>
                    <a:pt x="3218" y="9496"/>
                    <a:pt x="3287" y="9542"/>
                    <a:pt x="3332" y="9633"/>
                  </a:cubicBezTo>
                  <a:cubicBezTo>
                    <a:pt x="3378" y="9565"/>
                    <a:pt x="3378" y="9542"/>
                    <a:pt x="3355" y="9519"/>
                  </a:cubicBezTo>
                  <a:cubicBezTo>
                    <a:pt x="3378" y="9473"/>
                    <a:pt x="3401" y="9519"/>
                    <a:pt x="3447" y="9496"/>
                  </a:cubicBezTo>
                  <a:cubicBezTo>
                    <a:pt x="3492" y="9428"/>
                    <a:pt x="3401" y="9473"/>
                    <a:pt x="3401" y="9473"/>
                  </a:cubicBezTo>
                  <a:cubicBezTo>
                    <a:pt x="3378" y="9451"/>
                    <a:pt x="3355" y="9405"/>
                    <a:pt x="3310" y="9359"/>
                  </a:cubicBezTo>
                  <a:cubicBezTo>
                    <a:pt x="3310" y="9359"/>
                    <a:pt x="3287" y="9382"/>
                    <a:pt x="3264" y="9382"/>
                  </a:cubicBezTo>
                  <a:cubicBezTo>
                    <a:pt x="3241" y="9359"/>
                    <a:pt x="3241" y="9336"/>
                    <a:pt x="3241" y="9291"/>
                  </a:cubicBezTo>
                  <a:cubicBezTo>
                    <a:pt x="3218" y="9291"/>
                    <a:pt x="3218" y="9336"/>
                    <a:pt x="3196" y="9336"/>
                  </a:cubicBezTo>
                  <a:cubicBezTo>
                    <a:pt x="3150" y="9245"/>
                    <a:pt x="3036" y="9245"/>
                    <a:pt x="3036" y="9154"/>
                  </a:cubicBezTo>
                  <a:cubicBezTo>
                    <a:pt x="3104" y="9108"/>
                    <a:pt x="3036" y="9063"/>
                    <a:pt x="3081" y="9017"/>
                  </a:cubicBezTo>
                  <a:cubicBezTo>
                    <a:pt x="3059" y="8971"/>
                    <a:pt x="2990" y="9085"/>
                    <a:pt x="2990" y="9040"/>
                  </a:cubicBezTo>
                  <a:cubicBezTo>
                    <a:pt x="2967" y="9063"/>
                    <a:pt x="2990" y="9063"/>
                    <a:pt x="2990" y="9085"/>
                  </a:cubicBezTo>
                  <a:cubicBezTo>
                    <a:pt x="3013" y="9108"/>
                    <a:pt x="2967" y="9085"/>
                    <a:pt x="2967" y="9063"/>
                  </a:cubicBezTo>
                  <a:cubicBezTo>
                    <a:pt x="2967" y="9040"/>
                    <a:pt x="2967" y="8994"/>
                    <a:pt x="2944" y="8971"/>
                  </a:cubicBezTo>
                  <a:cubicBezTo>
                    <a:pt x="2899" y="8994"/>
                    <a:pt x="2944" y="9017"/>
                    <a:pt x="2944" y="9017"/>
                  </a:cubicBezTo>
                  <a:cubicBezTo>
                    <a:pt x="2899" y="9085"/>
                    <a:pt x="2922" y="9017"/>
                    <a:pt x="2899" y="8994"/>
                  </a:cubicBezTo>
                  <a:cubicBezTo>
                    <a:pt x="2853" y="8971"/>
                    <a:pt x="2785" y="8926"/>
                    <a:pt x="2762" y="8857"/>
                  </a:cubicBezTo>
                  <a:cubicBezTo>
                    <a:pt x="2808" y="8834"/>
                    <a:pt x="2808" y="8857"/>
                    <a:pt x="2830" y="8857"/>
                  </a:cubicBezTo>
                  <a:cubicBezTo>
                    <a:pt x="2876" y="8789"/>
                    <a:pt x="2785" y="8811"/>
                    <a:pt x="2739" y="8834"/>
                  </a:cubicBezTo>
                  <a:cubicBezTo>
                    <a:pt x="2693" y="8743"/>
                    <a:pt x="2762" y="8675"/>
                    <a:pt x="2693" y="8629"/>
                  </a:cubicBezTo>
                  <a:cubicBezTo>
                    <a:pt x="2625" y="8652"/>
                    <a:pt x="2693" y="8675"/>
                    <a:pt x="2716" y="8720"/>
                  </a:cubicBezTo>
                  <a:cubicBezTo>
                    <a:pt x="2579" y="8697"/>
                    <a:pt x="2602" y="8538"/>
                    <a:pt x="2534" y="8492"/>
                  </a:cubicBezTo>
                  <a:cubicBezTo>
                    <a:pt x="2534" y="8492"/>
                    <a:pt x="2488" y="8492"/>
                    <a:pt x="2488" y="8492"/>
                  </a:cubicBezTo>
                  <a:cubicBezTo>
                    <a:pt x="2488" y="8469"/>
                    <a:pt x="2534" y="8469"/>
                    <a:pt x="2534" y="8469"/>
                  </a:cubicBezTo>
                  <a:cubicBezTo>
                    <a:pt x="2511" y="8446"/>
                    <a:pt x="2465" y="8446"/>
                    <a:pt x="2442" y="8423"/>
                  </a:cubicBezTo>
                  <a:cubicBezTo>
                    <a:pt x="2419" y="8401"/>
                    <a:pt x="2488" y="8332"/>
                    <a:pt x="2465" y="8309"/>
                  </a:cubicBezTo>
                  <a:cubicBezTo>
                    <a:pt x="2465" y="8309"/>
                    <a:pt x="2419" y="8332"/>
                    <a:pt x="2397" y="8332"/>
                  </a:cubicBezTo>
                  <a:cubicBezTo>
                    <a:pt x="2374" y="8218"/>
                    <a:pt x="2260" y="8172"/>
                    <a:pt x="2305" y="8058"/>
                  </a:cubicBezTo>
                  <a:cubicBezTo>
                    <a:pt x="2283" y="8058"/>
                    <a:pt x="2260" y="8081"/>
                    <a:pt x="2283" y="8081"/>
                  </a:cubicBezTo>
                  <a:cubicBezTo>
                    <a:pt x="2214" y="8058"/>
                    <a:pt x="2191" y="7944"/>
                    <a:pt x="2237" y="7898"/>
                  </a:cubicBezTo>
                  <a:cubicBezTo>
                    <a:pt x="2214" y="7898"/>
                    <a:pt x="2191" y="7876"/>
                    <a:pt x="2146" y="7853"/>
                  </a:cubicBezTo>
                  <a:cubicBezTo>
                    <a:pt x="2123" y="7761"/>
                    <a:pt x="2123" y="7625"/>
                    <a:pt x="2146" y="7510"/>
                  </a:cubicBezTo>
                  <a:cubicBezTo>
                    <a:pt x="2237" y="7465"/>
                    <a:pt x="2237" y="7419"/>
                    <a:pt x="2328" y="7396"/>
                  </a:cubicBezTo>
                  <a:cubicBezTo>
                    <a:pt x="2283" y="7305"/>
                    <a:pt x="2283" y="7259"/>
                    <a:pt x="2260" y="7168"/>
                  </a:cubicBezTo>
                  <a:cubicBezTo>
                    <a:pt x="2260" y="7168"/>
                    <a:pt x="2237" y="7168"/>
                    <a:pt x="2191" y="7168"/>
                  </a:cubicBezTo>
                  <a:cubicBezTo>
                    <a:pt x="2191" y="7145"/>
                    <a:pt x="2191" y="7122"/>
                    <a:pt x="2214" y="7100"/>
                  </a:cubicBezTo>
                  <a:cubicBezTo>
                    <a:pt x="2191" y="7077"/>
                    <a:pt x="2168" y="7122"/>
                    <a:pt x="2146" y="7145"/>
                  </a:cubicBezTo>
                  <a:cubicBezTo>
                    <a:pt x="2146" y="7191"/>
                    <a:pt x="2260" y="7191"/>
                    <a:pt x="2191" y="7237"/>
                  </a:cubicBezTo>
                  <a:cubicBezTo>
                    <a:pt x="2146" y="7237"/>
                    <a:pt x="2123" y="7191"/>
                    <a:pt x="2123" y="7145"/>
                  </a:cubicBezTo>
                  <a:cubicBezTo>
                    <a:pt x="2100" y="7168"/>
                    <a:pt x="2077" y="7168"/>
                    <a:pt x="2077" y="7191"/>
                  </a:cubicBezTo>
                  <a:cubicBezTo>
                    <a:pt x="2031" y="7191"/>
                    <a:pt x="2077" y="7168"/>
                    <a:pt x="2077" y="7168"/>
                  </a:cubicBezTo>
                  <a:cubicBezTo>
                    <a:pt x="2077" y="7145"/>
                    <a:pt x="2100" y="7122"/>
                    <a:pt x="2146" y="7122"/>
                  </a:cubicBezTo>
                  <a:cubicBezTo>
                    <a:pt x="2146" y="7100"/>
                    <a:pt x="2146" y="7100"/>
                    <a:pt x="2146" y="7077"/>
                  </a:cubicBezTo>
                  <a:cubicBezTo>
                    <a:pt x="2146" y="7054"/>
                    <a:pt x="2168" y="7031"/>
                    <a:pt x="2168" y="7031"/>
                  </a:cubicBezTo>
                  <a:cubicBezTo>
                    <a:pt x="2168" y="7008"/>
                    <a:pt x="2100" y="7031"/>
                    <a:pt x="2123" y="6985"/>
                  </a:cubicBezTo>
                  <a:cubicBezTo>
                    <a:pt x="2191" y="6963"/>
                    <a:pt x="2168" y="6917"/>
                    <a:pt x="2237" y="6894"/>
                  </a:cubicBezTo>
                  <a:cubicBezTo>
                    <a:pt x="2214" y="6871"/>
                    <a:pt x="2168" y="6917"/>
                    <a:pt x="2123" y="6894"/>
                  </a:cubicBezTo>
                  <a:cubicBezTo>
                    <a:pt x="2123" y="6871"/>
                    <a:pt x="2146" y="6848"/>
                    <a:pt x="2191" y="6848"/>
                  </a:cubicBezTo>
                  <a:cubicBezTo>
                    <a:pt x="2123" y="6848"/>
                    <a:pt x="2237" y="6757"/>
                    <a:pt x="2123" y="6780"/>
                  </a:cubicBezTo>
                  <a:cubicBezTo>
                    <a:pt x="2031" y="6803"/>
                    <a:pt x="2191" y="6826"/>
                    <a:pt x="2123" y="6848"/>
                  </a:cubicBezTo>
                  <a:cubicBezTo>
                    <a:pt x="2054" y="6871"/>
                    <a:pt x="2077" y="6803"/>
                    <a:pt x="2077" y="6780"/>
                  </a:cubicBezTo>
                  <a:cubicBezTo>
                    <a:pt x="2054" y="6780"/>
                    <a:pt x="2031" y="6757"/>
                    <a:pt x="2031" y="6757"/>
                  </a:cubicBezTo>
                  <a:cubicBezTo>
                    <a:pt x="2009" y="6689"/>
                    <a:pt x="1986" y="6597"/>
                    <a:pt x="2054" y="6575"/>
                  </a:cubicBezTo>
                  <a:cubicBezTo>
                    <a:pt x="2009" y="6529"/>
                    <a:pt x="2054" y="6483"/>
                    <a:pt x="2031" y="6438"/>
                  </a:cubicBezTo>
                  <a:cubicBezTo>
                    <a:pt x="2031" y="6415"/>
                    <a:pt x="1986" y="6392"/>
                    <a:pt x="1963" y="6369"/>
                  </a:cubicBezTo>
                  <a:cubicBezTo>
                    <a:pt x="1917" y="6438"/>
                    <a:pt x="2009" y="6460"/>
                    <a:pt x="1986" y="6506"/>
                  </a:cubicBezTo>
                  <a:cubicBezTo>
                    <a:pt x="1895" y="6506"/>
                    <a:pt x="1917" y="6438"/>
                    <a:pt x="1917" y="6415"/>
                  </a:cubicBezTo>
                  <a:cubicBezTo>
                    <a:pt x="1917" y="6369"/>
                    <a:pt x="1940" y="6324"/>
                    <a:pt x="1917" y="6278"/>
                  </a:cubicBezTo>
                  <a:cubicBezTo>
                    <a:pt x="1986" y="6255"/>
                    <a:pt x="1963" y="6301"/>
                    <a:pt x="2009" y="6301"/>
                  </a:cubicBezTo>
                  <a:cubicBezTo>
                    <a:pt x="1986" y="6255"/>
                    <a:pt x="1940" y="6255"/>
                    <a:pt x="1917" y="6209"/>
                  </a:cubicBezTo>
                  <a:cubicBezTo>
                    <a:pt x="1986" y="6187"/>
                    <a:pt x="1940" y="6164"/>
                    <a:pt x="1963" y="6095"/>
                  </a:cubicBezTo>
                  <a:cubicBezTo>
                    <a:pt x="1917" y="6095"/>
                    <a:pt x="1986" y="6164"/>
                    <a:pt x="1917" y="6141"/>
                  </a:cubicBezTo>
                  <a:cubicBezTo>
                    <a:pt x="1895" y="6118"/>
                    <a:pt x="1917" y="6050"/>
                    <a:pt x="1872" y="6050"/>
                  </a:cubicBezTo>
                  <a:cubicBezTo>
                    <a:pt x="1895" y="6027"/>
                    <a:pt x="1895" y="5981"/>
                    <a:pt x="1963" y="5981"/>
                  </a:cubicBezTo>
                  <a:cubicBezTo>
                    <a:pt x="1963" y="5958"/>
                    <a:pt x="1963" y="5935"/>
                    <a:pt x="1895" y="5935"/>
                  </a:cubicBezTo>
                  <a:cubicBezTo>
                    <a:pt x="1872" y="5913"/>
                    <a:pt x="1963" y="5890"/>
                    <a:pt x="1872" y="5890"/>
                  </a:cubicBezTo>
                  <a:cubicBezTo>
                    <a:pt x="1872" y="5844"/>
                    <a:pt x="1940" y="5844"/>
                    <a:pt x="1986" y="5821"/>
                  </a:cubicBezTo>
                  <a:cubicBezTo>
                    <a:pt x="1963" y="5799"/>
                    <a:pt x="1940" y="5844"/>
                    <a:pt x="1872" y="5821"/>
                  </a:cubicBezTo>
                  <a:cubicBezTo>
                    <a:pt x="1963" y="5753"/>
                    <a:pt x="1872" y="5684"/>
                    <a:pt x="1917" y="5616"/>
                  </a:cubicBezTo>
                  <a:cubicBezTo>
                    <a:pt x="1895" y="5593"/>
                    <a:pt x="1872" y="5593"/>
                    <a:pt x="1872" y="5570"/>
                  </a:cubicBezTo>
                  <a:cubicBezTo>
                    <a:pt x="1963" y="5616"/>
                    <a:pt x="1917" y="5547"/>
                    <a:pt x="1986" y="5547"/>
                  </a:cubicBezTo>
                  <a:cubicBezTo>
                    <a:pt x="1940" y="5525"/>
                    <a:pt x="1940" y="5433"/>
                    <a:pt x="1895" y="5456"/>
                  </a:cubicBezTo>
                  <a:cubicBezTo>
                    <a:pt x="1826" y="5433"/>
                    <a:pt x="1917" y="5433"/>
                    <a:pt x="1917" y="5433"/>
                  </a:cubicBezTo>
                  <a:cubicBezTo>
                    <a:pt x="1917" y="5388"/>
                    <a:pt x="1872" y="5433"/>
                    <a:pt x="1849" y="5410"/>
                  </a:cubicBezTo>
                  <a:cubicBezTo>
                    <a:pt x="1872" y="5296"/>
                    <a:pt x="1872" y="5182"/>
                    <a:pt x="1872" y="5091"/>
                  </a:cubicBezTo>
                  <a:cubicBezTo>
                    <a:pt x="1895" y="5091"/>
                    <a:pt x="1917" y="5091"/>
                    <a:pt x="1917" y="5068"/>
                  </a:cubicBezTo>
                  <a:cubicBezTo>
                    <a:pt x="1917" y="5045"/>
                    <a:pt x="1872" y="5000"/>
                    <a:pt x="1895" y="4977"/>
                  </a:cubicBezTo>
                  <a:cubicBezTo>
                    <a:pt x="1895" y="4954"/>
                    <a:pt x="1917" y="4931"/>
                    <a:pt x="1963" y="4931"/>
                  </a:cubicBezTo>
                  <a:cubicBezTo>
                    <a:pt x="1963" y="4886"/>
                    <a:pt x="1963" y="4840"/>
                    <a:pt x="1963" y="4794"/>
                  </a:cubicBezTo>
                  <a:cubicBezTo>
                    <a:pt x="1986" y="4657"/>
                    <a:pt x="2054" y="4566"/>
                    <a:pt x="2214" y="4566"/>
                  </a:cubicBezTo>
                  <a:cubicBezTo>
                    <a:pt x="2305" y="4589"/>
                    <a:pt x="2351" y="4612"/>
                    <a:pt x="2397" y="4589"/>
                  </a:cubicBezTo>
                  <a:cubicBezTo>
                    <a:pt x="2419" y="4612"/>
                    <a:pt x="2419" y="4634"/>
                    <a:pt x="2419" y="4657"/>
                  </a:cubicBezTo>
                  <a:cubicBezTo>
                    <a:pt x="2465" y="4634"/>
                    <a:pt x="2556" y="4726"/>
                    <a:pt x="2579" y="4680"/>
                  </a:cubicBezTo>
                  <a:cubicBezTo>
                    <a:pt x="2579" y="4726"/>
                    <a:pt x="2671" y="4749"/>
                    <a:pt x="2693" y="4771"/>
                  </a:cubicBezTo>
                  <a:cubicBezTo>
                    <a:pt x="2716" y="4794"/>
                    <a:pt x="2671" y="4817"/>
                    <a:pt x="2739" y="4817"/>
                  </a:cubicBezTo>
                  <a:cubicBezTo>
                    <a:pt x="2625" y="4886"/>
                    <a:pt x="2625" y="5022"/>
                    <a:pt x="2556" y="5114"/>
                  </a:cubicBezTo>
                  <a:cubicBezTo>
                    <a:pt x="2556" y="5114"/>
                    <a:pt x="2511" y="5137"/>
                    <a:pt x="2511" y="5137"/>
                  </a:cubicBezTo>
                  <a:cubicBezTo>
                    <a:pt x="2488" y="5159"/>
                    <a:pt x="2511" y="5205"/>
                    <a:pt x="2511" y="5228"/>
                  </a:cubicBezTo>
                  <a:cubicBezTo>
                    <a:pt x="2488" y="5251"/>
                    <a:pt x="2465" y="5251"/>
                    <a:pt x="2465" y="5274"/>
                  </a:cubicBezTo>
                  <a:cubicBezTo>
                    <a:pt x="2465" y="5296"/>
                    <a:pt x="2534" y="5342"/>
                    <a:pt x="2465" y="5342"/>
                  </a:cubicBezTo>
                  <a:cubicBezTo>
                    <a:pt x="2465" y="5365"/>
                    <a:pt x="2488" y="5365"/>
                    <a:pt x="2488" y="5365"/>
                  </a:cubicBezTo>
                  <a:cubicBezTo>
                    <a:pt x="2488" y="5388"/>
                    <a:pt x="2488" y="5433"/>
                    <a:pt x="2488" y="5456"/>
                  </a:cubicBezTo>
                  <a:cubicBezTo>
                    <a:pt x="2465" y="5456"/>
                    <a:pt x="2442" y="5479"/>
                    <a:pt x="2442" y="5479"/>
                  </a:cubicBezTo>
                  <a:cubicBezTo>
                    <a:pt x="2419" y="5479"/>
                    <a:pt x="2465" y="5502"/>
                    <a:pt x="2465" y="5502"/>
                  </a:cubicBezTo>
                  <a:cubicBezTo>
                    <a:pt x="2488" y="5547"/>
                    <a:pt x="2442" y="5547"/>
                    <a:pt x="2442" y="5570"/>
                  </a:cubicBezTo>
                  <a:cubicBezTo>
                    <a:pt x="2442" y="5593"/>
                    <a:pt x="2465" y="5616"/>
                    <a:pt x="2465" y="5616"/>
                  </a:cubicBezTo>
                  <a:cubicBezTo>
                    <a:pt x="2488" y="5662"/>
                    <a:pt x="2465" y="5684"/>
                    <a:pt x="2442" y="5730"/>
                  </a:cubicBezTo>
                  <a:cubicBezTo>
                    <a:pt x="2419" y="5730"/>
                    <a:pt x="2442" y="5753"/>
                    <a:pt x="2488" y="5753"/>
                  </a:cubicBezTo>
                  <a:cubicBezTo>
                    <a:pt x="2442" y="5799"/>
                    <a:pt x="2465" y="5890"/>
                    <a:pt x="2465" y="5981"/>
                  </a:cubicBezTo>
                  <a:cubicBezTo>
                    <a:pt x="2419" y="6004"/>
                    <a:pt x="2374" y="5958"/>
                    <a:pt x="2351" y="6004"/>
                  </a:cubicBezTo>
                  <a:cubicBezTo>
                    <a:pt x="2374" y="6027"/>
                    <a:pt x="2419" y="5981"/>
                    <a:pt x="2465" y="6004"/>
                  </a:cubicBezTo>
                  <a:cubicBezTo>
                    <a:pt x="2442" y="6095"/>
                    <a:pt x="2442" y="6118"/>
                    <a:pt x="2465" y="6209"/>
                  </a:cubicBezTo>
                  <a:cubicBezTo>
                    <a:pt x="2442" y="6187"/>
                    <a:pt x="2419" y="6187"/>
                    <a:pt x="2419" y="6164"/>
                  </a:cubicBezTo>
                  <a:cubicBezTo>
                    <a:pt x="2328" y="6209"/>
                    <a:pt x="2465" y="6232"/>
                    <a:pt x="2488" y="6232"/>
                  </a:cubicBezTo>
                  <a:cubicBezTo>
                    <a:pt x="2488" y="6278"/>
                    <a:pt x="2419" y="6209"/>
                    <a:pt x="2419" y="6255"/>
                  </a:cubicBezTo>
                  <a:cubicBezTo>
                    <a:pt x="2397" y="6278"/>
                    <a:pt x="2442" y="6255"/>
                    <a:pt x="2488" y="6255"/>
                  </a:cubicBezTo>
                  <a:lnTo>
                    <a:pt x="2488" y="6346"/>
                  </a:lnTo>
                  <a:cubicBezTo>
                    <a:pt x="2442" y="6369"/>
                    <a:pt x="2442" y="6346"/>
                    <a:pt x="2397" y="6346"/>
                  </a:cubicBezTo>
                  <a:lnTo>
                    <a:pt x="2397" y="6369"/>
                  </a:lnTo>
                  <a:cubicBezTo>
                    <a:pt x="2397" y="6392"/>
                    <a:pt x="2488" y="6324"/>
                    <a:pt x="2488" y="6392"/>
                  </a:cubicBezTo>
                  <a:cubicBezTo>
                    <a:pt x="2488" y="6438"/>
                    <a:pt x="2442" y="6392"/>
                    <a:pt x="2397" y="6415"/>
                  </a:cubicBezTo>
                  <a:cubicBezTo>
                    <a:pt x="2397" y="6438"/>
                    <a:pt x="2374" y="6438"/>
                    <a:pt x="2397" y="6460"/>
                  </a:cubicBezTo>
                  <a:cubicBezTo>
                    <a:pt x="2397" y="6483"/>
                    <a:pt x="2488" y="6438"/>
                    <a:pt x="2534" y="6460"/>
                  </a:cubicBezTo>
                  <a:lnTo>
                    <a:pt x="2534" y="6529"/>
                  </a:lnTo>
                  <a:cubicBezTo>
                    <a:pt x="2511" y="6506"/>
                    <a:pt x="2488" y="6506"/>
                    <a:pt x="2442" y="6529"/>
                  </a:cubicBezTo>
                  <a:cubicBezTo>
                    <a:pt x="2488" y="6529"/>
                    <a:pt x="2465" y="6575"/>
                    <a:pt x="2534" y="6552"/>
                  </a:cubicBezTo>
                  <a:cubicBezTo>
                    <a:pt x="2556" y="6620"/>
                    <a:pt x="2534" y="6643"/>
                    <a:pt x="2465" y="6666"/>
                  </a:cubicBezTo>
                  <a:cubicBezTo>
                    <a:pt x="2465" y="6689"/>
                    <a:pt x="2579" y="6712"/>
                    <a:pt x="2465" y="6734"/>
                  </a:cubicBezTo>
                  <a:cubicBezTo>
                    <a:pt x="2488" y="6757"/>
                    <a:pt x="2556" y="6689"/>
                    <a:pt x="2534" y="6734"/>
                  </a:cubicBezTo>
                  <a:cubicBezTo>
                    <a:pt x="2556" y="6734"/>
                    <a:pt x="2579" y="6734"/>
                    <a:pt x="2579" y="6712"/>
                  </a:cubicBezTo>
                  <a:cubicBezTo>
                    <a:pt x="2579" y="6734"/>
                    <a:pt x="2648" y="6803"/>
                    <a:pt x="2534" y="6803"/>
                  </a:cubicBezTo>
                  <a:cubicBezTo>
                    <a:pt x="2556" y="6826"/>
                    <a:pt x="2625" y="6803"/>
                    <a:pt x="2625" y="6848"/>
                  </a:cubicBezTo>
                  <a:lnTo>
                    <a:pt x="2556" y="6848"/>
                  </a:lnTo>
                  <a:cubicBezTo>
                    <a:pt x="2579" y="6848"/>
                    <a:pt x="2602" y="6871"/>
                    <a:pt x="2625" y="6894"/>
                  </a:cubicBezTo>
                  <a:cubicBezTo>
                    <a:pt x="2625" y="6917"/>
                    <a:pt x="2579" y="6940"/>
                    <a:pt x="2556" y="6963"/>
                  </a:cubicBezTo>
                  <a:cubicBezTo>
                    <a:pt x="2648" y="6940"/>
                    <a:pt x="2625" y="7008"/>
                    <a:pt x="2625" y="7031"/>
                  </a:cubicBezTo>
                  <a:cubicBezTo>
                    <a:pt x="2625" y="7031"/>
                    <a:pt x="2648" y="7008"/>
                    <a:pt x="2648" y="6985"/>
                  </a:cubicBezTo>
                  <a:cubicBezTo>
                    <a:pt x="2716" y="7031"/>
                    <a:pt x="2648" y="7122"/>
                    <a:pt x="2693" y="7191"/>
                  </a:cubicBezTo>
                  <a:cubicBezTo>
                    <a:pt x="2625" y="7214"/>
                    <a:pt x="2579" y="7259"/>
                    <a:pt x="2511" y="7305"/>
                  </a:cubicBezTo>
                  <a:cubicBezTo>
                    <a:pt x="2511" y="7351"/>
                    <a:pt x="2579" y="7305"/>
                    <a:pt x="2579" y="7351"/>
                  </a:cubicBezTo>
                  <a:cubicBezTo>
                    <a:pt x="2648" y="7305"/>
                    <a:pt x="2671" y="7351"/>
                    <a:pt x="2693" y="7305"/>
                  </a:cubicBezTo>
                  <a:cubicBezTo>
                    <a:pt x="2739" y="7305"/>
                    <a:pt x="2716" y="7373"/>
                    <a:pt x="2808" y="7305"/>
                  </a:cubicBezTo>
                  <a:cubicBezTo>
                    <a:pt x="2876" y="7419"/>
                    <a:pt x="2899" y="7579"/>
                    <a:pt x="2944" y="7670"/>
                  </a:cubicBezTo>
                  <a:cubicBezTo>
                    <a:pt x="2876" y="7693"/>
                    <a:pt x="2899" y="7625"/>
                    <a:pt x="2876" y="7579"/>
                  </a:cubicBezTo>
                  <a:cubicBezTo>
                    <a:pt x="2853" y="7556"/>
                    <a:pt x="2853" y="7510"/>
                    <a:pt x="2830" y="7510"/>
                  </a:cubicBezTo>
                  <a:cubicBezTo>
                    <a:pt x="2808" y="7533"/>
                    <a:pt x="2808" y="7556"/>
                    <a:pt x="2762" y="7579"/>
                  </a:cubicBezTo>
                  <a:cubicBezTo>
                    <a:pt x="2762" y="7625"/>
                    <a:pt x="2853" y="7579"/>
                    <a:pt x="2876" y="7602"/>
                  </a:cubicBezTo>
                  <a:lnTo>
                    <a:pt x="2830" y="7625"/>
                  </a:lnTo>
                  <a:cubicBezTo>
                    <a:pt x="2853" y="7670"/>
                    <a:pt x="2830" y="7716"/>
                    <a:pt x="2808" y="7739"/>
                  </a:cubicBezTo>
                  <a:cubicBezTo>
                    <a:pt x="2808" y="7761"/>
                    <a:pt x="2853" y="7739"/>
                    <a:pt x="2853" y="7761"/>
                  </a:cubicBezTo>
                  <a:cubicBezTo>
                    <a:pt x="2853" y="7784"/>
                    <a:pt x="2876" y="7784"/>
                    <a:pt x="2876" y="7807"/>
                  </a:cubicBezTo>
                  <a:cubicBezTo>
                    <a:pt x="2853" y="7853"/>
                    <a:pt x="2853" y="7830"/>
                    <a:pt x="2830" y="7853"/>
                  </a:cubicBezTo>
                  <a:cubicBezTo>
                    <a:pt x="2853" y="7898"/>
                    <a:pt x="2853" y="7853"/>
                    <a:pt x="2899" y="7853"/>
                  </a:cubicBezTo>
                  <a:cubicBezTo>
                    <a:pt x="2899" y="7876"/>
                    <a:pt x="2899" y="7921"/>
                    <a:pt x="2967" y="7876"/>
                  </a:cubicBezTo>
                  <a:cubicBezTo>
                    <a:pt x="2967" y="7944"/>
                    <a:pt x="3036" y="8013"/>
                    <a:pt x="3036" y="8058"/>
                  </a:cubicBezTo>
                  <a:cubicBezTo>
                    <a:pt x="2990" y="8058"/>
                    <a:pt x="2990" y="7967"/>
                    <a:pt x="2944" y="7921"/>
                  </a:cubicBezTo>
                  <a:cubicBezTo>
                    <a:pt x="2922" y="7921"/>
                    <a:pt x="2899" y="7921"/>
                    <a:pt x="2853" y="7944"/>
                  </a:cubicBezTo>
                  <a:cubicBezTo>
                    <a:pt x="2853" y="7967"/>
                    <a:pt x="2876" y="7990"/>
                    <a:pt x="2922" y="7944"/>
                  </a:cubicBezTo>
                  <a:cubicBezTo>
                    <a:pt x="2899" y="8013"/>
                    <a:pt x="2967" y="8013"/>
                    <a:pt x="2967" y="8058"/>
                  </a:cubicBezTo>
                  <a:cubicBezTo>
                    <a:pt x="2944" y="8058"/>
                    <a:pt x="2944" y="8081"/>
                    <a:pt x="2922" y="8081"/>
                  </a:cubicBezTo>
                  <a:cubicBezTo>
                    <a:pt x="2990" y="8150"/>
                    <a:pt x="3036" y="8218"/>
                    <a:pt x="3104" y="8309"/>
                  </a:cubicBezTo>
                  <a:cubicBezTo>
                    <a:pt x="3081" y="8355"/>
                    <a:pt x="3036" y="8332"/>
                    <a:pt x="3036" y="8378"/>
                  </a:cubicBezTo>
                  <a:cubicBezTo>
                    <a:pt x="3059" y="8401"/>
                    <a:pt x="3127" y="8286"/>
                    <a:pt x="3127" y="8355"/>
                  </a:cubicBezTo>
                  <a:cubicBezTo>
                    <a:pt x="3104" y="8423"/>
                    <a:pt x="3036" y="8423"/>
                    <a:pt x="3013" y="8401"/>
                  </a:cubicBezTo>
                  <a:cubicBezTo>
                    <a:pt x="2944" y="8446"/>
                    <a:pt x="3013" y="8492"/>
                    <a:pt x="3081" y="8401"/>
                  </a:cubicBezTo>
                  <a:cubicBezTo>
                    <a:pt x="3081" y="8423"/>
                    <a:pt x="3127" y="8423"/>
                    <a:pt x="3127" y="8423"/>
                  </a:cubicBezTo>
                  <a:cubicBezTo>
                    <a:pt x="3196" y="8492"/>
                    <a:pt x="3241" y="8583"/>
                    <a:pt x="3332" y="8697"/>
                  </a:cubicBezTo>
                  <a:cubicBezTo>
                    <a:pt x="3401" y="8766"/>
                    <a:pt x="3492" y="8857"/>
                    <a:pt x="3561" y="8903"/>
                  </a:cubicBezTo>
                  <a:cubicBezTo>
                    <a:pt x="3584" y="8926"/>
                    <a:pt x="3584" y="8903"/>
                    <a:pt x="3584" y="8903"/>
                  </a:cubicBezTo>
                  <a:cubicBezTo>
                    <a:pt x="3606" y="8903"/>
                    <a:pt x="3629" y="8926"/>
                    <a:pt x="3675" y="8948"/>
                  </a:cubicBezTo>
                  <a:cubicBezTo>
                    <a:pt x="3652" y="9017"/>
                    <a:pt x="3629" y="8948"/>
                    <a:pt x="3629" y="9017"/>
                  </a:cubicBezTo>
                  <a:cubicBezTo>
                    <a:pt x="3606" y="9063"/>
                    <a:pt x="3652" y="9040"/>
                    <a:pt x="3652" y="9063"/>
                  </a:cubicBezTo>
                  <a:cubicBezTo>
                    <a:pt x="3652" y="9085"/>
                    <a:pt x="3606" y="9040"/>
                    <a:pt x="3584" y="9063"/>
                  </a:cubicBezTo>
                  <a:cubicBezTo>
                    <a:pt x="3584" y="9108"/>
                    <a:pt x="3584" y="9154"/>
                    <a:pt x="3606" y="9199"/>
                  </a:cubicBezTo>
                  <a:cubicBezTo>
                    <a:pt x="3675" y="9131"/>
                    <a:pt x="3743" y="9131"/>
                    <a:pt x="3789" y="9108"/>
                  </a:cubicBezTo>
                  <a:cubicBezTo>
                    <a:pt x="3812" y="9131"/>
                    <a:pt x="3812" y="9154"/>
                    <a:pt x="3789" y="9199"/>
                  </a:cubicBezTo>
                  <a:cubicBezTo>
                    <a:pt x="3857" y="9177"/>
                    <a:pt x="3857" y="9268"/>
                    <a:pt x="3949" y="9291"/>
                  </a:cubicBezTo>
                  <a:cubicBezTo>
                    <a:pt x="3949" y="9314"/>
                    <a:pt x="3949" y="9359"/>
                    <a:pt x="3926" y="9382"/>
                  </a:cubicBezTo>
                  <a:cubicBezTo>
                    <a:pt x="3926" y="9405"/>
                    <a:pt x="3949" y="9359"/>
                    <a:pt x="3972" y="9336"/>
                  </a:cubicBezTo>
                  <a:cubicBezTo>
                    <a:pt x="3994" y="9382"/>
                    <a:pt x="4063" y="9382"/>
                    <a:pt x="4109" y="9428"/>
                  </a:cubicBezTo>
                  <a:cubicBezTo>
                    <a:pt x="4200" y="9451"/>
                    <a:pt x="4246" y="9565"/>
                    <a:pt x="4314" y="9610"/>
                  </a:cubicBezTo>
                  <a:cubicBezTo>
                    <a:pt x="4337" y="9633"/>
                    <a:pt x="4405" y="9588"/>
                    <a:pt x="4405" y="9656"/>
                  </a:cubicBezTo>
                  <a:cubicBezTo>
                    <a:pt x="4405" y="9656"/>
                    <a:pt x="4428" y="9633"/>
                    <a:pt x="4451" y="9633"/>
                  </a:cubicBezTo>
                  <a:cubicBezTo>
                    <a:pt x="4474" y="9633"/>
                    <a:pt x="4451" y="9679"/>
                    <a:pt x="4474" y="9702"/>
                  </a:cubicBezTo>
                  <a:cubicBezTo>
                    <a:pt x="4565" y="9679"/>
                    <a:pt x="4656" y="9793"/>
                    <a:pt x="4793" y="9793"/>
                  </a:cubicBezTo>
                  <a:cubicBezTo>
                    <a:pt x="4793" y="9861"/>
                    <a:pt x="4770" y="9839"/>
                    <a:pt x="4748" y="9907"/>
                  </a:cubicBezTo>
                  <a:cubicBezTo>
                    <a:pt x="4793" y="9907"/>
                    <a:pt x="4816" y="9793"/>
                    <a:pt x="4885" y="9839"/>
                  </a:cubicBezTo>
                  <a:cubicBezTo>
                    <a:pt x="4862" y="9861"/>
                    <a:pt x="4839" y="9884"/>
                    <a:pt x="4816" y="9953"/>
                  </a:cubicBezTo>
                  <a:cubicBezTo>
                    <a:pt x="4862" y="9976"/>
                    <a:pt x="4885" y="9884"/>
                    <a:pt x="4907" y="9953"/>
                  </a:cubicBezTo>
                  <a:cubicBezTo>
                    <a:pt x="4885" y="9998"/>
                    <a:pt x="4862" y="9953"/>
                    <a:pt x="4839" y="9998"/>
                  </a:cubicBezTo>
                  <a:cubicBezTo>
                    <a:pt x="4862" y="10044"/>
                    <a:pt x="4907" y="9953"/>
                    <a:pt x="4953" y="9976"/>
                  </a:cubicBezTo>
                  <a:cubicBezTo>
                    <a:pt x="4953" y="10044"/>
                    <a:pt x="4930" y="10044"/>
                    <a:pt x="4907" y="10044"/>
                  </a:cubicBezTo>
                  <a:cubicBezTo>
                    <a:pt x="4907" y="10112"/>
                    <a:pt x="4953" y="9998"/>
                    <a:pt x="4976" y="10021"/>
                  </a:cubicBezTo>
                  <a:cubicBezTo>
                    <a:pt x="4976" y="10067"/>
                    <a:pt x="5022" y="10044"/>
                    <a:pt x="5022" y="10090"/>
                  </a:cubicBezTo>
                  <a:cubicBezTo>
                    <a:pt x="5067" y="10044"/>
                    <a:pt x="5113" y="9953"/>
                    <a:pt x="5136" y="9998"/>
                  </a:cubicBezTo>
                  <a:cubicBezTo>
                    <a:pt x="5113" y="10021"/>
                    <a:pt x="5113" y="10067"/>
                    <a:pt x="5090" y="10090"/>
                  </a:cubicBezTo>
                  <a:cubicBezTo>
                    <a:pt x="5067" y="10090"/>
                    <a:pt x="5067" y="10067"/>
                    <a:pt x="5067" y="10067"/>
                  </a:cubicBezTo>
                  <a:cubicBezTo>
                    <a:pt x="5022" y="10158"/>
                    <a:pt x="5113" y="10135"/>
                    <a:pt x="5136" y="10135"/>
                  </a:cubicBezTo>
                  <a:cubicBezTo>
                    <a:pt x="5136" y="10181"/>
                    <a:pt x="5113" y="10181"/>
                    <a:pt x="5090" y="10249"/>
                  </a:cubicBezTo>
                  <a:cubicBezTo>
                    <a:pt x="5113" y="10227"/>
                    <a:pt x="5136" y="10181"/>
                    <a:pt x="5159" y="10181"/>
                  </a:cubicBezTo>
                  <a:cubicBezTo>
                    <a:pt x="5204" y="10158"/>
                    <a:pt x="5181" y="10227"/>
                    <a:pt x="5204" y="10272"/>
                  </a:cubicBezTo>
                  <a:cubicBezTo>
                    <a:pt x="5136" y="10272"/>
                    <a:pt x="4999" y="10318"/>
                    <a:pt x="4976" y="10204"/>
                  </a:cubicBezTo>
                  <a:cubicBezTo>
                    <a:pt x="4953" y="10204"/>
                    <a:pt x="4976" y="10227"/>
                    <a:pt x="4953" y="10249"/>
                  </a:cubicBezTo>
                  <a:cubicBezTo>
                    <a:pt x="4907" y="10249"/>
                    <a:pt x="4816" y="10249"/>
                    <a:pt x="4793" y="10204"/>
                  </a:cubicBezTo>
                  <a:cubicBezTo>
                    <a:pt x="4793" y="10204"/>
                    <a:pt x="4793" y="10227"/>
                    <a:pt x="4770" y="10249"/>
                  </a:cubicBezTo>
                  <a:cubicBezTo>
                    <a:pt x="4702" y="10227"/>
                    <a:pt x="4679" y="10135"/>
                    <a:pt x="4611" y="10204"/>
                  </a:cubicBezTo>
                  <a:cubicBezTo>
                    <a:pt x="4588" y="10135"/>
                    <a:pt x="4474" y="10158"/>
                    <a:pt x="4405" y="10158"/>
                  </a:cubicBezTo>
                  <a:cubicBezTo>
                    <a:pt x="4405" y="10112"/>
                    <a:pt x="4360" y="10090"/>
                    <a:pt x="4337" y="10067"/>
                  </a:cubicBezTo>
                  <a:cubicBezTo>
                    <a:pt x="4291" y="10135"/>
                    <a:pt x="4360" y="10158"/>
                    <a:pt x="4360" y="10204"/>
                  </a:cubicBezTo>
                  <a:cubicBezTo>
                    <a:pt x="4314" y="10272"/>
                    <a:pt x="4337" y="10181"/>
                    <a:pt x="4314" y="10181"/>
                  </a:cubicBezTo>
                  <a:cubicBezTo>
                    <a:pt x="4291" y="10158"/>
                    <a:pt x="4268" y="10249"/>
                    <a:pt x="4246" y="10272"/>
                  </a:cubicBezTo>
                  <a:cubicBezTo>
                    <a:pt x="4314" y="10318"/>
                    <a:pt x="4360" y="10249"/>
                    <a:pt x="4405" y="10227"/>
                  </a:cubicBezTo>
                  <a:cubicBezTo>
                    <a:pt x="4565" y="10295"/>
                    <a:pt x="4656" y="10272"/>
                    <a:pt x="4748" y="10341"/>
                  </a:cubicBezTo>
                  <a:cubicBezTo>
                    <a:pt x="4725" y="10364"/>
                    <a:pt x="4702" y="10455"/>
                    <a:pt x="4656" y="10455"/>
                  </a:cubicBezTo>
                  <a:cubicBezTo>
                    <a:pt x="4656" y="10501"/>
                    <a:pt x="4725" y="10478"/>
                    <a:pt x="4725" y="10523"/>
                  </a:cubicBezTo>
                  <a:cubicBezTo>
                    <a:pt x="4748" y="10478"/>
                    <a:pt x="4748" y="10455"/>
                    <a:pt x="4725" y="10455"/>
                  </a:cubicBezTo>
                  <a:cubicBezTo>
                    <a:pt x="4725" y="10386"/>
                    <a:pt x="4793" y="10432"/>
                    <a:pt x="4816" y="10432"/>
                  </a:cubicBezTo>
                  <a:cubicBezTo>
                    <a:pt x="4816" y="10455"/>
                    <a:pt x="4793" y="10501"/>
                    <a:pt x="4816" y="10523"/>
                  </a:cubicBezTo>
                  <a:cubicBezTo>
                    <a:pt x="4862" y="10546"/>
                    <a:pt x="4839" y="10409"/>
                    <a:pt x="4885" y="10478"/>
                  </a:cubicBezTo>
                  <a:cubicBezTo>
                    <a:pt x="4862" y="10523"/>
                    <a:pt x="4862" y="10523"/>
                    <a:pt x="4885" y="10569"/>
                  </a:cubicBezTo>
                  <a:cubicBezTo>
                    <a:pt x="4907" y="10569"/>
                    <a:pt x="4907" y="10523"/>
                    <a:pt x="4885" y="10523"/>
                  </a:cubicBezTo>
                  <a:cubicBezTo>
                    <a:pt x="4885" y="10501"/>
                    <a:pt x="4930" y="10523"/>
                    <a:pt x="4930" y="10501"/>
                  </a:cubicBezTo>
                  <a:cubicBezTo>
                    <a:pt x="4953" y="10523"/>
                    <a:pt x="4976" y="10569"/>
                    <a:pt x="4930" y="10637"/>
                  </a:cubicBezTo>
                  <a:cubicBezTo>
                    <a:pt x="4999" y="10637"/>
                    <a:pt x="4999" y="10569"/>
                    <a:pt x="5067" y="10615"/>
                  </a:cubicBezTo>
                  <a:cubicBezTo>
                    <a:pt x="5113" y="10615"/>
                    <a:pt x="5090" y="10706"/>
                    <a:pt x="5136" y="10706"/>
                  </a:cubicBezTo>
                  <a:cubicBezTo>
                    <a:pt x="5181" y="10683"/>
                    <a:pt x="5227" y="10660"/>
                    <a:pt x="5204" y="10592"/>
                  </a:cubicBezTo>
                  <a:cubicBezTo>
                    <a:pt x="5273" y="10615"/>
                    <a:pt x="5318" y="10569"/>
                    <a:pt x="5318" y="10501"/>
                  </a:cubicBezTo>
                  <a:cubicBezTo>
                    <a:pt x="5364" y="10478"/>
                    <a:pt x="5364" y="10523"/>
                    <a:pt x="5387" y="10523"/>
                  </a:cubicBezTo>
                  <a:cubicBezTo>
                    <a:pt x="5387" y="10569"/>
                    <a:pt x="5364" y="10569"/>
                    <a:pt x="5341" y="10569"/>
                  </a:cubicBezTo>
                  <a:cubicBezTo>
                    <a:pt x="5341" y="10615"/>
                    <a:pt x="5364" y="10637"/>
                    <a:pt x="5387" y="10683"/>
                  </a:cubicBezTo>
                  <a:cubicBezTo>
                    <a:pt x="5432" y="10637"/>
                    <a:pt x="5432" y="10637"/>
                    <a:pt x="5478" y="10683"/>
                  </a:cubicBezTo>
                  <a:cubicBezTo>
                    <a:pt x="5501" y="10752"/>
                    <a:pt x="5432" y="10683"/>
                    <a:pt x="5455" y="10752"/>
                  </a:cubicBezTo>
                  <a:cubicBezTo>
                    <a:pt x="5432" y="10820"/>
                    <a:pt x="5478" y="10752"/>
                    <a:pt x="5478" y="10729"/>
                  </a:cubicBezTo>
                  <a:cubicBezTo>
                    <a:pt x="5524" y="10729"/>
                    <a:pt x="5547" y="10683"/>
                    <a:pt x="5592" y="10706"/>
                  </a:cubicBezTo>
                  <a:cubicBezTo>
                    <a:pt x="5592" y="10660"/>
                    <a:pt x="5592" y="10637"/>
                    <a:pt x="5592" y="10615"/>
                  </a:cubicBezTo>
                  <a:cubicBezTo>
                    <a:pt x="5569" y="10637"/>
                    <a:pt x="5524" y="10615"/>
                    <a:pt x="5501" y="10615"/>
                  </a:cubicBezTo>
                  <a:cubicBezTo>
                    <a:pt x="5501" y="10523"/>
                    <a:pt x="5432" y="10546"/>
                    <a:pt x="5432" y="10432"/>
                  </a:cubicBezTo>
                  <a:cubicBezTo>
                    <a:pt x="5524" y="10455"/>
                    <a:pt x="5615" y="10455"/>
                    <a:pt x="5706" y="10455"/>
                  </a:cubicBezTo>
                  <a:cubicBezTo>
                    <a:pt x="5798" y="10455"/>
                    <a:pt x="5912" y="10455"/>
                    <a:pt x="5980" y="10478"/>
                  </a:cubicBezTo>
                  <a:cubicBezTo>
                    <a:pt x="5980" y="10569"/>
                    <a:pt x="5935" y="10501"/>
                    <a:pt x="5912" y="10501"/>
                  </a:cubicBezTo>
                  <a:cubicBezTo>
                    <a:pt x="5820" y="10501"/>
                    <a:pt x="5661" y="10523"/>
                    <a:pt x="5547" y="10501"/>
                  </a:cubicBezTo>
                  <a:cubicBezTo>
                    <a:pt x="5569" y="10546"/>
                    <a:pt x="5638" y="10523"/>
                    <a:pt x="5661" y="10615"/>
                  </a:cubicBezTo>
                  <a:cubicBezTo>
                    <a:pt x="5706" y="10637"/>
                    <a:pt x="5661" y="10523"/>
                    <a:pt x="5706" y="10546"/>
                  </a:cubicBezTo>
                  <a:cubicBezTo>
                    <a:pt x="5752" y="10546"/>
                    <a:pt x="5729" y="10592"/>
                    <a:pt x="5752" y="10592"/>
                  </a:cubicBezTo>
                  <a:cubicBezTo>
                    <a:pt x="5775" y="10637"/>
                    <a:pt x="5798" y="10546"/>
                    <a:pt x="5798" y="10546"/>
                  </a:cubicBezTo>
                  <a:cubicBezTo>
                    <a:pt x="5798" y="10546"/>
                    <a:pt x="5820" y="10569"/>
                    <a:pt x="5820" y="10569"/>
                  </a:cubicBezTo>
                  <a:cubicBezTo>
                    <a:pt x="5843" y="10569"/>
                    <a:pt x="5843" y="10546"/>
                    <a:pt x="5843" y="10546"/>
                  </a:cubicBezTo>
                  <a:cubicBezTo>
                    <a:pt x="5912" y="10546"/>
                    <a:pt x="5957" y="10592"/>
                    <a:pt x="6003" y="10546"/>
                  </a:cubicBezTo>
                  <a:cubicBezTo>
                    <a:pt x="6026" y="10546"/>
                    <a:pt x="6026" y="10569"/>
                    <a:pt x="6049" y="10592"/>
                  </a:cubicBezTo>
                  <a:cubicBezTo>
                    <a:pt x="6072" y="10569"/>
                    <a:pt x="6026" y="10546"/>
                    <a:pt x="6026" y="10501"/>
                  </a:cubicBezTo>
                  <a:cubicBezTo>
                    <a:pt x="6072" y="10501"/>
                    <a:pt x="6072" y="10546"/>
                    <a:pt x="6094" y="10569"/>
                  </a:cubicBezTo>
                  <a:cubicBezTo>
                    <a:pt x="6117" y="10569"/>
                    <a:pt x="6094" y="10501"/>
                    <a:pt x="6094" y="10455"/>
                  </a:cubicBezTo>
                  <a:cubicBezTo>
                    <a:pt x="6186" y="10455"/>
                    <a:pt x="6277" y="10409"/>
                    <a:pt x="6368" y="10386"/>
                  </a:cubicBezTo>
                  <a:cubicBezTo>
                    <a:pt x="6368" y="10386"/>
                    <a:pt x="6391" y="10432"/>
                    <a:pt x="6391" y="10432"/>
                  </a:cubicBezTo>
                  <a:cubicBezTo>
                    <a:pt x="6414" y="10432"/>
                    <a:pt x="6437" y="10409"/>
                    <a:pt x="6460" y="10409"/>
                  </a:cubicBezTo>
                  <a:cubicBezTo>
                    <a:pt x="6482" y="10386"/>
                    <a:pt x="6528" y="10409"/>
                    <a:pt x="6551" y="10364"/>
                  </a:cubicBezTo>
                  <a:cubicBezTo>
                    <a:pt x="6551" y="10386"/>
                    <a:pt x="6574" y="10386"/>
                    <a:pt x="6574" y="10409"/>
                  </a:cubicBezTo>
                  <a:cubicBezTo>
                    <a:pt x="6642" y="10341"/>
                    <a:pt x="6802" y="10386"/>
                    <a:pt x="6870" y="10318"/>
                  </a:cubicBezTo>
                  <a:cubicBezTo>
                    <a:pt x="6893" y="10386"/>
                    <a:pt x="6848" y="10364"/>
                    <a:pt x="6848" y="10409"/>
                  </a:cubicBezTo>
                  <a:cubicBezTo>
                    <a:pt x="6802" y="10386"/>
                    <a:pt x="6779" y="10409"/>
                    <a:pt x="6733" y="10432"/>
                  </a:cubicBezTo>
                  <a:cubicBezTo>
                    <a:pt x="6711" y="10432"/>
                    <a:pt x="6733" y="10501"/>
                    <a:pt x="6688" y="10501"/>
                  </a:cubicBezTo>
                  <a:cubicBezTo>
                    <a:pt x="6756" y="10569"/>
                    <a:pt x="6756" y="10455"/>
                    <a:pt x="6802" y="10432"/>
                  </a:cubicBezTo>
                  <a:cubicBezTo>
                    <a:pt x="6825" y="10478"/>
                    <a:pt x="6870" y="10409"/>
                    <a:pt x="6893" y="10501"/>
                  </a:cubicBezTo>
                  <a:cubicBezTo>
                    <a:pt x="6916" y="10478"/>
                    <a:pt x="6848" y="10409"/>
                    <a:pt x="6893" y="10364"/>
                  </a:cubicBezTo>
                  <a:cubicBezTo>
                    <a:pt x="6916" y="10341"/>
                    <a:pt x="6916" y="10386"/>
                    <a:pt x="6962" y="10386"/>
                  </a:cubicBezTo>
                  <a:cubicBezTo>
                    <a:pt x="6962" y="10318"/>
                    <a:pt x="6916" y="10341"/>
                    <a:pt x="6893" y="10341"/>
                  </a:cubicBezTo>
                  <a:cubicBezTo>
                    <a:pt x="6893" y="10295"/>
                    <a:pt x="6962" y="10272"/>
                    <a:pt x="7007" y="10272"/>
                  </a:cubicBezTo>
                  <a:cubicBezTo>
                    <a:pt x="7030" y="10249"/>
                    <a:pt x="7076" y="10249"/>
                    <a:pt x="7099" y="10249"/>
                  </a:cubicBezTo>
                  <a:cubicBezTo>
                    <a:pt x="7121" y="10249"/>
                    <a:pt x="7144" y="10272"/>
                    <a:pt x="7144" y="10272"/>
                  </a:cubicBezTo>
                  <a:cubicBezTo>
                    <a:pt x="7167" y="10272"/>
                    <a:pt x="7144" y="10227"/>
                    <a:pt x="7167" y="10227"/>
                  </a:cubicBezTo>
                  <a:cubicBezTo>
                    <a:pt x="7190" y="10204"/>
                    <a:pt x="7213" y="10249"/>
                    <a:pt x="7236" y="10181"/>
                  </a:cubicBezTo>
                  <a:cubicBezTo>
                    <a:pt x="7236" y="10158"/>
                    <a:pt x="7258" y="10181"/>
                    <a:pt x="7258" y="10204"/>
                  </a:cubicBezTo>
                  <a:cubicBezTo>
                    <a:pt x="7304" y="10204"/>
                    <a:pt x="7281" y="10158"/>
                    <a:pt x="7327" y="10158"/>
                  </a:cubicBezTo>
                  <a:cubicBezTo>
                    <a:pt x="7327" y="10181"/>
                    <a:pt x="7327" y="10204"/>
                    <a:pt x="7281" y="10204"/>
                  </a:cubicBezTo>
                  <a:cubicBezTo>
                    <a:pt x="7304" y="10249"/>
                    <a:pt x="7350" y="10227"/>
                    <a:pt x="7373" y="10272"/>
                  </a:cubicBezTo>
                  <a:cubicBezTo>
                    <a:pt x="7395" y="10249"/>
                    <a:pt x="7418" y="10227"/>
                    <a:pt x="7395" y="10181"/>
                  </a:cubicBezTo>
                  <a:cubicBezTo>
                    <a:pt x="7395" y="10181"/>
                    <a:pt x="7487" y="10204"/>
                    <a:pt x="7441" y="10135"/>
                  </a:cubicBezTo>
                  <a:cubicBezTo>
                    <a:pt x="7418" y="10090"/>
                    <a:pt x="7395" y="10181"/>
                    <a:pt x="7350" y="10158"/>
                  </a:cubicBezTo>
                  <a:cubicBezTo>
                    <a:pt x="7350" y="10135"/>
                    <a:pt x="7373" y="10112"/>
                    <a:pt x="7395" y="10112"/>
                  </a:cubicBezTo>
                  <a:cubicBezTo>
                    <a:pt x="7373" y="10044"/>
                    <a:pt x="7327" y="10090"/>
                    <a:pt x="7304" y="10021"/>
                  </a:cubicBezTo>
                  <a:cubicBezTo>
                    <a:pt x="7258" y="10067"/>
                    <a:pt x="7236" y="10044"/>
                    <a:pt x="7190" y="10021"/>
                  </a:cubicBezTo>
                  <a:cubicBezTo>
                    <a:pt x="7167" y="9976"/>
                    <a:pt x="7258" y="10067"/>
                    <a:pt x="7236" y="9976"/>
                  </a:cubicBezTo>
                  <a:cubicBezTo>
                    <a:pt x="7236" y="9953"/>
                    <a:pt x="7213" y="9953"/>
                    <a:pt x="7213" y="9976"/>
                  </a:cubicBezTo>
                  <a:cubicBezTo>
                    <a:pt x="7167" y="9953"/>
                    <a:pt x="7213" y="9839"/>
                    <a:pt x="7144" y="9861"/>
                  </a:cubicBezTo>
                  <a:cubicBezTo>
                    <a:pt x="7121" y="9770"/>
                    <a:pt x="7236" y="9884"/>
                    <a:pt x="7213" y="9770"/>
                  </a:cubicBezTo>
                  <a:cubicBezTo>
                    <a:pt x="7167" y="9770"/>
                    <a:pt x="7144" y="9724"/>
                    <a:pt x="7076" y="9747"/>
                  </a:cubicBezTo>
                  <a:cubicBezTo>
                    <a:pt x="7053" y="9793"/>
                    <a:pt x="7121" y="9793"/>
                    <a:pt x="7121" y="9861"/>
                  </a:cubicBezTo>
                  <a:cubicBezTo>
                    <a:pt x="7076" y="9861"/>
                    <a:pt x="7053" y="9793"/>
                    <a:pt x="7030" y="9747"/>
                  </a:cubicBezTo>
                  <a:cubicBezTo>
                    <a:pt x="7007" y="9770"/>
                    <a:pt x="7007" y="9816"/>
                    <a:pt x="6962" y="9770"/>
                  </a:cubicBezTo>
                  <a:cubicBezTo>
                    <a:pt x="6985" y="9656"/>
                    <a:pt x="7076" y="9724"/>
                    <a:pt x="7121" y="9656"/>
                  </a:cubicBezTo>
                  <a:cubicBezTo>
                    <a:pt x="7144" y="9679"/>
                    <a:pt x="7099" y="9679"/>
                    <a:pt x="7144" y="9747"/>
                  </a:cubicBezTo>
                  <a:cubicBezTo>
                    <a:pt x="7190" y="9747"/>
                    <a:pt x="7121" y="9656"/>
                    <a:pt x="7190" y="9656"/>
                  </a:cubicBezTo>
                  <a:cubicBezTo>
                    <a:pt x="7167" y="9633"/>
                    <a:pt x="7167" y="9633"/>
                    <a:pt x="7144" y="9633"/>
                  </a:cubicBezTo>
                  <a:cubicBezTo>
                    <a:pt x="7167" y="9565"/>
                    <a:pt x="7213" y="9542"/>
                    <a:pt x="7190" y="9428"/>
                  </a:cubicBezTo>
                  <a:cubicBezTo>
                    <a:pt x="7213" y="9405"/>
                    <a:pt x="7236" y="9451"/>
                    <a:pt x="7258" y="9473"/>
                  </a:cubicBezTo>
                  <a:cubicBezTo>
                    <a:pt x="7304" y="9473"/>
                    <a:pt x="7304" y="9405"/>
                    <a:pt x="7350" y="9405"/>
                  </a:cubicBezTo>
                  <a:cubicBezTo>
                    <a:pt x="7373" y="9451"/>
                    <a:pt x="7350" y="9473"/>
                    <a:pt x="7327" y="9473"/>
                  </a:cubicBezTo>
                  <a:cubicBezTo>
                    <a:pt x="7395" y="9565"/>
                    <a:pt x="7441" y="9428"/>
                    <a:pt x="7487" y="9542"/>
                  </a:cubicBezTo>
                  <a:cubicBezTo>
                    <a:pt x="7532" y="9496"/>
                    <a:pt x="7441" y="9428"/>
                    <a:pt x="7418" y="9428"/>
                  </a:cubicBezTo>
                  <a:cubicBezTo>
                    <a:pt x="7395" y="9382"/>
                    <a:pt x="7441" y="9382"/>
                    <a:pt x="7464" y="9382"/>
                  </a:cubicBezTo>
                  <a:cubicBezTo>
                    <a:pt x="7464" y="9451"/>
                    <a:pt x="7510" y="9451"/>
                    <a:pt x="7532" y="9496"/>
                  </a:cubicBezTo>
                  <a:cubicBezTo>
                    <a:pt x="7578" y="9451"/>
                    <a:pt x="7555" y="9359"/>
                    <a:pt x="7624" y="9336"/>
                  </a:cubicBezTo>
                  <a:cubicBezTo>
                    <a:pt x="7646" y="9314"/>
                    <a:pt x="7669" y="9359"/>
                    <a:pt x="7692" y="9382"/>
                  </a:cubicBezTo>
                  <a:cubicBezTo>
                    <a:pt x="7692" y="9359"/>
                    <a:pt x="7692" y="9359"/>
                    <a:pt x="7692" y="9336"/>
                  </a:cubicBezTo>
                  <a:cubicBezTo>
                    <a:pt x="7715" y="9314"/>
                    <a:pt x="7646" y="9314"/>
                    <a:pt x="7669" y="9268"/>
                  </a:cubicBezTo>
                  <a:cubicBezTo>
                    <a:pt x="7692" y="9245"/>
                    <a:pt x="7715" y="9291"/>
                    <a:pt x="7715" y="9314"/>
                  </a:cubicBezTo>
                  <a:cubicBezTo>
                    <a:pt x="7738" y="9268"/>
                    <a:pt x="7738" y="9222"/>
                    <a:pt x="7783" y="9199"/>
                  </a:cubicBezTo>
                  <a:cubicBezTo>
                    <a:pt x="7806" y="9199"/>
                    <a:pt x="7852" y="9245"/>
                    <a:pt x="7875" y="9199"/>
                  </a:cubicBezTo>
                  <a:cubicBezTo>
                    <a:pt x="7852" y="9177"/>
                    <a:pt x="7852" y="9199"/>
                    <a:pt x="7829" y="9199"/>
                  </a:cubicBezTo>
                  <a:cubicBezTo>
                    <a:pt x="7829" y="9131"/>
                    <a:pt x="7989" y="9154"/>
                    <a:pt x="8012" y="9063"/>
                  </a:cubicBezTo>
                  <a:cubicBezTo>
                    <a:pt x="8035" y="9063"/>
                    <a:pt x="8080" y="9154"/>
                    <a:pt x="8103" y="9131"/>
                  </a:cubicBezTo>
                  <a:cubicBezTo>
                    <a:pt x="8103" y="9108"/>
                    <a:pt x="8080" y="9108"/>
                    <a:pt x="8057" y="9063"/>
                  </a:cubicBezTo>
                  <a:cubicBezTo>
                    <a:pt x="8126" y="9040"/>
                    <a:pt x="8171" y="9017"/>
                    <a:pt x="8194" y="8971"/>
                  </a:cubicBezTo>
                  <a:cubicBezTo>
                    <a:pt x="8240" y="9017"/>
                    <a:pt x="8263" y="9040"/>
                    <a:pt x="8308" y="8994"/>
                  </a:cubicBezTo>
                  <a:cubicBezTo>
                    <a:pt x="8286" y="8994"/>
                    <a:pt x="8263" y="8994"/>
                    <a:pt x="8240" y="8971"/>
                  </a:cubicBezTo>
                  <a:cubicBezTo>
                    <a:pt x="8240" y="8926"/>
                    <a:pt x="8286" y="8994"/>
                    <a:pt x="8286" y="8994"/>
                  </a:cubicBezTo>
                  <a:cubicBezTo>
                    <a:pt x="8308" y="8971"/>
                    <a:pt x="8286" y="8903"/>
                    <a:pt x="8354" y="8948"/>
                  </a:cubicBezTo>
                  <a:cubicBezTo>
                    <a:pt x="8354" y="9017"/>
                    <a:pt x="8308" y="8994"/>
                    <a:pt x="8263" y="9040"/>
                  </a:cubicBezTo>
                  <a:cubicBezTo>
                    <a:pt x="8240" y="9063"/>
                    <a:pt x="8286" y="9108"/>
                    <a:pt x="8263" y="9131"/>
                  </a:cubicBezTo>
                  <a:cubicBezTo>
                    <a:pt x="8240" y="9040"/>
                    <a:pt x="8171" y="9154"/>
                    <a:pt x="8126" y="9131"/>
                  </a:cubicBezTo>
                  <a:cubicBezTo>
                    <a:pt x="8126" y="9154"/>
                    <a:pt x="8126" y="9177"/>
                    <a:pt x="8149" y="9199"/>
                  </a:cubicBezTo>
                  <a:cubicBezTo>
                    <a:pt x="8103" y="9199"/>
                    <a:pt x="8057" y="9154"/>
                    <a:pt x="8035" y="9131"/>
                  </a:cubicBezTo>
                  <a:cubicBezTo>
                    <a:pt x="8035" y="9199"/>
                    <a:pt x="7966" y="9108"/>
                    <a:pt x="7943" y="9154"/>
                  </a:cubicBezTo>
                  <a:cubicBezTo>
                    <a:pt x="7989" y="9268"/>
                    <a:pt x="8057" y="9199"/>
                    <a:pt x="8080" y="9291"/>
                  </a:cubicBezTo>
                  <a:cubicBezTo>
                    <a:pt x="8035" y="9268"/>
                    <a:pt x="7989" y="9245"/>
                    <a:pt x="7943" y="9177"/>
                  </a:cubicBezTo>
                  <a:cubicBezTo>
                    <a:pt x="7875" y="9177"/>
                    <a:pt x="7920" y="9245"/>
                    <a:pt x="7966" y="9268"/>
                  </a:cubicBezTo>
                  <a:cubicBezTo>
                    <a:pt x="7966" y="9291"/>
                    <a:pt x="7943" y="9291"/>
                    <a:pt x="7920" y="9245"/>
                  </a:cubicBezTo>
                  <a:cubicBezTo>
                    <a:pt x="7898" y="9268"/>
                    <a:pt x="7875" y="9245"/>
                    <a:pt x="7829" y="9245"/>
                  </a:cubicBezTo>
                  <a:cubicBezTo>
                    <a:pt x="7806" y="9245"/>
                    <a:pt x="7875" y="9336"/>
                    <a:pt x="7875" y="9291"/>
                  </a:cubicBezTo>
                  <a:cubicBezTo>
                    <a:pt x="7898" y="9359"/>
                    <a:pt x="7806" y="9291"/>
                    <a:pt x="7829" y="9336"/>
                  </a:cubicBezTo>
                  <a:cubicBezTo>
                    <a:pt x="7852" y="9382"/>
                    <a:pt x="7852" y="9382"/>
                    <a:pt x="7875" y="9405"/>
                  </a:cubicBezTo>
                  <a:cubicBezTo>
                    <a:pt x="7875" y="9359"/>
                    <a:pt x="7943" y="9382"/>
                    <a:pt x="7898" y="9314"/>
                  </a:cubicBezTo>
                  <a:cubicBezTo>
                    <a:pt x="7920" y="9268"/>
                    <a:pt x="7966" y="9359"/>
                    <a:pt x="7989" y="9314"/>
                  </a:cubicBezTo>
                  <a:cubicBezTo>
                    <a:pt x="8012" y="9359"/>
                    <a:pt x="7989" y="9359"/>
                    <a:pt x="8012" y="9382"/>
                  </a:cubicBezTo>
                  <a:cubicBezTo>
                    <a:pt x="8035" y="9428"/>
                    <a:pt x="8012" y="9359"/>
                    <a:pt x="8012" y="9359"/>
                  </a:cubicBezTo>
                  <a:cubicBezTo>
                    <a:pt x="8035" y="9336"/>
                    <a:pt x="8057" y="9382"/>
                    <a:pt x="8057" y="9359"/>
                  </a:cubicBezTo>
                  <a:cubicBezTo>
                    <a:pt x="8080" y="9359"/>
                    <a:pt x="8057" y="9314"/>
                    <a:pt x="8103" y="9314"/>
                  </a:cubicBezTo>
                  <a:cubicBezTo>
                    <a:pt x="8103" y="9291"/>
                    <a:pt x="8080" y="9245"/>
                    <a:pt x="8057" y="9222"/>
                  </a:cubicBezTo>
                  <a:cubicBezTo>
                    <a:pt x="8103" y="9199"/>
                    <a:pt x="8126" y="9245"/>
                    <a:pt x="8171" y="9268"/>
                  </a:cubicBezTo>
                  <a:cubicBezTo>
                    <a:pt x="8217" y="9245"/>
                    <a:pt x="8171" y="9199"/>
                    <a:pt x="8171" y="9154"/>
                  </a:cubicBezTo>
                  <a:cubicBezTo>
                    <a:pt x="8194" y="9177"/>
                    <a:pt x="8240" y="9222"/>
                    <a:pt x="8286" y="9245"/>
                  </a:cubicBezTo>
                  <a:cubicBezTo>
                    <a:pt x="8263" y="9154"/>
                    <a:pt x="8308" y="9108"/>
                    <a:pt x="8354" y="9063"/>
                  </a:cubicBezTo>
                  <a:cubicBezTo>
                    <a:pt x="8377" y="9131"/>
                    <a:pt x="8400" y="9063"/>
                    <a:pt x="8423" y="9063"/>
                  </a:cubicBezTo>
                  <a:cubicBezTo>
                    <a:pt x="8445" y="9040"/>
                    <a:pt x="8377" y="8971"/>
                    <a:pt x="8445" y="8948"/>
                  </a:cubicBezTo>
                  <a:cubicBezTo>
                    <a:pt x="8445" y="8971"/>
                    <a:pt x="8445" y="8994"/>
                    <a:pt x="8445" y="9017"/>
                  </a:cubicBezTo>
                  <a:cubicBezTo>
                    <a:pt x="8468" y="9040"/>
                    <a:pt x="8491" y="8994"/>
                    <a:pt x="8491" y="8971"/>
                  </a:cubicBezTo>
                  <a:cubicBezTo>
                    <a:pt x="8468" y="8971"/>
                    <a:pt x="8445" y="8948"/>
                    <a:pt x="8423" y="8926"/>
                  </a:cubicBezTo>
                  <a:cubicBezTo>
                    <a:pt x="8377" y="8903"/>
                    <a:pt x="8377" y="8948"/>
                    <a:pt x="8354" y="8880"/>
                  </a:cubicBezTo>
                  <a:cubicBezTo>
                    <a:pt x="8331" y="8903"/>
                    <a:pt x="8308" y="8926"/>
                    <a:pt x="8263" y="8948"/>
                  </a:cubicBezTo>
                  <a:cubicBezTo>
                    <a:pt x="8240" y="8880"/>
                    <a:pt x="8331" y="8903"/>
                    <a:pt x="8354" y="8857"/>
                  </a:cubicBezTo>
                  <a:cubicBezTo>
                    <a:pt x="8377" y="8834"/>
                    <a:pt x="8423" y="8789"/>
                    <a:pt x="8491" y="8743"/>
                  </a:cubicBezTo>
                  <a:cubicBezTo>
                    <a:pt x="8537" y="8811"/>
                    <a:pt x="8559" y="8811"/>
                    <a:pt x="8582" y="8834"/>
                  </a:cubicBezTo>
                  <a:cubicBezTo>
                    <a:pt x="8651" y="8834"/>
                    <a:pt x="8651" y="8789"/>
                    <a:pt x="8696" y="8766"/>
                  </a:cubicBezTo>
                  <a:cubicBezTo>
                    <a:pt x="8742" y="8811"/>
                    <a:pt x="8742" y="8834"/>
                    <a:pt x="8719" y="8857"/>
                  </a:cubicBezTo>
                  <a:cubicBezTo>
                    <a:pt x="8788" y="8903"/>
                    <a:pt x="8719" y="8789"/>
                    <a:pt x="8742" y="8743"/>
                  </a:cubicBezTo>
                  <a:cubicBezTo>
                    <a:pt x="8765" y="8720"/>
                    <a:pt x="8811" y="8789"/>
                    <a:pt x="8833" y="8743"/>
                  </a:cubicBezTo>
                  <a:cubicBezTo>
                    <a:pt x="8833" y="8743"/>
                    <a:pt x="8765" y="8697"/>
                    <a:pt x="8765" y="8720"/>
                  </a:cubicBezTo>
                  <a:cubicBezTo>
                    <a:pt x="8696" y="8629"/>
                    <a:pt x="8811" y="8720"/>
                    <a:pt x="8833" y="8720"/>
                  </a:cubicBezTo>
                  <a:cubicBezTo>
                    <a:pt x="8856" y="8675"/>
                    <a:pt x="8788" y="8652"/>
                    <a:pt x="8765" y="8606"/>
                  </a:cubicBezTo>
                  <a:cubicBezTo>
                    <a:pt x="8811" y="8583"/>
                    <a:pt x="8833" y="8675"/>
                    <a:pt x="8879" y="8652"/>
                  </a:cubicBezTo>
                  <a:cubicBezTo>
                    <a:pt x="8833" y="8606"/>
                    <a:pt x="8902" y="8606"/>
                    <a:pt x="8833" y="8538"/>
                  </a:cubicBezTo>
                  <a:cubicBezTo>
                    <a:pt x="8879" y="8560"/>
                    <a:pt x="8879" y="8469"/>
                    <a:pt x="8902" y="8538"/>
                  </a:cubicBezTo>
                  <a:cubicBezTo>
                    <a:pt x="8925" y="8492"/>
                    <a:pt x="8993" y="8492"/>
                    <a:pt x="8970" y="8446"/>
                  </a:cubicBezTo>
                  <a:cubicBezTo>
                    <a:pt x="8993" y="8446"/>
                    <a:pt x="8993" y="8469"/>
                    <a:pt x="9016" y="8492"/>
                  </a:cubicBezTo>
                  <a:cubicBezTo>
                    <a:pt x="9062" y="8469"/>
                    <a:pt x="8970" y="8423"/>
                    <a:pt x="8970" y="8401"/>
                  </a:cubicBezTo>
                  <a:cubicBezTo>
                    <a:pt x="9039" y="8446"/>
                    <a:pt x="8970" y="8355"/>
                    <a:pt x="9039" y="8355"/>
                  </a:cubicBezTo>
                  <a:cubicBezTo>
                    <a:pt x="9062" y="8378"/>
                    <a:pt x="9062" y="8401"/>
                    <a:pt x="9084" y="8446"/>
                  </a:cubicBezTo>
                  <a:cubicBezTo>
                    <a:pt x="8925" y="8583"/>
                    <a:pt x="8925" y="8697"/>
                    <a:pt x="8788" y="8834"/>
                  </a:cubicBezTo>
                  <a:cubicBezTo>
                    <a:pt x="8788" y="8857"/>
                    <a:pt x="8811" y="8880"/>
                    <a:pt x="8833" y="8857"/>
                  </a:cubicBezTo>
                  <a:cubicBezTo>
                    <a:pt x="8811" y="8903"/>
                    <a:pt x="8788" y="8948"/>
                    <a:pt x="8765" y="8971"/>
                  </a:cubicBezTo>
                  <a:cubicBezTo>
                    <a:pt x="8765" y="8971"/>
                    <a:pt x="8719" y="8948"/>
                    <a:pt x="8719" y="8948"/>
                  </a:cubicBezTo>
                  <a:cubicBezTo>
                    <a:pt x="8696" y="8971"/>
                    <a:pt x="8696" y="8994"/>
                    <a:pt x="8696" y="8994"/>
                  </a:cubicBezTo>
                  <a:cubicBezTo>
                    <a:pt x="8696" y="8994"/>
                    <a:pt x="8674" y="8926"/>
                    <a:pt x="8651" y="8994"/>
                  </a:cubicBezTo>
                  <a:cubicBezTo>
                    <a:pt x="8582" y="8880"/>
                    <a:pt x="8696" y="8903"/>
                    <a:pt x="8696" y="8857"/>
                  </a:cubicBezTo>
                  <a:cubicBezTo>
                    <a:pt x="8605" y="8834"/>
                    <a:pt x="8514" y="8857"/>
                    <a:pt x="8445" y="8880"/>
                  </a:cubicBezTo>
                  <a:cubicBezTo>
                    <a:pt x="8445" y="8880"/>
                    <a:pt x="8445" y="8857"/>
                    <a:pt x="8423" y="8834"/>
                  </a:cubicBezTo>
                  <a:cubicBezTo>
                    <a:pt x="8400" y="8880"/>
                    <a:pt x="8468" y="8926"/>
                    <a:pt x="8514" y="8971"/>
                  </a:cubicBezTo>
                  <a:cubicBezTo>
                    <a:pt x="8559" y="8971"/>
                    <a:pt x="8491" y="8903"/>
                    <a:pt x="8537" y="8880"/>
                  </a:cubicBezTo>
                  <a:cubicBezTo>
                    <a:pt x="8605" y="8948"/>
                    <a:pt x="8628" y="9063"/>
                    <a:pt x="8696" y="9017"/>
                  </a:cubicBezTo>
                  <a:cubicBezTo>
                    <a:pt x="8628" y="9085"/>
                    <a:pt x="8582" y="9245"/>
                    <a:pt x="8423" y="9245"/>
                  </a:cubicBezTo>
                  <a:cubicBezTo>
                    <a:pt x="8423" y="9314"/>
                    <a:pt x="8354" y="9336"/>
                    <a:pt x="8286" y="9382"/>
                  </a:cubicBezTo>
                  <a:cubicBezTo>
                    <a:pt x="8286" y="9405"/>
                    <a:pt x="8331" y="9451"/>
                    <a:pt x="8286" y="9451"/>
                  </a:cubicBezTo>
                  <a:cubicBezTo>
                    <a:pt x="8240" y="9428"/>
                    <a:pt x="8217" y="9382"/>
                    <a:pt x="8171" y="9359"/>
                  </a:cubicBezTo>
                  <a:cubicBezTo>
                    <a:pt x="8149" y="9405"/>
                    <a:pt x="8149" y="9382"/>
                    <a:pt x="8080" y="9428"/>
                  </a:cubicBezTo>
                  <a:cubicBezTo>
                    <a:pt x="8103" y="9473"/>
                    <a:pt x="8126" y="9473"/>
                    <a:pt x="8149" y="9496"/>
                  </a:cubicBezTo>
                  <a:cubicBezTo>
                    <a:pt x="8126" y="9451"/>
                    <a:pt x="8171" y="9428"/>
                    <a:pt x="8171" y="9382"/>
                  </a:cubicBezTo>
                  <a:cubicBezTo>
                    <a:pt x="8308" y="9451"/>
                    <a:pt x="8217" y="9565"/>
                    <a:pt x="8149" y="9565"/>
                  </a:cubicBezTo>
                  <a:lnTo>
                    <a:pt x="8149" y="9519"/>
                  </a:lnTo>
                  <a:cubicBezTo>
                    <a:pt x="8126" y="9519"/>
                    <a:pt x="8080" y="9565"/>
                    <a:pt x="8103" y="9588"/>
                  </a:cubicBezTo>
                  <a:cubicBezTo>
                    <a:pt x="8035" y="9610"/>
                    <a:pt x="7920" y="9702"/>
                    <a:pt x="7829" y="9770"/>
                  </a:cubicBezTo>
                  <a:cubicBezTo>
                    <a:pt x="7783" y="9816"/>
                    <a:pt x="7692" y="9816"/>
                    <a:pt x="7624" y="9861"/>
                  </a:cubicBezTo>
                  <a:cubicBezTo>
                    <a:pt x="7601" y="9884"/>
                    <a:pt x="7601" y="9930"/>
                    <a:pt x="7555" y="9953"/>
                  </a:cubicBezTo>
                  <a:cubicBezTo>
                    <a:pt x="7510" y="9976"/>
                    <a:pt x="7464" y="9998"/>
                    <a:pt x="7464" y="10067"/>
                  </a:cubicBezTo>
                  <a:cubicBezTo>
                    <a:pt x="7487" y="10135"/>
                    <a:pt x="7555" y="10090"/>
                    <a:pt x="7578" y="10158"/>
                  </a:cubicBezTo>
                  <a:cubicBezTo>
                    <a:pt x="7624" y="10090"/>
                    <a:pt x="7715" y="10067"/>
                    <a:pt x="7761" y="10158"/>
                  </a:cubicBezTo>
                  <a:cubicBezTo>
                    <a:pt x="7738" y="10067"/>
                    <a:pt x="7761" y="10021"/>
                    <a:pt x="7806" y="9998"/>
                  </a:cubicBezTo>
                  <a:cubicBezTo>
                    <a:pt x="7783" y="9930"/>
                    <a:pt x="7761" y="9953"/>
                    <a:pt x="7738" y="9907"/>
                  </a:cubicBezTo>
                  <a:cubicBezTo>
                    <a:pt x="7806" y="9839"/>
                    <a:pt x="7829" y="9998"/>
                    <a:pt x="7829" y="10044"/>
                  </a:cubicBezTo>
                  <a:cubicBezTo>
                    <a:pt x="7852" y="10044"/>
                    <a:pt x="7898" y="10021"/>
                    <a:pt x="7943" y="10021"/>
                  </a:cubicBezTo>
                  <a:cubicBezTo>
                    <a:pt x="7966" y="10021"/>
                    <a:pt x="7898" y="9953"/>
                    <a:pt x="7920" y="9930"/>
                  </a:cubicBezTo>
                  <a:cubicBezTo>
                    <a:pt x="7898" y="9884"/>
                    <a:pt x="7875" y="10021"/>
                    <a:pt x="7829" y="9953"/>
                  </a:cubicBezTo>
                  <a:cubicBezTo>
                    <a:pt x="7829" y="9930"/>
                    <a:pt x="7852" y="9907"/>
                    <a:pt x="7829" y="9861"/>
                  </a:cubicBezTo>
                  <a:cubicBezTo>
                    <a:pt x="7920" y="9861"/>
                    <a:pt x="7989" y="9770"/>
                    <a:pt x="8126" y="9724"/>
                  </a:cubicBezTo>
                  <a:cubicBezTo>
                    <a:pt x="8171" y="9747"/>
                    <a:pt x="8057" y="9747"/>
                    <a:pt x="8103" y="9793"/>
                  </a:cubicBezTo>
                  <a:cubicBezTo>
                    <a:pt x="8126" y="9861"/>
                    <a:pt x="8149" y="9816"/>
                    <a:pt x="8194" y="9816"/>
                  </a:cubicBezTo>
                  <a:cubicBezTo>
                    <a:pt x="8217" y="9793"/>
                    <a:pt x="8149" y="9724"/>
                    <a:pt x="8194" y="9724"/>
                  </a:cubicBezTo>
                  <a:cubicBezTo>
                    <a:pt x="8217" y="9793"/>
                    <a:pt x="8263" y="9793"/>
                    <a:pt x="8263" y="9770"/>
                  </a:cubicBezTo>
                  <a:cubicBezTo>
                    <a:pt x="8286" y="9724"/>
                    <a:pt x="8217" y="9679"/>
                    <a:pt x="8286" y="9724"/>
                  </a:cubicBezTo>
                  <a:cubicBezTo>
                    <a:pt x="8331" y="9770"/>
                    <a:pt x="8377" y="9770"/>
                    <a:pt x="8377" y="9724"/>
                  </a:cubicBezTo>
                  <a:cubicBezTo>
                    <a:pt x="8354" y="9702"/>
                    <a:pt x="8308" y="9724"/>
                    <a:pt x="8286" y="9656"/>
                  </a:cubicBezTo>
                  <a:cubicBezTo>
                    <a:pt x="8308" y="9633"/>
                    <a:pt x="8331" y="9702"/>
                    <a:pt x="8377" y="9679"/>
                  </a:cubicBezTo>
                  <a:cubicBezTo>
                    <a:pt x="8377" y="9679"/>
                    <a:pt x="8377" y="9656"/>
                    <a:pt x="8377" y="9656"/>
                  </a:cubicBezTo>
                  <a:cubicBezTo>
                    <a:pt x="8354" y="9610"/>
                    <a:pt x="8331" y="9633"/>
                    <a:pt x="8308" y="9610"/>
                  </a:cubicBezTo>
                  <a:cubicBezTo>
                    <a:pt x="8286" y="9588"/>
                    <a:pt x="8331" y="9588"/>
                    <a:pt x="8331" y="9588"/>
                  </a:cubicBezTo>
                  <a:cubicBezTo>
                    <a:pt x="8354" y="9565"/>
                    <a:pt x="8331" y="9542"/>
                    <a:pt x="8354" y="9519"/>
                  </a:cubicBezTo>
                  <a:cubicBezTo>
                    <a:pt x="8400" y="9473"/>
                    <a:pt x="8468" y="9451"/>
                    <a:pt x="8514" y="9405"/>
                  </a:cubicBezTo>
                  <a:cubicBezTo>
                    <a:pt x="8514" y="9473"/>
                    <a:pt x="8491" y="9451"/>
                    <a:pt x="8445" y="9473"/>
                  </a:cubicBezTo>
                  <a:cubicBezTo>
                    <a:pt x="8468" y="9519"/>
                    <a:pt x="8514" y="9496"/>
                    <a:pt x="8537" y="9473"/>
                  </a:cubicBezTo>
                  <a:cubicBezTo>
                    <a:pt x="8559" y="9519"/>
                    <a:pt x="8605" y="9519"/>
                    <a:pt x="8628" y="9542"/>
                  </a:cubicBezTo>
                  <a:cubicBezTo>
                    <a:pt x="8651" y="9496"/>
                    <a:pt x="8582" y="9519"/>
                    <a:pt x="8559" y="9451"/>
                  </a:cubicBezTo>
                  <a:cubicBezTo>
                    <a:pt x="8605" y="9382"/>
                    <a:pt x="8674" y="9519"/>
                    <a:pt x="8719" y="9542"/>
                  </a:cubicBezTo>
                  <a:cubicBezTo>
                    <a:pt x="8765" y="9496"/>
                    <a:pt x="8811" y="9496"/>
                    <a:pt x="8833" y="9496"/>
                  </a:cubicBezTo>
                  <a:cubicBezTo>
                    <a:pt x="8856" y="9473"/>
                    <a:pt x="8811" y="9428"/>
                    <a:pt x="8811" y="9405"/>
                  </a:cubicBezTo>
                  <a:cubicBezTo>
                    <a:pt x="8856" y="9359"/>
                    <a:pt x="8902" y="9451"/>
                    <a:pt x="8948" y="9382"/>
                  </a:cubicBezTo>
                  <a:cubicBezTo>
                    <a:pt x="9016" y="9473"/>
                    <a:pt x="9039" y="9428"/>
                    <a:pt x="9107" y="9519"/>
                  </a:cubicBezTo>
                  <a:cubicBezTo>
                    <a:pt x="9039" y="9496"/>
                    <a:pt x="9039" y="9588"/>
                    <a:pt x="9039" y="9633"/>
                  </a:cubicBezTo>
                  <a:cubicBezTo>
                    <a:pt x="9062" y="9656"/>
                    <a:pt x="9084" y="9633"/>
                    <a:pt x="9107" y="9610"/>
                  </a:cubicBezTo>
                  <a:cubicBezTo>
                    <a:pt x="9107" y="9633"/>
                    <a:pt x="9130" y="9656"/>
                    <a:pt x="9153" y="9702"/>
                  </a:cubicBezTo>
                  <a:cubicBezTo>
                    <a:pt x="9130" y="9724"/>
                    <a:pt x="9107" y="9702"/>
                    <a:pt x="9084" y="9679"/>
                  </a:cubicBezTo>
                  <a:cubicBezTo>
                    <a:pt x="9062" y="9679"/>
                    <a:pt x="9107" y="9747"/>
                    <a:pt x="9062" y="9702"/>
                  </a:cubicBezTo>
                  <a:cubicBezTo>
                    <a:pt x="9016" y="9702"/>
                    <a:pt x="9016" y="9679"/>
                    <a:pt x="9062" y="9656"/>
                  </a:cubicBezTo>
                  <a:cubicBezTo>
                    <a:pt x="9016" y="9656"/>
                    <a:pt x="8970" y="9588"/>
                    <a:pt x="8993" y="9542"/>
                  </a:cubicBezTo>
                  <a:cubicBezTo>
                    <a:pt x="8925" y="9519"/>
                    <a:pt x="8970" y="9610"/>
                    <a:pt x="8925" y="9610"/>
                  </a:cubicBezTo>
                  <a:cubicBezTo>
                    <a:pt x="8902" y="9588"/>
                    <a:pt x="8879" y="9565"/>
                    <a:pt x="8833" y="9496"/>
                  </a:cubicBezTo>
                  <a:cubicBezTo>
                    <a:pt x="8811" y="9519"/>
                    <a:pt x="8879" y="9610"/>
                    <a:pt x="8856" y="9633"/>
                  </a:cubicBezTo>
                  <a:cubicBezTo>
                    <a:pt x="8879" y="9679"/>
                    <a:pt x="8902" y="9610"/>
                    <a:pt x="8948" y="9679"/>
                  </a:cubicBezTo>
                  <a:cubicBezTo>
                    <a:pt x="8925" y="9679"/>
                    <a:pt x="8902" y="9724"/>
                    <a:pt x="8879" y="9679"/>
                  </a:cubicBezTo>
                  <a:cubicBezTo>
                    <a:pt x="8879" y="9724"/>
                    <a:pt x="8879" y="9770"/>
                    <a:pt x="8833" y="9793"/>
                  </a:cubicBezTo>
                  <a:cubicBezTo>
                    <a:pt x="8811" y="9724"/>
                    <a:pt x="8788" y="9679"/>
                    <a:pt x="8742" y="9724"/>
                  </a:cubicBezTo>
                  <a:cubicBezTo>
                    <a:pt x="8674" y="9702"/>
                    <a:pt x="8742" y="9656"/>
                    <a:pt x="8674" y="9633"/>
                  </a:cubicBezTo>
                  <a:cubicBezTo>
                    <a:pt x="8674" y="9679"/>
                    <a:pt x="8696" y="9702"/>
                    <a:pt x="8651" y="9702"/>
                  </a:cubicBezTo>
                  <a:cubicBezTo>
                    <a:pt x="8628" y="9679"/>
                    <a:pt x="8605" y="9679"/>
                    <a:pt x="8605" y="9679"/>
                  </a:cubicBezTo>
                  <a:cubicBezTo>
                    <a:pt x="8582" y="9633"/>
                    <a:pt x="8537" y="9565"/>
                    <a:pt x="8514" y="9542"/>
                  </a:cubicBezTo>
                  <a:cubicBezTo>
                    <a:pt x="8491" y="9565"/>
                    <a:pt x="8537" y="9633"/>
                    <a:pt x="8491" y="9633"/>
                  </a:cubicBezTo>
                  <a:cubicBezTo>
                    <a:pt x="8423" y="9565"/>
                    <a:pt x="8491" y="9588"/>
                    <a:pt x="8445" y="9519"/>
                  </a:cubicBezTo>
                  <a:cubicBezTo>
                    <a:pt x="8377" y="9519"/>
                    <a:pt x="8445" y="9588"/>
                    <a:pt x="8445" y="9610"/>
                  </a:cubicBezTo>
                  <a:cubicBezTo>
                    <a:pt x="8423" y="9610"/>
                    <a:pt x="8377" y="9542"/>
                    <a:pt x="8354" y="9588"/>
                  </a:cubicBezTo>
                  <a:cubicBezTo>
                    <a:pt x="8377" y="9610"/>
                    <a:pt x="8400" y="9656"/>
                    <a:pt x="8400" y="9702"/>
                  </a:cubicBezTo>
                  <a:cubicBezTo>
                    <a:pt x="8423" y="9724"/>
                    <a:pt x="8377" y="9633"/>
                    <a:pt x="8445" y="9633"/>
                  </a:cubicBezTo>
                  <a:cubicBezTo>
                    <a:pt x="8445" y="9702"/>
                    <a:pt x="8491" y="9656"/>
                    <a:pt x="8514" y="9679"/>
                  </a:cubicBezTo>
                  <a:cubicBezTo>
                    <a:pt x="8514" y="9679"/>
                    <a:pt x="8537" y="9702"/>
                    <a:pt x="8537" y="9724"/>
                  </a:cubicBezTo>
                  <a:cubicBezTo>
                    <a:pt x="8559" y="9747"/>
                    <a:pt x="8582" y="9724"/>
                    <a:pt x="8605" y="9770"/>
                  </a:cubicBezTo>
                  <a:cubicBezTo>
                    <a:pt x="8605" y="9793"/>
                    <a:pt x="8582" y="9816"/>
                    <a:pt x="8559" y="9816"/>
                  </a:cubicBezTo>
                  <a:cubicBezTo>
                    <a:pt x="8537" y="9793"/>
                    <a:pt x="8559" y="9770"/>
                    <a:pt x="8537" y="9747"/>
                  </a:cubicBezTo>
                  <a:cubicBezTo>
                    <a:pt x="8514" y="9770"/>
                    <a:pt x="8514" y="9793"/>
                    <a:pt x="8514" y="9816"/>
                  </a:cubicBezTo>
                  <a:cubicBezTo>
                    <a:pt x="8582" y="9907"/>
                    <a:pt x="8605" y="9861"/>
                    <a:pt x="8651" y="9816"/>
                  </a:cubicBezTo>
                  <a:cubicBezTo>
                    <a:pt x="8696" y="9861"/>
                    <a:pt x="8651" y="9861"/>
                    <a:pt x="8628" y="9884"/>
                  </a:cubicBezTo>
                  <a:cubicBezTo>
                    <a:pt x="8674" y="9907"/>
                    <a:pt x="8719" y="9930"/>
                    <a:pt x="8696" y="9998"/>
                  </a:cubicBezTo>
                  <a:cubicBezTo>
                    <a:pt x="8719" y="10021"/>
                    <a:pt x="8742" y="9998"/>
                    <a:pt x="8742" y="10021"/>
                  </a:cubicBezTo>
                  <a:cubicBezTo>
                    <a:pt x="8788" y="9998"/>
                    <a:pt x="8742" y="9930"/>
                    <a:pt x="8811" y="9953"/>
                  </a:cubicBezTo>
                  <a:cubicBezTo>
                    <a:pt x="8856" y="10044"/>
                    <a:pt x="8742" y="10067"/>
                    <a:pt x="8674" y="10112"/>
                  </a:cubicBezTo>
                  <a:cubicBezTo>
                    <a:pt x="8628" y="10158"/>
                    <a:pt x="8605" y="10204"/>
                    <a:pt x="8559" y="10204"/>
                  </a:cubicBezTo>
                  <a:cubicBezTo>
                    <a:pt x="8559" y="10181"/>
                    <a:pt x="8582" y="10158"/>
                    <a:pt x="8605" y="10158"/>
                  </a:cubicBezTo>
                  <a:cubicBezTo>
                    <a:pt x="8537" y="10135"/>
                    <a:pt x="8582" y="10204"/>
                    <a:pt x="8537" y="10227"/>
                  </a:cubicBezTo>
                  <a:cubicBezTo>
                    <a:pt x="8537" y="10227"/>
                    <a:pt x="8491" y="10204"/>
                    <a:pt x="8491" y="10204"/>
                  </a:cubicBezTo>
                  <a:cubicBezTo>
                    <a:pt x="8468" y="10204"/>
                    <a:pt x="8468" y="10272"/>
                    <a:pt x="8468" y="10295"/>
                  </a:cubicBezTo>
                  <a:cubicBezTo>
                    <a:pt x="8445" y="10295"/>
                    <a:pt x="8423" y="10272"/>
                    <a:pt x="8400" y="10295"/>
                  </a:cubicBezTo>
                  <a:cubicBezTo>
                    <a:pt x="8354" y="10318"/>
                    <a:pt x="8331" y="10386"/>
                    <a:pt x="8263" y="10364"/>
                  </a:cubicBezTo>
                  <a:cubicBezTo>
                    <a:pt x="8240" y="10249"/>
                    <a:pt x="8263" y="10204"/>
                    <a:pt x="8354" y="10204"/>
                  </a:cubicBezTo>
                  <a:cubicBezTo>
                    <a:pt x="8308" y="10135"/>
                    <a:pt x="8263" y="10181"/>
                    <a:pt x="8217" y="10204"/>
                  </a:cubicBezTo>
                  <a:cubicBezTo>
                    <a:pt x="8194" y="10227"/>
                    <a:pt x="8217" y="10227"/>
                    <a:pt x="8240" y="10272"/>
                  </a:cubicBezTo>
                  <a:cubicBezTo>
                    <a:pt x="8217" y="10295"/>
                    <a:pt x="8217" y="10295"/>
                    <a:pt x="8240" y="10341"/>
                  </a:cubicBezTo>
                  <a:cubicBezTo>
                    <a:pt x="8217" y="10341"/>
                    <a:pt x="8149" y="10341"/>
                    <a:pt x="8194" y="10409"/>
                  </a:cubicBezTo>
                  <a:cubicBezTo>
                    <a:pt x="8217" y="10432"/>
                    <a:pt x="8240" y="10341"/>
                    <a:pt x="8263" y="10386"/>
                  </a:cubicBezTo>
                  <a:cubicBezTo>
                    <a:pt x="8240" y="10478"/>
                    <a:pt x="8149" y="10455"/>
                    <a:pt x="8080" y="10501"/>
                  </a:cubicBezTo>
                  <a:cubicBezTo>
                    <a:pt x="8057" y="10501"/>
                    <a:pt x="8057" y="10546"/>
                    <a:pt x="8035" y="10569"/>
                  </a:cubicBezTo>
                  <a:cubicBezTo>
                    <a:pt x="7989" y="10592"/>
                    <a:pt x="7920" y="10637"/>
                    <a:pt x="7852" y="10660"/>
                  </a:cubicBezTo>
                  <a:cubicBezTo>
                    <a:pt x="7761" y="10706"/>
                    <a:pt x="7646" y="10752"/>
                    <a:pt x="7578" y="10752"/>
                  </a:cubicBezTo>
                  <a:cubicBezTo>
                    <a:pt x="7578" y="10752"/>
                    <a:pt x="7555" y="10729"/>
                    <a:pt x="7555" y="10729"/>
                  </a:cubicBezTo>
                  <a:cubicBezTo>
                    <a:pt x="7532" y="10706"/>
                    <a:pt x="7532" y="10774"/>
                    <a:pt x="7510" y="10752"/>
                  </a:cubicBezTo>
                  <a:cubicBezTo>
                    <a:pt x="7487" y="10615"/>
                    <a:pt x="7487" y="10797"/>
                    <a:pt x="7418" y="10774"/>
                  </a:cubicBezTo>
                  <a:cubicBezTo>
                    <a:pt x="7395" y="10797"/>
                    <a:pt x="7418" y="10820"/>
                    <a:pt x="7418" y="10843"/>
                  </a:cubicBezTo>
                  <a:cubicBezTo>
                    <a:pt x="7373" y="10866"/>
                    <a:pt x="7304" y="10911"/>
                    <a:pt x="7258" y="10866"/>
                  </a:cubicBezTo>
                  <a:cubicBezTo>
                    <a:pt x="7213" y="10866"/>
                    <a:pt x="7258" y="10934"/>
                    <a:pt x="7190" y="10911"/>
                  </a:cubicBezTo>
                  <a:cubicBezTo>
                    <a:pt x="7167" y="10843"/>
                    <a:pt x="7167" y="10820"/>
                    <a:pt x="7236" y="10820"/>
                  </a:cubicBezTo>
                  <a:cubicBezTo>
                    <a:pt x="7213" y="10752"/>
                    <a:pt x="7167" y="10774"/>
                    <a:pt x="7121" y="10774"/>
                  </a:cubicBezTo>
                  <a:cubicBezTo>
                    <a:pt x="7121" y="10843"/>
                    <a:pt x="7167" y="10843"/>
                    <a:pt x="7167" y="10889"/>
                  </a:cubicBezTo>
                  <a:cubicBezTo>
                    <a:pt x="6528" y="11140"/>
                    <a:pt x="5820" y="11140"/>
                    <a:pt x="5159" y="11048"/>
                  </a:cubicBezTo>
                  <a:cubicBezTo>
                    <a:pt x="5067" y="11026"/>
                    <a:pt x="4976" y="11026"/>
                    <a:pt x="4862" y="11003"/>
                  </a:cubicBezTo>
                  <a:cubicBezTo>
                    <a:pt x="4839" y="11003"/>
                    <a:pt x="4839" y="11026"/>
                    <a:pt x="4816" y="11003"/>
                  </a:cubicBezTo>
                  <a:cubicBezTo>
                    <a:pt x="4770" y="11003"/>
                    <a:pt x="4679" y="10957"/>
                    <a:pt x="4588" y="10934"/>
                  </a:cubicBezTo>
                  <a:cubicBezTo>
                    <a:pt x="4542" y="10934"/>
                    <a:pt x="4497" y="10934"/>
                    <a:pt x="4451" y="10911"/>
                  </a:cubicBezTo>
                  <a:cubicBezTo>
                    <a:pt x="4382" y="10889"/>
                    <a:pt x="4200" y="10820"/>
                    <a:pt x="4086" y="10797"/>
                  </a:cubicBezTo>
                  <a:cubicBezTo>
                    <a:pt x="4017" y="10774"/>
                    <a:pt x="3903" y="10797"/>
                    <a:pt x="3857" y="10706"/>
                  </a:cubicBezTo>
                  <a:cubicBezTo>
                    <a:pt x="3766" y="10706"/>
                    <a:pt x="3721" y="10683"/>
                    <a:pt x="3698" y="10615"/>
                  </a:cubicBezTo>
                  <a:cubicBezTo>
                    <a:pt x="3698" y="10637"/>
                    <a:pt x="3721" y="10660"/>
                    <a:pt x="3698" y="10683"/>
                  </a:cubicBezTo>
                  <a:cubicBezTo>
                    <a:pt x="3606" y="10615"/>
                    <a:pt x="3515" y="10615"/>
                    <a:pt x="3401" y="10523"/>
                  </a:cubicBezTo>
                  <a:cubicBezTo>
                    <a:pt x="3424" y="10501"/>
                    <a:pt x="3447" y="10523"/>
                    <a:pt x="3469" y="10501"/>
                  </a:cubicBezTo>
                  <a:cubicBezTo>
                    <a:pt x="3424" y="10432"/>
                    <a:pt x="3401" y="10546"/>
                    <a:pt x="3355" y="10523"/>
                  </a:cubicBezTo>
                  <a:cubicBezTo>
                    <a:pt x="3332" y="10501"/>
                    <a:pt x="3401" y="10455"/>
                    <a:pt x="3401" y="10432"/>
                  </a:cubicBezTo>
                  <a:cubicBezTo>
                    <a:pt x="3378" y="10432"/>
                    <a:pt x="3332" y="10455"/>
                    <a:pt x="3287" y="10432"/>
                  </a:cubicBezTo>
                  <a:cubicBezTo>
                    <a:pt x="3264" y="10386"/>
                    <a:pt x="3241" y="10386"/>
                    <a:pt x="3196" y="10364"/>
                  </a:cubicBezTo>
                  <a:cubicBezTo>
                    <a:pt x="3173" y="10341"/>
                    <a:pt x="3150" y="10318"/>
                    <a:pt x="3150" y="10295"/>
                  </a:cubicBezTo>
                  <a:cubicBezTo>
                    <a:pt x="3104" y="10295"/>
                    <a:pt x="3013" y="10295"/>
                    <a:pt x="2967" y="10249"/>
                  </a:cubicBezTo>
                  <a:cubicBezTo>
                    <a:pt x="2967" y="10227"/>
                    <a:pt x="2967" y="10181"/>
                    <a:pt x="2967" y="10181"/>
                  </a:cubicBezTo>
                  <a:cubicBezTo>
                    <a:pt x="2944" y="10158"/>
                    <a:pt x="2899" y="10204"/>
                    <a:pt x="2922" y="10135"/>
                  </a:cubicBezTo>
                  <a:cubicBezTo>
                    <a:pt x="2876" y="10112"/>
                    <a:pt x="2739" y="10090"/>
                    <a:pt x="2671" y="10044"/>
                  </a:cubicBezTo>
                  <a:cubicBezTo>
                    <a:pt x="2648" y="10044"/>
                    <a:pt x="2648" y="9998"/>
                    <a:pt x="2648" y="9998"/>
                  </a:cubicBezTo>
                  <a:cubicBezTo>
                    <a:pt x="2625" y="9976"/>
                    <a:pt x="2602" y="9998"/>
                    <a:pt x="2602" y="9976"/>
                  </a:cubicBezTo>
                  <a:cubicBezTo>
                    <a:pt x="2579" y="9953"/>
                    <a:pt x="2602" y="9930"/>
                    <a:pt x="2579" y="9907"/>
                  </a:cubicBezTo>
                  <a:cubicBezTo>
                    <a:pt x="2579" y="9907"/>
                    <a:pt x="2556" y="9907"/>
                    <a:pt x="2556" y="9884"/>
                  </a:cubicBezTo>
                  <a:cubicBezTo>
                    <a:pt x="2511" y="9839"/>
                    <a:pt x="2465" y="9747"/>
                    <a:pt x="2419" y="9724"/>
                  </a:cubicBezTo>
                  <a:cubicBezTo>
                    <a:pt x="2397" y="9702"/>
                    <a:pt x="2351" y="9724"/>
                    <a:pt x="2328" y="9702"/>
                  </a:cubicBezTo>
                  <a:cubicBezTo>
                    <a:pt x="2328" y="9679"/>
                    <a:pt x="2328" y="9656"/>
                    <a:pt x="2328" y="9633"/>
                  </a:cubicBezTo>
                  <a:cubicBezTo>
                    <a:pt x="2283" y="9656"/>
                    <a:pt x="2260" y="9588"/>
                    <a:pt x="2237" y="9565"/>
                  </a:cubicBezTo>
                  <a:cubicBezTo>
                    <a:pt x="2214" y="9542"/>
                    <a:pt x="2168" y="9519"/>
                    <a:pt x="2146" y="9496"/>
                  </a:cubicBezTo>
                  <a:cubicBezTo>
                    <a:pt x="2123" y="9473"/>
                    <a:pt x="2146" y="9473"/>
                    <a:pt x="2123" y="9451"/>
                  </a:cubicBezTo>
                  <a:cubicBezTo>
                    <a:pt x="2054" y="9382"/>
                    <a:pt x="1940" y="9291"/>
                    <a:pt x="1895" y="9199"/>
                  </a:cubicBezTo>
                  <a:cubicBezTo>
                    <a:pt x="1872" y="9177"/>
                    <a:pt x="1895" y="9177"/>
                    <a:pt x="1872" y="9154"/>
                  </a:cubicBezTo>
                  <a:cubicBezTo>
                    <a:pt x="1826" y="9085"/>
                    <a:pt x="1735" y="9017"/>
                    <a:pt x="1712" y="8971"/>
                  </a:cubicBezTo>
                  <a:cubicBezTo>
                    <a:pt x="1712" y="8948"/>
                    <a:pt x="1735" y="8926"/>
                    <a:pt x="1735" y="8903"/>
                  </a:cubicBezTo>
                  <a:cubicBezTo>
                    <a:pt x="1666" y="8857"/>
                    <a:pt x="1621" y="8811"/>
                    <a:pt x="1575" y="8720"/>
                  </a:cubicBezTo>
                  <a:cubicBezTo>
                    <a:pt x="1598" y="8697"/>
                    <a:pt x="1575" y="8675"/>
                    <a:pt x="1621" y="8675"/>
                  </a:cubicBezTo>
                  <a:cubicBezTo>
                    <a:pt x="1621" y="8652"/>
                    <a:pt x="1575" y="8675"/>
                    <a:pt x="1552" y="8697"/>
                  </a:cubicBezTo>
                  <a:cubicBezTo>
                    <a:pt x="1529" y="8606"/>
                    <a:pt x="1392" y="8583"/>
                    <a:pt x="1461" y="8469"/>
                  </a:cubicBezTo>
                  <a:cubicBezTo>
                    <a:pt x="1415" y="8446"/>
                    <a:pt x="1438" y="8423"/>
                    <a:pt x="1392" y="8378"/>
                  </a:cubicBezTo>
                  <a:cubicBezTo>
                    <a:pt x="1415" y="8355"/>
                    <a:pt x="1415" y="8332"/>
                    <a:pt x="1484" y="8309"/>
                  </a:cubicBezTo>
                  <a:cubicBezTo>
                    <a:pt x="1461" y="8264"/>
                    <a:pt x="1438" y="8309"/>
                    <a:pt x="1392" y="8309"/>
                  </a:cubicBezTo>
                  <a:cubicBezTo>
                    <a:pt x="1347" y="8264"/>
                    <a:pt x="1415" y="8218"/>
                    <a:pt x="1370" y="8172"/>
                  </a:cubicBezTo>
                  <a:cubicBezTo>
                    <a:pt x="1370" y="8150"/>
                    <a:pt x="1301" y="8195"/>
                    <a:pt x="1278" y="8172"/>
                  </a:cubicBezTo>
                  <a:cubicBezTo>
                    <a:pt x="1301" y="8104"/>
                    <a:pt x="1210" y="8013"/>
                    <a:pt x="1187" y="7921"/>
                  </a:cubicBezTo>
                  <a:cubicBezTo>
                    <a:pt x="1187" y="7876"/>
                    <a:pt x="1210" y="7830"/>
                    <a:pt x="1210" y="7807"/>
                  </a:cubicBezTo>
                  <a:cubicBezTo>
                    <a:pt x="1187" y="7716"/>
                    <a:pt x="1073" y="7579"/>
                    <a:pt x="1141" y="7510"/>
                  </a:cubicBezTo>
                  <a:cubicBezTo>
                    <a:pt x="1118" y="7510"/>
                    <a:pt x="1096" y="7510"/>
                    <a:pt x="1073" y="7488"/>
                  </a:cubicBezTo>
                  <a:cubicBezTo>
                    <a:pt x="1118" y="7396"/>
                    <a:pt x="1004" y="7351"/>
                    <a:pt x="1027" y="7237"/>
                  </a:cubicBezTo>
                  <a:cubicBezTo>
                    <a:pt x="936" y="7237"/>
                    <a:pt x="981" y="7191"/>
                    <a:pt x="936" y="7145"/>
                  </a:cubicBezTo>
                  <a:cubicBezTo>
                    <a:pt x="913" y="7145"/>
                    <a:pt x="890" y="7168"/>
                    <a:pt x="890" y="7191"/>
                  </a:cubicBezTo>
                  <a:cubicBezTo>
                    <a:pt x="890" y="7191"/>
                    <a:pt x="936" y="7191"/>
                    <a:pt x="936" y="7214"/>
                  </a:cubicBezTo>
                  <a:cubicBezTo>
                    <a:pt x="936" y="7237"/>
                    <a:pt x="913" y="7259"/>
                    <a:pt x="936" y="7259"/>
                  </a:cubicBezTo>
                  <a:cubicBezTo>
                    <a:pt x="936" y="7282"/>
                    <a:pt x="981" y="7305"/>
                    <a:pt x="981" y="7305"/>
                  </a:cubicBezTo>
                  <a:cubicBezTo>
                    <a:pt x="981" y="7351"/>
                    <a:pt x="981" y="7373"/>
                    <a:pt x="981" y="7396"/>
                  </a:cubicBezTo>
                  <a:cubicBezTo>
                    <a:pt x="981" y="7442"/>
                    <a:pt x="1004" y="7488"/>
                    <a:pt x="1004" y="7556"/>
                  </a:cubicBezTo>
                  <a:cubicBezTo>
                    <a:pt x="1004" y="7556"/>
                    <a:pt x="981" y="7602"/>
                    <a:pt x="981" y="7602"/>
                  </a:cubicBezTo>
                  <a:cubicBezTo>
                    <a:pt x="981" y="7625"/>
                    <a:pt x="1027" y="7647"/>
                    <a:pt x="1027" y="7693"/>
                  </a:cubicBezTo>
                  <a:cubicBezTo>
                    <a:pt x="1027" y="7739"/>
                    <a:pt x="1050" y="7739"/>
                    <a:pt x="1050" y="7807"/>
                  </a:cubicBezTo>
                  <a:cubicBezTo>
                    <a:pt x="1073" y="7853"/>
                    <a:pt x="1073" y="7921"/>
                    <a:pt x="1118" y="8013"/>
                  </a:cubicBezTo>
                  <a:cubicBezTo>
                    <a:pt x="1073" y="8013"/>
                    <a:pt x="1073" y="8013"/>
                    <a:pt x="1050" y="8013"/>
                  </a:cubicBezTo>
                  <a:cubicBezTo>
                    <a:pt x="1050" y="8058"/>
                    <a:pt x="1096" y="8104"/>
                    <a:pt x="1027" y="8127"/>
                  </a:cubicBezTo>
                  <a:cubicBezTo>
                    <a:pt x="1027" y="8127"/>
                    <a:pt x="1050" y="8127"/>
                    <a:pt x="1073" y="8104"/>
                  </a:cubicBezTo>
                  <a:cubicBezTo>
                    <a:pt x="1118" y="8104"/>
                    <a:pt x="1073" y="8058"/>
                    <a:pt x="1073" y="8035"/>
                  </a:cubicBezTo>
                  <a:cubicBezTo>
                    <a:pt x="1164" y="8058"/>
                    <a:pt x="1187" y="8150"/>
                    <a:pt x="1164" y="8241"/>
                  </a:cubicBezTo>
                  <a:cubicBezTo>
                    <a:pt x="1164" y="8286"/>
                    <a:pt x="1278" y="8241"/>
                    <a:pt x="1210" y="8286"/>
                  </a:cubicBezTo>
                  <a:cubicBezTo>
                    <a:pt x="1187" y="8332"/>
                    <a:pt x="1187" y="8286"/>
                    <a:pt x="1141" y="8286"/>
                  </a:cubicBezTo>
                  <a:cubicBezTo>
                    <a:pt x="1118" y="8264"/>
                    <a:pt x="1096" y="8309"/>
                    <a:pt x="1096" y="8264"/>
                  </a:cubicBezTo>
                  <a:cubicBezTo>
                    <a:pt x="1096" y="8264"/>
                    <a:pt x="1118" y="8241"/>
                    <a:pt x="1096" y="8241"/>
                  </a:cubicBezTo>
                  <a:cubicBezTo>
                    <a:pt x="1118" y="8218"/>
                    <a:pt x="1141" y="8241"/>
                    <a:pt x="1141" y="8264"/>
                  </a:cubicBezTo>
                  <a:cubicBezTo>
                    <a:pt x="1187" y="8195"/>
                    <a:pt x="1096" y="8172"/>
                    <a:pt x="1118" y="8127"/>
                  </a:cubicBezTo>
                  <a:cubicBezTo>
                    <a:pt x="981" y="8127"/>
                    <a:pt x="1141" y="8218"/>
                    <a:pt x="1027" y="8241"/>
                  </a:cubicBezTo>
                  <a:cubicBezTo>
                    <a:pt x="1073" y="8309"/>
                    <a:pt x="1187" y="8309"/>
                    <a:pt x="1187" y="8423"/>
                  </a:cubicBezTo>
                  <a:cubicBezTo>
                    <a:pt x="1278" y="8401"/>
                    <a:pt x="1164" y="8332"/>
                    <a:pt x="1255" y="8309"/>
                  </a:cubicBezTo>
                  <a:cubicBezTo>
                    <a:pt x="1278" y="8378"/>
                    <a:pt x="1301" y="8423"/>
                    <a:pt x="1278" y="8492"/>
                  </a:cubicBezTo>
                  <a:cubicBezTo>
                    <a:pt x="1233" y="8469"/>
                    <a:pt x="1210" y="8401"/>
                    <a:pt x="1164" y="8469"/>
                  </a:cubicBezTo>
                  <a:cubicBezTo>
                    <a:pt x="1164" y="8492"/>
                    <a:pt x="1233" y="8446"/>
                    <a:pt x="1233" y="8492"/>
                  </a:cubicBezTo>
                  <a:cubicBezTo>
                    <a:pt x="1118" y="8538"/>
                    <a:pt x="1210" y="8629"/>
                    <a:pt x="1255" y="8629"/>
                  </a:cubicBezTo>
                  <a:cubicBezTo>
                    <a:pt x="1301" y="8583"/>
                    <a:pt x="1278" y="8560"/>
                    <a:pt x="1255" y="8515"/>
                  </a:cubicBezTo>
                  <a:cubicBezTo>
                    <a:pt x="1347" y="8492"/>
                    <a:pt x="1324" y="8583"/>
                    <a:pt x="1347" y="8629"/>
                  </a:cubicBezTo>
                  <a:cubicBezTo>
                    <a:pt x="1255" y="8629"/>
                    <a:pt x="1278" y="8675"/>
                    <a:pt x="1255" y="8720"/>
                  </a:cubicBezTo>
                  <a:cubicBezTo>
                    <a:pt x="1324" y="8697"/>
                    <a:pt x="1301" y="8652"/>
                    <a:pt x="1347" y="8652"/>
                  </a:cubicBezTo>
                  <a:cubicBezTo>
                    <a:pt x="1370" y="8697"/>
                    <a:pt x="1301" y="8743"/>
                    <a:pt x="1324" y="8789"/>
                  </a:cubicBezTo>
                  <a:cubicBezTo>
                    <a:pt x="1347" y="8811"/>
                    <a:pt x="1347" y="8743"/>
                    <a:pt x="1347" y="8743"/>
                  </a:cubicBezTo>
                  <a:cubicBezTo>
                    <a:pt x="1438" y="8834"/>
                    <a:pt x="1552" y="9040"/>
                    <a:pt x="1666" y="9199"/>
                  </a:cubicBezTo>
                  <a:cubicBezTo>
                    <a:pt x="1666" y="9199"/>
                    <a:pt x="1666" y="9291"/>
                    <a:pt x="1735" y="9268"/>
                  </a:cubicBezTo>
                  <a:cubicBezTo>
                    <a:pt x="1735" y="9359"/>
                    <a:pt x="1849" y="9496"/>
                    <a:pt x="1895" y="9542"/>
                  </a:cubicBezTo>
                  <a:cubicBezTo>
                    <a:pt x="1826" y="9565"/>
                    <a:pt x="1803" y="9473"/>
                    <a:pt x="1758" y="9428"/>
                  </a:cubicBezTo>
                  <a:cubicBezTo>
                    <a:pt x="1712" y="9359"/>
                    <a:pt x="1666" y="9291"/>
                    <a:pt x="1621" y="9245"/>
                  </a:cubicBezTo>
                  <a:cubicBezTo>
                    <a:pt x="1552" y="9291"/>
                    <a:pt x="1598" y="9314"/>
                    <a:pt x="1506" y="9336"/>
                  </a:cubicBezTo>
                  <a:cubicBezTo>
                    <a:pt x="1552" y="9359"/>
                    <a:pt x="1529" y="9428"/>
                    <a:pt x="1575" y="9428"/>
                  </a:cubicBezTo>
                  <a:cubicBezTo>
                    <a:pt x="1575" y="9405"/>
                    <a:pt x="1575" y="9382"/>
                    <a:pt x="1575" y="9336"/>
                  </a:cubicBezTo>
                  <a:cubicBezTo>
                    <a:pt x="1666" y="9291"/>
                    <a:pt x="1598" y="9428"/>
                    <a:pt x="1643" y="9451"/>
                  </a:cubicBezTo>
                  <a:cubicBezTo>
                    <a:pt x="1689" y="9428"/>
                    <a:pt x="1598" y="9405"/>
                    <a:pt x="1666" y="9382"/>
                  </a:cubicBezTo>
                  <a:cubicBezTo>
                    <a:pt x="1780" y="9542"/>
                    <a:pt x="1895" y="9702"/>
                    <a:pt x="2054" y="9861"/>
                  </a:cubicBezTo>
                  <a:cubicBezTo>
                    <a:pt x="2191" y="10021"/>
                    <a:pt x="2351" y="10204"/>
                    <a:pt x="2488" y="10318"/>
                  </a:cubicBezTo>
                  <a:cubicBezTo>
                    <a:pt x="2511" y="10318"/>
                    <a:pt x="2511" y="10364"/>
                    <a:pt x="2534" y="10386"/>
                  </a:cubicBezTo>
                  <a:cubicBezTo>
                    <a:pt x="2579" y="10386"/>
                    <a:pt x="2602" y="10386"/>
                    <a:pt x="2625" y="10409"/>
                  </a:cubicBezTo>
                  <a:cubicBezTo>
                    <a:pt x="2671" y="10455"/>
                    <a:pt x="2648" y="10569"/>
                    <a:pt x="2739" y="10546"/>
                  </a:cubicBezTo>
                  <a:cubicBezTo>
                    <a:pt x="2716" y="10592"/>
                    <a:pt x="2762" y="10592"/>
                    <a:pt x="2762" y="10637"/>
                  </a:cubicBezTo>
                  <a:cubicBezTo>
                    <a:pt x="2785" y="10637"/>
                    <a:pt x="2808" y="10615"/>
                    <a:pt x="2785" y="10592"/>
                  </a:cubicBezTo>
                  <a:cubicBezTo>
                    <a:pt x="2922" y="10637"/>
                    <a:pt x="3036" y="10729"/>
                    <a:pt x="3150" y="10797"/>
                  </a:cubicBezTo>
                  <a:cubicBezTo>
                    <a:pt x="3264" y="10889"/>
                    <a:pt x="3378" y="10957"/>
                    <a:pt x="3492" y="10957"/>
                  </a:cubicBezTo>
                  <a:cubicBezTo>
                    <a:pt x="3515" y="10980"/>
                    <a:pt x="3492" y="10980"/>
                    <a:pt x="3469" y="11003"/>
                  </a:cubicBezTo>
                  <a:cubicBezTo>
                    <a:pt x="3538" y="11003"/>
                    <a:pt x="3606" y="11026"/>
                    <a:pt x="3675" y="11048"/>
                  </a:cubicBezTo>
                  <a:cubicBezTo>
                    <a:pt x="3652" y="11094"/>
                    <a:pt x="3606" y="11048"/>
                    <a:pt x="3584" y="11094"/>
                  </a:cubicBezTo>
                  <a:cubicBezTo>
                    <a:pt x="3606" y="11140"/>
                    <a:pt x="3721" y="11071"/>
                    <a:pt x="3721" y="11140"/>
                  </a:cubicBezTo>
                  <a:cubicBezTo>
                    <a:pt x="3698" y="11231"/>
                    <a:pt x="3675" y="11094"/>
                    <a:pt x="3629" y="11185"/>
                  </a:cubicBezTo>
                  <a:cubicBezTo>
                    <a:pt x="3584" y="11162"/>
                    <a:pt x="3584" y="11117"/>
                    <a:pt x="3538" y="11117"/>
                  </a:cubicBezTo>
                  <a:cubicBezTo>
                    <a:pt x="3515" y="11117"/>
                    <a:pt x="3515" y="11117"/>
                    <a:pt x="3492" y="11117"/>
                  </a:cubicBezTo>
                  <a:cubicBezTo>
                    <a:pt x="3469" y="11162"/>
                    <a:pt x="3469" y="11185"/>
                    <a:pt x="3492" y="11208"/>
                  </a:cubicBezTo>
                  <a:cubicBezTo>
                    <a:pt x="3424" y="11208"/>
                    <a:pt x="3378" y="11277"/>
                    <a:pt x="3355" y="11299"/>
                  </a:cubicBezTo>
                  <a:cubicBezTo>
                    <a:pt x="3355" y="11391"/>
                    <a:pt x="3447" y="11345"/>
                    <a:pt x="3469" y="11414"/>
                  </a:cubicBezTo>
                  <a:cubicBezTo>
                    <a:pt x="3447" y="11482"/>
                    <a:pt x="3401" y="11391"/>
                    <a:pt x="3401" y="11391"/>
                  </a:cubicBezTo>
                  <a:cubicBezTo>
                    <a:pt x="3378" y="11391"/>
                    <a:pt x="3378" y="11436"/>
                    <a:pt x="3355" y="11436"/>
                  </a:cubicBezTo>
                  <a:cubicBezTo>
                    <a:pt x="3310" y="11414"/>
                    <a:pt x="3264" y="11368"/>
                    <a:pt x="3196" y="11345"/>
                  </a:cubicBezTo>
                  <a:cubicBezTo>
                    <a:pt x="3173" y="11299"/>
                    <a:pt x="3241" y="11208"/>
                    <a:pt x="3287" y="11208"/>
                  </a:cubicBezTo>
                  <a:cubicBezTo>
                    <a:pt x="3310" y="11185"/>
                    <a:pt x="3264" y="11117"/>
                    <a:pt x="3241" y="11140"/>
                  </a:cubicBezTo>
                  <a:cubicBezTo>
                    <a:pt x="3218" y="11094"/>
                    <a:pt x="3310" y="11094"/>
                    <a:pt x="3332" y="11071"/>
                  </a:cubicBezTo>
                  <a:cubicBezTo>
                    <a:pt x="3287" y="11048"/>
                    <a:pt x="3264" y="11048"/>
                    <a:pt x="3241" y="11094"/>
                  </a:cubicBezTo>
                  <a:cubicBezTo>
                    <a:pt x="3196" y="11094"/>
                    <a:pt x="3241" y="11026"/>
                    <a:pt x="3173" y="11026"/>
                  </a:cubicBezTo>
                  <a:cubicBezTo>
                    <a:pt x="3241" y="10957"/>
                    <a:pt x="3264" y="11094"/>
                    <a:pt x="3332" y="11026"/>
                  </a:cubicBezTo>
                  <a:cubicBezTo>
                    <a:pt x="3378" y="11048"/>
                    <a:pt x="3401" y="11162"/>
                    <a:pt x="3469" y="11117"/>
                  </a:cubicBezTo>
                  <a:cubicBezTo>
                    <a:pt x="3538" y="11048"/>
                    <a:pt x="3355" y="11071"/>
                    <a:pt x="3447" y="11026"/>
                  </a:cubicBezTo>
                  <a:cubicBezTo>
                    <a:pt x="3378" y="11026"/>
                    <a:pt x="3355" y="10957"/>
                    <a:pt x="3287" y="11003"/>
                  </a:cubicBezTo>
                  <a:cubicBezTo>
                    <a:pt x="3264" y="10980"/>
                    <a:pt x="3218" y="10957"/>
                    <a:pt x="3264" y="10911"/>
                  </a:cubicBezTo>
                  <a:cubicBezTo>
                    <a:pt x="3173" y="10934"/>
                    <a:pt x="3081" y="10843"/>
                    <a:pt x="2990" y="10752"/>
                  </a:cubicBezTo>
                  <a:cubicBezTo>
                    <a:pt x="2922" y="10752"/>
                    <a:pt x="2830" y="10729"/>
                    <a:pt x="2808" y="10660"/>
                  </a:cubicBezTo>
                  <a:cubicBezTo>
                    <a:pt x="2762" y="10660"/>
                    <a:pt x="2716" y="10683"/>
                    <a:pt x="2648" y="10637"/>
                  </a:cubicBezTo>
                  <a:cubicBezTo>
                    <a:pt x="2671" y="10615"/>
                    <a:pt x="2693" y="10615"/>
                    <a:pt x="2716" y="10592"/>
                  </a:cubicBezTo>
                  <a:cubicBezTo>
                    <a:pt x="2693" y="10546"/>
                    <a:pt x="2671" y="10592"/>
                    <a:pt x="2625" y="10592"/>
                  </a:cubicBezTo>
                  <a:cubicBezTo>
                    <a:pt x="2579" y="10569"/>
                    <a:pt x="2534" y="10501"/>
                    <a:pt x="2488" y="10501"/>
                  </a:cubicBezTo>
                  <a:cubicBezTo>
                    <a:pt x="2488" y="10523"/>
                    <a:pt x="2488" y="10569"/>
                    <a:pt x="2511" y="10569"/>
                  </a:cubicBezTo>
                  <a:cubicBezTo>
                    <a:pt x="2465" y="10592"/>
                    <a:pt x="2419" y="10523"/>
                    <a:pt x="2374" y="10546"/>
                  </a:cubicBezTo>
                  <a:cubicBezTo>
                    <a:pt x="2328" y="10501"/>
                    <a:pt x="2351" y="10432"/>
                    <a:pt x="2305" y="10364"/>
                  </a:cubicBezTo>
                  <a:cubicBezTo>
                    <a:pt x="2283" y="10364"/>
                    <a:pt x="2305" y="10409"/>
                    <a:pt x="2260" y="10432"/>
                  </a:cubicBezTo>
                  <a:cubicBezTo>
                    <a:pt x="2214" y="10386"/>
                    <a:pt x="2237" y="10318"/>
                    <a:pt x="2168" y="10272"/>
                  </a:cubicBezTo>
                  <a:cubicBezTo>
                    <a:pt x="2168" y="10272"/>
                    <a:pt x="2123" y="10295"/>
                    <a:pt x="2123" y="10272"/>
                  </a:cubicBezTo>
                  <a:cubicBezTo>
                    <a:pt x="2077" y="10295"/>
                    <a:pt x="2100" y="10318"/>
                    <a:pt x="2100" y="10318"/>
                  </a:cubicBezTo>
                  <a:cubicBezTo>
                    <a:pt x="2054" y="10318"/>
                    <a:pt x="2031" y="10272"/>
                    <a:pt x="2031" y="10227"/>
                  </a:cubicBezTo>
                  <a:cubicBezTo>
                    <a:pt x="2009" y="10204"/>
                    <a:pt x="2031" y="10249"/>
                    <a:pt x="1986" y="10249"/>
                  </a:cubicBezTo>
                  <a:cubicBezTo>
                    <a:pt x="1940" y="10204"/>
                    <a:pt x="2054" y="10135"/>
                    <a:pt x="1986" y="10090"/>
                  </a:cubicBezTo>
                  <a:cubicBezTo>
                    <a:pt x="1963" y="10112"/>
                    <a:pt x="1986" y="10135"/>
                    <a:pt x="1940" y="10158"/>
                  </a:cubicBezTo>
                  <a:cubicBezTo>
                    <a:pt x="1940" y="10090"/>
                    <a:pt x="1872" y="10158"/>
                    <a:pt x="1872" y="10112"/>
                  </a:cubicBezTo>
                  <a:cubicBezTo>
                    <a:pt x="1872" y="10112"/>
                    <a:pt x="1917" y="10090"/>
                    <a:pt x="1917" y="10067"/>
                  </a:cubicBezTo>
                  <a:cubicBezTo>
                    <a:pt x="1917" y="10044"/>
                    <a:pt x="1849" y="10067"/>
                    <a:pt x="1872" y="10090"/>
                  </a:cubicBezTo>
                  <a:cubicBezTo>
                    <a:pt x="1826" y="10135"/>
                    <a:pt x="1826" y="9998"/>
                    <a:pt x="1780" y="10044"/>
                  </a:cubicBezTo>
                  <a:cubicBezTo>
                    <a:pt x="1758" y="10112"/>
                    <a:pt x="1917" y="10135"/>
                    <a:pt x="1803" y="10204"/>
                  </a:cubicBezTo>
                  <a:cubicBezTo>
                    <a:pt x="1826" y="10204"/>
                    <a:pt x="1872" y="10181"/>
                    <a:pt x="1895" y="10158"/>
                  </a:cubicBezTo>
                  <a:close/>
                  <a:moveTo>
                    <a:pt x="6094" y="11436"/>
                  </a:moveTo>
                  <a:cubicBezTo>
                    <a:pt x="6117" y="11391"/>
                    <a:pt x="6254" y="11391"/>
                    <a:pt x="6323" y="11436"/>
                  </a:cubicBezTo>
                  <a:cubicBezTo>
                    <a:pt x="6254" y="11482"/>
                    <a:pt x="6140" y="11436"/>
                    <a:pt x="6094" y="11436"/>
                  </a:cubicBezTo>
                  <a:close/>
                  <a:moveTo>
                    <a:pt x="1826" y="5479"/>
                  </a:moveTo>
                  <a:cubicBezTo>
                    <a:pt x="1849" y="5456"/>
                    <a:pt x="1895" y="5479"/>
                    <a:pt x="1917" y="5479"/>
                  </a:cubicBezTo>
                  <a:cubicBezTo>
                    <a:pt x="1917" y="5525"/>
                    <a:pt x="1872" y="5525"/>
                    <a:pt x="1849" y="5547"/>
                  </a:cubicBezTo>
                  <a:cubicBezTo>
                    <a:pt x="1803" y="5525"/>
                    <a:pt x="1917" y="5502"/>
                    <a:pt x="1826" y="5479"/>
                  </a:cubicBezTo>
                  <a:close/>
                  <a:moveTo>
                    <a:pt x="1643" y="5547"/>
                  </a:moveTo>
                  <a:cubicBezTo>
                    <a:pt x="1621" y="5593"/>
                    <a:pt x="1598" y="5639"/>
                    <a:pt x="1621" y="5684"/>
                  </a:cubicBezTo>
                  <a:cubicBezTo>
                    <a:pt x="1575" y="5662"/>
                    <a:pt x="1552" y="5547"/>
                    <a:pt x="1643" y="5547"/>
                  </a:cubicBezTo>
                  <a:close/>
                  <a:moveTo>
                    <a:pt x="1575" y="5730"/>
                  </a:moveTo>
                  <a:cubicBezTo>
                    <a:pt x="1666" y="5707"/>
                    <a:pt x="1552" y="5821"/>
                    <a:pt x="1598" y="5867"/>
                  </a:cubicBezTo>
                  <a:cubicBezTo>
                    <a:pt x="1552" y="5844"/>
                    <a:pt x="1506" y="5776"/>
                    <a:pt x="1575" y="5753"/>
                  </a:cubicBezTo>
                  <a:cubicBezTo>
                    <a:pt x="1598" y="5753"/>
                    <a:pt x="1598" y="5730"/>
                    <a:pt x="1575" y="5730"/>
                  </a:cubicBezTo>
                  <a:close/>
                  <a:moveTo>
                    <a:pt x="2419" y="10112"/>
                  </a:moveTo>
                  <a:cubicBezTo>
                    <a:pt x="2374" y="10090"/>
                    <a:pt x="2328" y="10021"/>
                    <a:pt x="2260" y="9976"/>
                  </a:cubicBezTo>
                  <a:cubicBezTo>
                    <a:pt x="2214" y="9930"/>
                    <a:pt x="2054" y="9724"/>
                    <a:pt x="2146" y="9816"/>
                  </a:cubicBezTo>
                  <a:cubicBezTo>
                    <a:pt x="2237" y="9884"/>
                    <a:pt x="2351" y="10044"/>
                    <a:pt x="2419" y="10112"/>
                  </a:cubicBezTo>
                  <a:close/>
                  <a:moveTo>
                    <a:pt x="2077" y="9724"/>
                  </a:moveTo>
                  <a:cubicBezTo>
                    <a:pt x="2009" y="9747"/>
                    <a:pt x="2031" y="9702"/>
                    <a:pt x="1986" y="9656"/>
                  </a:cubicBezTo>
                  <a:cubicBezTo>
                    <a:pt x="1986" y="9588"/>
                    <a:pt x="2054" y="9702"/>
                    <a:pt x="2077" y="9724"/>
                  </a:cubicBezTo>
                  <a:close/>
                  <a:moveTo>
                    <a:pt x="3675" y="11071"/>
                  </a:moveTo>
                  <a:cubicBezTo>
                    <a:pt x="3721" y="11048"/>
                    <a:pt x="3789" y="11117"/>
                    <a:pt x="3857" y="11140"/>
                  </a:cubicBezTo>
                  <a:cubicBezTo>
                    <a:pt x="3812" y="11162"/>
                    <a:pt x="3721" y="11094"/>
                    <a:pt x="3675" y="11071"/>
                  </a:cubicBezTo>
                  <a:close/>
                  <a:moveTo>
                    <a:pt x="3743" y="11003"/>
                  </a:moveTo>
                  <a:cubicBezTo>
                    <a:pt x="3789" y="10934"/>
                    <a:pt x="3835" y="11003"/>
                    <a:pt x="3857" y="11026"/>
                  </a:cubicBezTo>
                  <a:cubicBezTo>
                    <a:pt x="3835" y="11048"/>
                    <a:pt x="3766" y="11003"/>
                    <a:pt x="3743" y="11003"/>
                  </a:cubicBezTo>
                  <a:close/>
                  <a:moveTo>
                    <a:pt x="2328" y="10729"/>
                  </a:moveTo>
                  <a:cubicBezTo>
                    <a:pt x="2260" y="10683"/>
                    <a:pt x="2305" y="10546"/>
                    <a:pt x="2214" y="10683"/>
                  </a:cubicBezTo>
                  <a:cubicBezTo>
                    <a:pt x="2237" y="10706"/>
                    <a:pt x="2283" y="10774"/>
                    <a:pt x="2328" y="10729"/>
                  </a:cubicBezTo>
                  <a:close/>
                  <a:moveTo>
                    <a:pt x="2351" y="10820"/>
                  </a:moveTo>
                  <a:cubicBezTo>
                    <a:pt x="2237" y="10797"/>
                    <a:pt x="2168" y="10683"/>
                    <a:pt x="2100" y="10592"/>
                  </a:cubicBezTo>
                  <a:cubicBezTo>
                    <a:pt x="2077" y="10546"/>
                    <a:pt x="2031" y="10615"/>
                    <a:pt x="1986" y="10546"/>
                  </a:cubicBezTo>
                  <a:cubicBezTo>
                    <a:pt x="2009" y="10546"/>
                    <a:pt x="2031" y="10546"/>
                    <a:pt x="2031" y="10523"/>
                  </a:cubicBezTo>
                  <a:cubicBezTo>
                    <a:pt x="1986" y="10455"/>
                    <a:pt x="1940" y="10455"/>
                    <a:pt x="1872" y="10432"/>
                  </a:cubicBezTo>
                  <a:cubicBezTo>
                    <a:pt x="1963" y="10364"/>
                    <a:pt x="1917" y="10318"/>
                    <a:pt x="1917" y="10272"/>
                  </a:cubicBezTo>
                  <a:cubicBezTo>
                    <a:pt x="2009" y="10227"/>
                    <a:pt x="2009" y="10386"/>
                    <a:pt x="2009" y="10432"/>
                  </a:cubicBezTo>
                  <a:cubicBezTo>
                    <a:pt x="2077" y="10386"/>
                    <a:pt x="2168" y="10386"/>
                    <a:pt x="2191" y="10432"/>
                  </a:cubicBezTo>
                  <a:cubicBezTo>
                    <a:pt x="2146" y="10478"/>
                    <a:pt x="2123" y="10409"/>
                    <a:pt x="2100" y="10432"/>
                  </a:cubicBezTo>
                  <a:cubicBezTo>
                    <a:pt x="2054" y="10501"/>
                    <a:pt x="2146" y="10478"/>
                    <a:pt x="2168" y="10478"/>
                  </a:cubicBezTo>
                  <a:cubicBezTo>
                    <a:pt x="2168" y="10501"/>
                    <a:pt x="2237" y="10501"/>
                    <a:pt x="2237" y="10523"/>
                  </a:cubicBezTo>
                  <a:cubicBezTo>
                    <a:pt x="2237" y="10546"/>
                    <a:pt x="2214" y="10569"/>
                    <a:pt x="2214" y="10569"/>
                  </a:cubicBezTo>
                  <a:cubicBezTo>
                    <a:pt x="2214" y="10569"/>
                    <a:pt x="2260" y="10569"/>
                    <a:pt x="2283" y="10569"/>
                  </a:cubicBezTo>
                  <a:cubicBezTo>
                    <a:pt x="2305" y="10592"/>
                    <a:pt x="2283" y="10615"/>
                    <a:pt x="2305" y="10615"/>
                  </a:cubicBezTo>
                  <a:cubicBezTo>
                    <a:pt x="2305" y="10637"/>
                    <a:pt x="2351" y="10615"/>
                    <a:pt x="2351" y="10660"/>
                  </a:cubicBezTo>
                  <a:cubicBezTo>
                    <a:pt x="2351" y="10683"/>
                    <a:pt x="2374" y="10706"/>
                    <a:pt x="2374" y="10706"/>
                  </a:cubicBezTo>
                  <a:cubicBezTo>
                    <a:pt x="2374" y="10752"/>
                    <a:pt x="2283" y="10774"/>
                    <a:pt x="2351" y="10820"/>
                  </a:cubicBezTo>
                  <a:close/>
                  <a:moveTo>
                    <a:pt x="1849" y="10386"/>
                  </a:moveTo>
                  <a:cubicBezTo>
                    <a:pt x="1803" y="10364"/>
                    <a:pt x="1803" y="10318"/>
                    <a:pt x="1849" y="10295"/>
                  </a:cubicBezTo>
                  <a:cubicBezTo>
                    <a:pt x="1872" y="10318"/>
                    <a:pt x="1895" y="10341"/>
                    <a:pt x="1849" y="10386"/>
                  </a:cubicBezTo>
                  <a:close/>
                  <a:moveTo>
                    <a:pt x="2556" y="10706"/>
                  </a:moveTo>
                  <a:cubicBezTo>
                    <a:pt x="2511" y="10660"/>
                    <a:pt x="2556" y="10615"/>
                    <a:pt x="2602" y="10592"/>
                  </a:cubicBezTo>
                  <a:cubicBezTo>
                    <a:pt x="2648" y="10615"/>
                    <a:pt x="2579" y="10660"/>
                    <a:pt x="2556" y="10706"/>
                  </a:cubicBezTo>
                  <a:close/>
                  <a:moveTo>
                    <a:pt x="5501" y="11391"/>
                  </a:moveTo>
                  <a:cubicBezTo>
                    <a:pt x="5706" y="11414"/>
                    <a:pt x="5752" y="11414"/>
                    <a:pt x="5957" y="11414"/>
                  </a:cubicBezTo>
                  <a:cubicBezTo>
                    <a:pt x="6003" y="11436"/>
                    <a:pt x="5912" y="11436"/>
                    <a:pt x="5866" y="11436"/>
                  </a:cubicBezTo>
                  <a:cubicBezTo>
                    <a:pt x="5752" y="11459"/>
                    <a:pt x="5592" y="11436"/>
                    <a:pt x="5455" y="11414"/>
                  </a:cubicBezTo>
                  <a:cubicBezTo>
                    <a:pt x="5455" y="11391"/>
                    <a:pt x="5478" y="11391"/>
                    <a:pt x="5501" y="11391"/>
                  </a:cubicBezTo>
                  <a:close/>
                  <a:moveTo>
                    <a:pt x="3150" y="11026"/>
                  </a:moveTo>
                  <a:cubicBezTo>
                    <a:pt x="3173" y="11048"/>
                    <a:pt x="3173" y="11048"/>
                    <a:pt x="3196" y="11071"/>
                  </a:cubicBezTo>
                  <a:cubicBezTo>
                    <a:pt x="3150" y="11071"/>
                    <a:pt x="3127" y="11117"/>
                    <a:pt x="3081" y="11071"/>
                  </a:cubicBezTo>
                  <a:cubicBezTo>
                    <a:pt x="3104" y="11048"/>
                    <a:pt x="3127" y="11071"/>
                    <a:pt x="3150" y="11026"/>
                  </a:cubicBezTo>
                  <a:close/>
                  <a:moveTo>
                    <a:pt x="3561" y="11254"/>
                  </a:moveTo>
                  <a:cubicBezTo>
                    <a:pt x="3515" y="11277"/>
                    <a:pt x="3492" y="11299"/>
                    <a:pt x="3447" y="11277"/>
                  </a:cubicBezTo>
                  <a:cubicBezTo>
                    <a:pt x="3469" y="11208"/>
                    <a:pt x="3515" y="11254"/>
                    <a:pt x="3561" y="11254"/>
                  </a:cubicBezTo>
                  <a:close/>
                  <a:moveTo>
                    <a:pt x="5181" y="11984"/>
                  </a:moveTo>
                  <a:cubicBezTo>
                    <a:pt x="5159" y="12030"/>
                    <a:pt x="5113" y="11984"/>
                    <a:pt x="5090" y="11984"/>
                  </a:cubicBezTo>
                  <a:cubicBezTo>
                    <a:pt x="5113" y="11916"/>
                    <a:pt x="5159" y="11939"/>
                    <a:pt x="5181" y="11984"/>
                  </a:cubicBezTo>
                  <a:close/>
                  <a:moveTo>
                    <a:pt x="5364" y="11687"/>
                  </a:moveTo>
                  <a:cubicBezTo>
                    <a:pt x="5387" y="11642"/>
                    <a:pt x="5455" y="11733"/>
                    <a:pt x="5501" y="11710"/>
                  </a:cubicBezTo>
                  <a:cubicBezTo>
                    <a:pt x="5501" y="11779"/>
                    <a:pt x="5410" y="11710"/>
                    <a:pt x="5364" y="11687"/>
                  </a:cubicBezTo>
                  <a:close/>
                  <a:moveTo>
                    <a:pt x="3857" y="11345"/>
                  </a:moveTo>
                  <a:cubicBezTo>
                    <a:pt x="3880" y="11299"/>
                    <a:pt x="3857" y="11277"/>
                    <a:pt x="3835" y="11231"/>
                  </a:cubicBezTo>
                  <a:cubicBezTo>
                    <a:pt x="3835" y="11254"/>
                    <a:pt x="3812" y="11277"/>
                    <a:pt x="3789" y="11299"/>
                  </a:cubicBezTo>
                  <a:cubicBezTo>
                    <a:pt x="3766" y="11277"/>
                    <a:pt x="3743" y="11231"/>
                    <a:pt x="3698" y="11231"/>
                  </a:cubicBezTo>
                  <a:cubicBezTo>
                    <a:pt x="3743" y="11185"/>
                    <a:pt x="3721" y="11162"/>
                    <a:pt x="3789" y="11140"/>
                  </a:cubicBezTo>
                  <a:cubicBezTo>
                    <a:pt x="3835" y="11208"/>
                    <a:pt x="3766" y="11162"/>
                    <a:pt x="3743" y="11231"/>
                  </a:cubicBezTo>
                  <a:cubicBezTo>
                    <a:pt x="3812" y="11231"/>
                    <a:pt x="3835" y="11162"/>
                    <a:pt x="3903" y="11231"/>
                  </a:cubicBezTo>
                  <a:cubicBezTo>
                    <a:pt x="3857" y="11322"/>
                    <a:pt x="3903" y="11277"/>
                    <a:pt x="3972" y="11322"/>
                  </a:cubicBezTo>
                  <a:cubicBezTo>
                    <a:pt x="3949" y="11391"/>
                    <a:pt x="3880" y="11391"/>
                    <a:pt x="3812" y="11368"/>
                  </a:cubicBezTo>
                  <a:cubicBezTo>
                    <a:pt x="3812" y="11322"/>
                    <a:pt x="3835" y="11345"/>
                    <a:pt x="3857" y="11345"/>
                  </a:cubicBezTo>
                  <a:close/>
                  <a:moveTo>
                    <a:pt x="5432" y="11368"/>
                  </a:moveTo>
                  <a:cubicBezTo>
                    <a:pt x="5410" y="11459"/>
                    <a:pt x="5318" y="11391"/>
                    <a:pt x="5273" y="11414"/>
                  </a:cubicBezTo>
                  <a:cubicBezTo>
                    <a:pt x="5295" y="11322"/>
                    <a:pt x="5364" y="11436"/>
                    <a:pt x="5432" y="11368"/>
                  </a:cubicBezTo>
                  <a:close/>
                  <a:moveTo>
                    <a:pt x="5067" y="11802"/>
                  </a:moveTo>
                  <a:cubicBezTo>
                    <a:pt x="5204" y="11779"/>
                    <a:pt x="5250" y="11824"/>
                    <a:pt x="5341" y="11824"/>
                  </a:cubicBezTo>
                  <a:cubicBezTo>
                    <a:pt x="5295" y="11893"/>
                    <a:pt x="5410" y="11824"/>
                    <a:pt x="5387" y="11916"/>
                  </a:cubicBezTo>
                  <a:cubicBezTo>
                    <a:pt x="5318" y="11870"/>
                    <a:pt x="5273" y="11893"/>
                    <a:pt x="5227" y="11870"/>
                  </a:cubicBezTo>
                  <a:cubicBezTo>
                    <a:pt x="5227" y="11870"/>
                    <a:pt x="5250" y="11824"/>
                    <a:pt x="5227" y="11824"/>
                  </a:cubicBezTo>
                  <a:cubicBezTo>
                    <a:pt x="5227" y="11802"/>
                    <a:pt x="5181" y="11847"/>
                    <a:pt x="5159" y="11824"/>
                  </a:cubicBezTo>
                  <a:cubicBezTo>
                    <a:pt x="5136" y="11847"/>
                    <a:pt x="5159" y="11847"/>
                    <a:pt x="5136" y="11916"/>
                  </a:cubicBezTo>
                  <a:cubicBezTo>
                    <a:pt x="5090" y="11824"/>
                    <a:pt x="5044" y="11893"/>
                    <a:pt x="4976" y="11847"/>
                  </a:cubicBezTo>
                  <a:cubicBezTo>
                    <a:pt x="4976" y="11847"/>
                    <a:pt x="4976" y="11870"/>
                    <a:pt x="4976" y="11870"/>
                  </a:cubicBezTo>
                  <a:cubicBezTo>
                    <a:pt x="4953" y="11916"/>
                    <a:pt x="4930" y="11824"/>
                    <a:pt x="4907" y="11824"/>
                  </a:cubicBezTo>
                  <a:cubicBezTo>
                    <a:pt x="4930" y="11779"/>
                    <a:pt x="5022" y="11802"/>
                    <a:pt x="4976" y="11756"/>
                  </a:cubicBezTo>
                  <a:cubicBezTo>
                    <a:pt x="5022" y="11710"/>
                    <a:pt x="5067" y="11802"/>
                    <a:pt x="5022" y="11847"/>
                  </a:cubicBezTo>
                  <a:cubicBezTo>
                    <a:pt x="5044" y="11824"/>
                    <a:pt x="5090" y="11847"/>
                    <a:pt x="5067" y="11802"/>
                  </a:cubicBezTo>
                  <a:close/>
                  <a:moveTo>
                    <a:pt x="4200" y="11140"/>
                  </a:moveTo>
                  <a:cubicBezTo>
                    <a:pt x="4177" y="11185"/>
                    <a:pt x="4109" y="11140"/>
                    <a:pt x="4086" y="11140"/>
                  </a:cubicBezTo>
                  <a:cubicBezTo>
                    <a:pt x="4131" y="11071"/>
                    <a:pt x="4154" y="11140"/>
                    <a:pt x="4200" y="11140"/>
                  </a:cubicBezTo>
                  <a:close/>
                  <a:moveTo>
                    <a:pt x="5067" y="11596"/>
                  </a:moveTo>
                  <a:cubicBezTo>
                    <a:pt x="5044" y="11665"/>
                    <a:pt x="5022" y="11619"/>
                    <a:pt x="4976" y="11596"/>
                  </a:cubicBezTo>
                  <a:cubicBezTo>
                    <a:pt x="4999" y="11550"/>
                    <a:pt x="5044" y="11573"/>
                    <a:pt x="5067" y="11596"/>
                  </a:cubicBezTo>
                  <a:close/>
                  <a:moveTo>
                    <a:pt x="5113" y="11391"/>
                  </a:moveTo>
                  <a:lnTo>
                    <a:pt x="4976" y="11368"/>
                  </a:lnTo>
                  <a:cubicBezTo>
                    <a:pt x="4976" y="11299"/>
                    <a:pt x="5136" y="11322"/>
                    <a:pt x="5113" y="11391"/>
                  </a:cubicBezTo>
                  <a:close/>
                  <a:moveTo>
                    <a:pt x="4999" y="11482"/>
                  </a:moveTo>
                  <a:cubicBezTo>
                    <a:pt x="4999" y="11414"/>
                    <a:pt x="5044" y="11459"/>
                    <a:pt x="5090" y="11459"/>
                  </a:cubicBezTo>
                  <a:cubicBezTo>
                    <a:pt x="5067" y="11528"/>
                    <a:pt x="5022" y="11482"/>
                    <a:pt x="4999" y="11482"/>
                  </a:cubicBezTo>
                  <a:close/>
                  <a:moveTo>
                    <a:pt x="7692" y="2283"/>
                  </a:moveTo>
                  <a:cubicBezTo>
                    <a:pt x="7624" y="2283"/>
                    <a:pt x="7555" y="2238"/>
                    <a:pt x="7487" y="2238"/>
                  </a:cubicBezTo>
                  <a:cubicBezTo>
                    <a:pt x="7555" y="2215"/>
                    <a:pt x="7646" y="2238"/>
                    <a:pt x="7692" y="2283"/>
                  </a:cubicBezTo>
                  <a:close/>
                  <a:moveTo>
                    <a:pt x="9084" y="8378"/>
                  </a:moveTo>
                  <a:cubicBezTo>
                    <a:pt x="9016" y="8309"/>
                    <a:pt x="9039" y="8286"/>
                    <a:pt x="9107" y="8264"/>
                  </a:cubicBezTo>
                  <a:cubicBezTo>
                    <a:pt x="9084" y="8241"/>
                    <a:pt x="9107" y="8150"/>
                    <a:pt x="9176" y="8218"/>
                  </a:cubicBezTo>
                  <a:cubicBezTo>
                    <a:pt x="9130" y="8264"/>
                    <a:pt x="9130" y="8378"/>
                    <a:pt x="9084" y="8378"/>
                  </a:cubicBezTo>
                  <a:close/>
                  <a:moveTo>
                    <a:pt x="9587" y="8538"/>
                  </a:moveTo>
                  <a:cubicBezTo>
                    <a:pt x="9609" y="8538"/>
                    <a:pt x="9655" y="8515"/>
                    <a:pt x="9678" y="8515"/>
                  </a:cubicBezTo>
                  <a:cubicBezTo>
                    <a:pt x="9769" y="8652"/>
                    <a:pt x="9632" y="8675"/>
                    <a:pt x="9587" y="8743"/>
                  </a:cubicBezTo>
                  <a:cubicBezTo>
                    <a:pt x="9564" y="8766"/>
                    <a:pt x="9609" y="8789"/>
                    <a:pt x="9632" y="8789"/>
                  </a:cubicBezTo>
                  <a:cubicBezTo>
                    <a:pt x="9541" y="8766"/>
                    <a:pt x="9587" y="8857"/>
                    <a:pt x="9564" y="8903"/>
                  </a:cubicBezTo>
                  <a:cubicBezTo>
                    <a:pt x="9541" y="8948"/>
                    <a:pt x="9495" y="8880"/>
                    <a:pt x="9473" y="8903"/>
                  </a:cubicBezTo>
                  <a:cubicBezTo>
                    <a:pt x="9450" y="8834"/>
                    <a:pt x="9541" y="8857"/>
                    <a:pt x="9541" y="8789"/>
                  </a:cubicBezTo>
                  <a:cubicBezTo>
                    <a:pt x="9541" y="8743"/>
                    <a:pt x="9495" y="8697"/>
                    <a:pt x="9518" y="8675"/>
                  </a:cubicBezTo>
                  <a:cubicBezTo>
                    <a:pt x="9541" y="8697"/>
                    <a:pt x="9541" y="8697"/>
                    <a:pt x="9541" y="8720"/>
                  </a:cubicBezTo>
                  <a:cubicBezTo>
                    <a:pt x="9564" y="8652"/>
                    <a:pt x="9724" y="8629"/>
                    <a:pt x="9587" y="8538"/>
                  </a:cubicBezTo>
                  <a:close/>
                  <a:moveTo>
                    <a:pt x="9724" y="8811"/>
                  </a:moveTo>
                  <a:cubicBezTo>
                    <a:pt x="9746" y="8834"/>
                    <a:pt x="9724" y="8857"/>
                    <a:pt x="9701" y="8903"/>
                  </a:cubicBezTo>
                  <a:cubicBezTo>
                    <a:pt x="9655" y="8857"/>
                    <a:pt x="9678" y="8811"/>
                    <a:pt x="9724" y="8811"/>
                  </a:cubicBezTo>
                  <a:close/>
                  <a:moveTo>
                    <a:pt x="8491" y="8720"/>
                  </a:moveTo>
                  <a:cubicBezTo>
                    <a:pt x="8491" y="8629"/>
                    <a:pt x="8605" y="8652"/>
                    <a:pt x="8651" y="8606"/>
                  </a:cubicBezTo>
                  <a:cubicBezTo>
                    <a:pt x="8674" y="8560"/>
                    <a:pt x="8651" y="8492"/>
                    <a:pt x="8696" y="8492"/>
                  </a:cubicBezTo>
                  <a:cubicBezTo>
                    <a:pt x="8742" y="8538"/>
                    <a:pt x="8674" y="8560"/>
                    <a:pt x="8674" y="8583"/>
                  </a:cubicBezTo>
                  <a:cubicBezTo>
                    <a:pt x="8674" y="8606"/>
                    <a:pt x="8674" y="8629"/>
                    <a:pt x="8674" y="8652"/>
                  </a:cubicBezTo>
                  <a:cubicBezTo>
                    <a:pt x="8651" y="8652"/>
                    <a:pt x="8628" y="8629"/>
                    <a:pt x="8628" y="8652"/>
                  </a:cubicBezTo>
                  <a:cubicBezTo>
                    <a:pt x="8628" y="8652"/>
                    <a:pt x="8628" y="8697"/>
                    <a:pt x="8582" y="8652"/>
                  </a:cubicBezTo>
                  <a:cubicBezTo>
                    <a:pt x="8559" y="8720"/>
                    <a:pt x="8559" y="8720"/>
                    <a:pt x="8491" y="8720"/>
                  </a:cubicBezTo>
                  <a:close/>
                  <a:moveTo>
                    <a:pt x="7487" y="9359"/>
                  </a:moveTo>
                  <a:cubicBezTo>
                    <a:pt x="7510" y="9336"/>
                    <a:pt x="7532" y="9382"/>
                    <a:pt x="7555" y="9336"/>
                  </a:cubicBezTo>
                  <a:cubicBezTo>
                    <a:pt x="7601" y="9451"/>
                    <a:pt x="7487" y="9336"/>
                    <a:pt x="7555" y="9451"/>
                  </a:cubicBezTo>
                  <a:cubicBezTo>
                    <a:pt x="7510" y="9496"/>
                    <a:pt x="7510" y="9405"/>
                    <a:pt x="7487" y="9359"/>
                  </a:cubicBezTo>
                  <a:close/>
                  <a:moveTo>
                    <a:pt x="9678" y="9040"/>
                  </a:moveTo>
                  <a:cubicBezTo>
                    <a:pt x="9701" y="9017"/>
                    <a:pt x="9769" y="9063"/>
                    <a:pt x="9746" y="8994"/>
                  </a:cubicBezTo>
                  <a:cubicBezTo>
                    <a:pt x="9792" y="8994"/>
                    <a:pt x="9746" y="9154"/>
                    <a:pt x="9678" y="9040"/>
                  </a:cubicBezTo>
                  <a:close/>
                  <a:moveTo>
                    <a:pt x="9404" y="8857"/>
                  </a:moveTo>
                  <a:cubicBezTo>
                    <a:pt x="9381" y="8880"/>
                    <a:pt x="9518" y="8948"/>
                    <a:pt x="9450" y="8948"/>
                  </a:cubicBezTo>
                  <a:cubicBezTo>
                    <a:pt x="9404" y="8926"/>
                    <a:pt x="9404" y="8880"/>
                    <a:pt x="9381" y="8880"/>
                  </a:cubicBezTo>
                  <a:cubicBezTo>
                    <a:pt x="9336" y="8834"/>
                    <a:pt x="9358" y="8834"/>
                    <a:pt x="9404" y="8857"/>
                  </a:cubicBezTo>
                  <a:close/>
                  <a:moveTo>
                    <a:pt x="9404" y="8766"/>
                  </a:moveTo>
                  <a:cubicBezTo>
                    <a:pt x="9450" y="8811"/>
                    <a:pt x="9381" y="8811"/>
                    <a:pt x="9450" y="8857"/>
                  </a:cubicBezTo>
                  <a:cubicBezTo>
                    <a:pt x="9450" y="8880"/>
                    <a:pt x="9427" y="8880"/>
                    <a:pt x="9404" y="8857"/>
                  </a:cubicBezTo>
                  <a:cubicBezTo>
                    <a:pt x="9404" y="8834"/>
                    <a:pt x="9358" y="8789"/>
                    <a:pt x="9404" y="8766"/>
                  </a:cubicBezTo>
                  <a:close/>
                  <a:moveTo>
                    <a:pt x="9769" y="8948"/>
                  </a:moveTo>
                  <a:cubicBezTo>
                    <a:pt x="9746" y="8971"/>
                    <a:pt x="9701" y="8948"/>
                    <a:pt x="9678" y="8971"/>
                  </a:cubicBezTo>
                  <a:cubicBezTo>
                    <a:pt x="9609" y="8926"/>
                    <a:pt x="9769" y="8926"/>
                    <a:pt x="9746" y="8926"/>
                  </a:cubicBezTo>
                  <a:cubicBezTo>
                    <a:pt x="9769" y="8926"/>
                    <a:pt x="9792" y="8880"/>
                    <a:pt x="9815" y="8834"/>
                  </a:cubicBezTo>
                  <a:cubicBezTo>
                    <a:pt x="9838" y="8811"/>
                    <a:pt x="9883" y="8811"/>
                    <a:pt x="9883" y="8766"/>
                  </a:cubicBezTo>
                  <a:cubicBezTo>
                    <a:pt x="9906" y="8789"/>
                    <a:pt x="9929" y="8766"/>
                    <a:pt x="9952" y="8743"/>
                  </a:cubicBezTo>
                  <a:cubicBezTo>
                    <a:pt x="9975" y="8811"/>
                    <a:pt x="9861" y="8811"/>
                    <a:pt x="9838" y="8857"/>
                  </a:cubicBezTo>
                  <a:cubicBezTo>
                    <a:pt x="9792" y="8880"/>
                    <a:pt x="9792" y="8926"/>
                    <a:pt x="9769" y="8948"/>
                  </a:cubicBezTo>
                  <a:close/>
                  <a:moveTo>
                    <a:pt x="9267" y="8697"/>
                  </a:moveTo>
                  <a:cubicBezTo>
                    <a:pt x="9221" y="8697"/>
                    <a:pt x="9267" y="8606"/>
                    <a:pt x="9313" y="8606"/>
                  </a:cubicBezTo>
                  <a:cubicBezTo>
                    <a:pt x="9358" y="8652"/>
                    <a:pt x="9244" y="8652"/>
                    <a:pt x="9267" y="8697"/>
                  </a:cubicBezTo>
                  <a:close/>
                  <a:moveTo>
                    <a:pt x="6437" y="9839"/>
                  </a:moveTo>
                  <a:cubicBezTo>
                    <a:pt x="6460" y="9884"/>
                    <a:pt x="6505" y="9839"/>
                    <a:pt x="6528" y="9816"/>
                  </a:cubicBezTo>
                  <a:cubicBezTo>
                    <a:pt x="6551" y="9816"/>
                    <a:pt x="6574" y="9839"/>
                    <a:pt x="6597" y="9839"/>
                  </a:cubicBezTo>
                  <a:cubicBezTo>
                    <a:pt x="6597" y="9816"/>
                    <a:pt x="6597" y="9793"/>
                    <a:pt x="6619" y="9793"/>
                  </a:cubicBezTo>
                  <a:cubicBezTo>
                    <a:pt x="6711" y="9793"/>
                    <a:pt x="6825" y="9770"/>
                    <a:pt x="6939" y="9747"/>
                  </a:cubicBezTo>
                  <a:cubicBezTo>
                    <a:pt x="6962" y="9861"/>
                    <a:pt x="6870" y="9793"/>
                    <a:pt x="6848" y="9793"/>
                  </a:cubicBezTo>
                  <a:cubicBezTo>
                    <a:pt x="6825" y="9816"/>
                    <a:pt x="6802" y="9861"/>
                    <a:pt x="6779" y="9839"/>
                  </a:cubicBezTo>
                  <a:cubicBezTo>
                    <a:pt x="6756" y="9839"/>
                    <a:pt x="6779" y="9884"/>
                    <a:pt x="6779" y="9884"/>
                  </a:cubicBezTo>
                  <a:cubicBezTo>
                    <a:pt x="6779" y="9930"/>
                    <a:pt x="6733" y="9861"/>
                    <a:pt x="6733" y="9816"/>
                  </a:cubicBezTo>
                  <a:cubicBezTo>
                    <a:pt x="6642" y="9861"/>
                    <a:pt x="6551" y="9861"/>
                    <a:pt x="6505" y="9907"/>
                  </a:cubicBezTo>
                  <a:cubicBezTo>
                    <a:pt x="6482" y="9884"/>
                    <a:pt x="6437" y="9884"/>
                    <a:pt x="6437" y="9839"/>
                  </a:cubicBezTo>
                  <a:close/>
                  <a:moveTo>
                    <a:pt x="6026" y="10181"/>
                  </a:moveTo>
                  <a:cubicBezTo>
                    <a:pt x="6026" y="10135"/>
                    <a:pt x="6003" y="10112"/>
                    <a:pt x="5980" y="10112"/>
                  </a:cubicBezTo>
                  <a:cubicBezTo>
                    <a:pt x="6003" y="10021"/>
                    <a:pt x="6072" y="10135"/>
                    <a:pt x="6117" y="10067"/>
                  </a:cubicBezTo>
                  <a:cubicBezTo>
                    <a:pt x="6140" y="10112"/>
                    <a:pt x="6140" y="10158"/>
                    <a:pt x="6163" y="10158"/>
                  </a:cubicBezTo>
                  <a:cubicBezTo>
                    <a:pt x="6186" y="10135"/>
                    <a:pt x="6140" y="10112"/>
                    <a:pt x="6140" y="10067"/>
                  </a:cubicBezTo>
                  <a:cubicBezTo>
                    <a:pt x="6163" y="10090"/>
                    <a:pt x="6186" y="10090"/>
                    <a:pt x="6208" y="10090"/>
                  </a:cubicBezTo>
                  <a:cubicBezTo>
                    <a:pt x="6208" y="10135"/>
                    <a:pt x="6163" y="10158"/>
                    <a:pt x="6208" y="10181"/>
                  </a:cubicBezTo>
                  <a:cubicBezTo>
                    <a:pt x="6208" y="10204"/>
                    <a:pt x="6163" y="10249"/>
                    <a:pt x="6140" y="10204"/>
                  </a:cubicBezTo>
                  <a:cubicBezTo>
                    <a:pt x="6117" y="10204"/>
                    <a:pt x="6117" y="10272"/>
                    <a:pt x="6094" y="10249"/>
                  </a:cubicBezTo>
                  <a:cubicBezTo>
                    <a:pt x="6094" y="10204"/>
                    <a:pt x="6117" y="10204"/>
                    <a:pt x="6117" y="10204"/>
                  </a:cubicBezTo>
                  <a:cubicBezTo>
                    <a:pt x="6117" y="10181"/>
                    <a:pt x="6117" y="10158"/>
                    <a:pt x="6117" y="10135"/>
                  </a:cubicBezTo>
                  <a:cubicBezTo>
                    <a:pt x="6072" y="10181"/>
                    <a:pt x="6072" y="10272"/>
                    <a:pt x="6003" y="10272"/>
                  </a:cubicBezTo>
                  <a:cubicBezTo>
                    <a:pt x="6026" y="10181"/>
                    <a:pt x="5980" y="10227"/>
                    <a:pt x="5957" y="10249"/>
                  </a:cubicBezTo>
                  <a:cubicBezTo>
                    <a:pt x="5935" y="10204"/>
                    <a:pt x="5957" y="10204"/>
                    <a:pt x="5957" y="10158"/>
                  </a:cubicBezTo>
                  <a:cubicBezTo>
                    <a:pt x="5980" y="10158"/>
                    <a:pt x="6003" y="10204"/>
                    <a:pt x="6026" y="10181"/>
                  </a:cubicBezTo>
                  <a:close/>
                  <a:moveTo>
                    <a:pt x="6323" y="10090"/>
                  </a:moveTo>
                  <a:cubicBezTo>
                    <a:pt x="6368" y="10135"/>
                    <a:pt x="6368" y="10090"/>
                    <a:pt x="6391" y="10112"/>
                  </a:cubicBezTo>
                  <a:cubicBezTo>
                    <a:pt x="6414" y="10158"/>
                    <a:pt x="6368" y="10135"/>
                    <a:pt x="6368" y="10181"/>
                  </a:cubicBezTo>
                  <a:cubicBezTo>
                    <a:pt x="6345" y="10158"/>
                    <a:pt x="6345" y="10135"/>
                    <a:pt x="6323" y="10090"/>
                  </a:cubicBezTo>
                  <a:close/>
                  <a:moveTo>
                    <a:pt x="6186" y="9930"/>
                  </a:moveTo>
                  <a:cubicBezTo>
                    <a:pt x="6208" y="9884"/>
                    <a:pt x="6277" y="9907"/>
                    <a:pt x="6323" y="9884"/>
                  </a:cubicBezTo>
                  <a:cubicBezTo>
                    <a:pt x="6277" y="9930"/>
                    <a:pt x="6231" y="9953"/>
                    <a:pt x="6186" y="9930"/>
                  </a:cubicBezTo>
                  <a:close/>
                  <a:moveTo>
                    <a:pt x="7121" y="10067"/>
                  </a:moveTo>
                  <a:cubicBezTo>
                    <a:pt x="7190" y="10021"/>
                    <a:pt x="7076" y="9930"/>
                    <a:pt x="7144" y="9907"/>
                  </a:cubicBezTo>
                  <a:cubicBezTo>
                    <a:pt x="7167" y="9976"/>
                    <a:pt x="7144" y="9998"/>
                    <a:pt x="7167" y="10067"/>
                  </a:cubicBezTo>
                  <a:cubicBezTo>
                    <a:pt x="7121" y="10090"/>
                    <a:pt x="7076" y="10158"/>
                    <a:pt x="7030" y="10067"/>
                  </a:cubicBezTo>
                  <a:cubicBezTo>
                    <a:pt x="7076" y="10067"/>
                    <a:pt x="7121" y="9976"/>
                    <a:pt x="7121" y="10067"/>
                  </a:cubicBezTo>
                  <a:close/>
                  <a:moveTo>
                    <a:pt x="5980" y="9976"/>
                  </a:moveTo>
                  <a:cubicBezTo>
                    <a:pt x="5980" y="9930"/>
                    <a:pt x="6094" y="9907"/>
                    <a:pt x="6140" y="9976"/>
                  </a:cubicBezTo>
                  <a:cubicBezTo>
                    <a:pt x="6140" y="10044"/>
                    <a:pt x="6117" y="9976"/>
                    <a:pt x="6094" y="9976"/>
                  </a:cubicBezTo>
                  <a:cubicBezTo>
                    <a:pt x="6072" y="9976"/>
                    <a:pt x="6003" y="9998"/>
                    <a:pt x="5980" y="9976"/>
                  </a:cubicBezTo>
                  <a:close/>
                  <a:moveTo>
                    <a:pt x="6460" y="10181"/>
                  </a:moveTo>
                  <a:cubicBezTo>
                    <a:pt x="6482" y="10158"/>
                    <a:pt x="6528" y="10204"/>
                    <a:pt x="6574" y="10158"/>
                  </a:cubicBezTo>
                  <a:cubicBezTo>
                    <a:pt x="6574" y="10204"/>
                    <a:pt x="6528" y="10181"/>
                    <a:pt x="6551" y="10249"/>
                  </a:cubicBezTo>
                  <a:cubicBezTo>
                    <a:pt x="6505" y="10227"/>
                    <a:pt x="6460" y="10249"/>
                    <a:pt x="6460" y="10181"/>
                  </a:cubicBezTo>
                  <a:close/>
                  <a:moveTo>
                    <a:pt x="9221" y="8811"/>
                  </a:moveTo>
                  <a:cubicBezTo>
                    <a:pt x="9199" y="8789"/>
                    <a:pt x="9199" y="8766"/>
                    <a:pt x="9176" y="8766"/>
                  </a:cubicBezTo>
                  <a:cubicBezTo>
                    <a:pt x="9153" y="8720"/>
                    <a:pt x="9244" y="8743"/>
                    <a:pt x="9267" y="8789"/>
                  </a:cubicBezTo>
                  <a:close/>
                  <a:moveTo>
                    <a:pt x="6985" y="10112"/>
                  </a:moveTo>
                  <a:cubicBezTo>
                    <a:pt x="6916" y="10112"/>
                    <a:pt x="6870" y="10135"/>
                    <a:pt x="6802" y="10135"/>
                  </a:cubicBezTo>
                  <a:cubicBezTo>
                    <a:pt x="6779" y="10044"/>
                    <a:pt x="6825" y="9998"/>
                    <a:pt x="6870" y="9976"/>
                  </a:cubicBezTo>
                  <a:cubicBezTo>
                    <a:pt x="6916" y="10067"/>
                    <a:pt x="6825" y="9998"/>
                    <a:pt x="6848" y="10067"/>
                  </a:cubicBezTo>
                  <a:cubicBezTo>
                    <a:pt x="6893" y="10112"/>
                    <a:pt x="6939" y="10021"/>
                    <a:pt x="6985" y="10112"/>
                  </a:cubicBezTo>
                  <a:close/>
                  <a:moveTo>
                    <a:pt x="6642" y="10067"/>
                  </a:moveTo>
                  <a:cubicBezTo>
                    <a:pt x="6574" y="10044"/>
                    <a:pt x="6597" y="10135"/>
                    <a:pt x="6528" y="10112"/>
                  </a:cubicBezTo>
                  <a:cubicBezTo>
                    <a:pt x="6528" y="10021"/>
                    <a:pt x="6597" y="10067"/>
                    <a:pt x="6619" y="9998"/>
                  </a:cubicBezTo>
                  <a:cubicBezTo>
                    <a:pt x="6619" y="10021"/>
                    <a:pt x="6688" y="10067"/>
                    <a:pt x="6665" y="10112"/>
                  </a:cubicBezTo>
                  <a:cubicBezTo>
                    <a:pt x="6688" y="10181"/>
                    <a:pt x="6711" y="10044"/>
                    <a:pt x="6711" y="10112"/>
                  </a:cubicBezTo>
                  <a:cubicBezTo>
                    <a:pt x="6733" y="10181"/>
                    <a:pt x="6665" y="10181"/>
                    <a:pt x="6642" y="10158"/>
                  </a:cubicBezTo>
                  <a:cubicBezTo>
                    <a:pt x="6619" y="10112"/>
                    <a:pt x="6642" y="10090"/>
                    <a:pt x="6642" y="10067"/>
                  </a:cubicBezTo>
                  <a:close/>
                  <a:moveTo>
                    <a:pt x="7099" y="9861"/>
                  </a:moveTo>
                  <a:cubicBezTo>
                    <a:pt x="7099" y="9907"/>
                    <a:pt x="7030" y="10044"/>
                    <a:pt x="6962" y="9953"/>
                  </a:cubicBezTo>
                  <a:cubicBezTo>
                    <a:pt x="6962" y="9976"/>
                    <a:pt x="6939" y="9998"/>
                    <a:pt x="6916" y="9998"/>
                  </a:cubicBezTo>
                  <a:cubicBezTo>
                    <a:pt x="6893" y="9976"/>
                    <a:pt x="6916" y="9976"/>
                    <a:pt x="6916" y="9976"/>
                  </a:cubicBezTo>
                  <a:cubicBezTo>
                    <a:pt x="6916" y="9953"/>
                    <a:pt x="6916" y="9953"/>
                    <a:pt x="6893" y="9953"/>
                  </a:cubicBezTo>
                  <a:cubicBezTo>
                    <a:pt x="6916" y="9861"/>
                    <a:pt x="7076" y="10021"/>
                    <a:pt x="7030" y="9861"/>
                  </a:cubicBezTo>
                  <a:cubicBezTo>
                    <a:pt x="7053" y="9839"/>
                    <a:pt x="7076" y="9884"/>
                    <a:pt x="7099" y="9861"/>
                  </a:cubicBezTo>
                  <a:close/>
                  <a:moveTo>
                    <a:pt x="6733" y="9998"/>
                  </a:moveTo>
                  <a:cubicBezTo>
                    <a:pt x="6688" y="9953"/>
                    <a:pt x="6756" y="9884"/>
                    <a:pt x="6779" y="9930"/>
                  </a:cubicBezTo>
                  <a:cubicBezTo>
                    <a:pt x="6779" y="9998"/>
                    <a:pt x="6711" y="9930"/>
                    <a:pt x="6733" y="9998"/>
                  </a:cubicBezTo>
                  <a:close/>
                  <a:moveTo>
                    <a:pt x="6779" y="10067"/>
                  </a:moveTo>
                  <a:cubicBezTo>
                    <a:pt x="6756" y="10044"/>
                    <a:pt x="6688" y="10090"/>
                    <a:pt x="6665" y="10021"/>
                  </a:cubicBezTo>
                  <a:cubicBezTo>
                    <a:pt x="6711" y="9998"/>
                    <a:pt x="6756" y="10044"/>
                    <a:pt x="6802" y="10021"/>
                  </a:cubicBezTo>
                  <a:cubicBezTo>
                    <a:pt x="6802" y="10044"/>
                    <a:pt x="6779" y="10044"/>
                    <a:pt x="6779" y="10067"/>
                  </a:cubicBezTo>
                  <a:close/>
                  <a:moveTo>
                    <a:pt x="9153" y="6118"/>
                  </a:moveTo>
                  <a:cubicBezTo>
                    <a:pt x="9153" y="6118"/>
                    <a:pt x="9107" y="6118"/>
                    <a:pt x="9130" y="6118"/>
                  </a:cubicBezTo>
                  <a:cubicBezTo>
                    <a:pt x="9199" y="6118"/>
                    <a:pt x="9221" y="6118"/>
                    <a:pt x="9221" y="6095"/>
                  </a:cubicBezTo>
                  <a:cubicBezTo>
                    <a:pt x="9153" y="6095"/>
                    <a:pt x="9199" y="6118"/>
                    <a:pt x="9153" y="6118"/>
                  </a:cubicBezTo>
                  <a:close/>
                  <a:moveTo>
                    <a:pt x="9221" y="6232"/>
                  </a:moveTo>
                  <a:cubicBezTo>
                    <a:pt x="9221" y="6232"/>
                    <a:pt x="9358" y="6278"/>
                    <a:pt x="9336" y="6232"/>
                  </a:cubicBezTo>
                  <a:cubicBezTo>
                    <a:pt x="9336" y="6232"/>
                    <a:pt x="9199" y="6209"/>
                    <a:pt x="9221" y="6232"/>
                  </a:cubicBezTo>
                  <a:close/>
                  <a:moveTo>
                    <a:pt x="9290" y="6255"/>
                  </a:moveTo>
                  <a:cubicBezTo>
                    <a:pt x="9267" y="6278"/>
                    <a:pt x="9313" y="6301"/>
                    <a:pt x="9336" y="6301"/>
                  </a:cubicBezTo>
                  <a:cubicBezTo>
                    <a:pt x="9336" y="6301"/>
                    <a:pt x="9381" y="6301"/>
                    <a:pt x="9358" y="6278"/>
                  </a:cubicBezTo>
                  <a:close/>
                  <a:moveTo>
                    <a:pt x="9450" y="6346"/>
                  </a:moveTo>
                  <a:cubicBezTo>
                    <a:pt x="9495" y="6346"/>
                    <a:pt x="9495" y="6346"/>
                    <a:pt x="9518" y="6324"/>
                  </a:cubicBezTo>
                  <a:cubicBezTo>
                    <a:pt x="9427" y="6301"/>
                    <a:pt x="9450" y="6324"/>
                    <a:pt x="9450" y="6346"/>
                  </a:cubicBezTo>
                  <a:close/>
                  <a:moveTo>
                    <a:pt x="9313" y="6324"/>
                  </a:moveTo>
                  <a:cubicBezTo>
                    <a:pt x="9267" y="6346"/>
                    <a:pt x="9313" y="6346"/>
                    <a:pt x="9313" y="6369"/>
                  </a:cubicBezTo>
                  <a:cubicBezTo>
                    <a:pt x="9336" y="6392"/>
                    <a:pt x="9290" y="6415"/>
                    <a:pt x="9358" y="6415"/>
                  </a:cubicBezTo>
                  <a:cubicBezTo>
                    <a:pt x="9404" y="6438"/>
                    <a:pt x="9381" y="6392"/>
                    <a:pt x="9404" y="6392"/>
                  </a:cubicBezTo>
                  <a:cubicBezTo>
                    <a:pt x="9313" y="6369"/>
                    <a:pt x="9358" y="6346"/>
                    <a:pt x="9313" y="6324"/>
                  </a:cubicBezTo>
                  <a:close/>
                  <a:moveTo>
                    <a:pt x="9404" y="6506"/>
                  </a:moveTo>
                  <a:cubicBezTo>
                    <a:pt x="9336" y="6529"/>
                    <a:pt x="9336" y="6529"/>
                    <a:pt x="9221" y="6506"/>
                  </a:cubicBezTo>
                  <a:cubicBezTo>
                    <a:pt x="9199" y="6552"/>
                    <a:pt x="9358" y="6552"/>
                    <a:pt x="9358" y="6552"/>
                  </a:cubicBezTo>
                  <a:cubicBezTo>
                    <a:pt x="9290" y="6552"/>
                    <a:pt x="9267" y="6620"/>
                    <a:pt x="9381" y="6643"/>
                  </a:cubicBezTo>
                  <a:cubicBezTo>
                    <a:pt x="9404" y="6620"/>
                    <a:pt x="9336" y="6620"/>
                    <a:pt x="9336" y="6597"/>
                  </a:cubicBezTo>
                  <a:cubicBezTo>
                    <a:pt x="9358" y="6575"/>
                    <a:pt x="9473" y="6552"/>
                    <a:pt x="9404" y="6506"/>
                  </a:cubicBezTo>
                  <a:close/>
                  <a:moveTo>
                    <a:pt x="9381" y="6666"/>
                  </a:moveTo>
                  <a:cubicBezTo>
                    <a:pt x="9313" y="6666"/>
                    <a:pt x="9267" y="6712"/>
                    <a:pt x="9336" y="6734"/>
                  </a:cubicBezTo>
                  <a:cubicBezTo>
                    <a:pt x="9381" y="6734"/>
                    <a:pt x="9336" y="6712"/>
                    <a:pt x="9381" y="6666"/>
                  </a:cubicBezTo>
                  <a:close/>
                  <a:moveTo>
                    <a:pt x="9267" y="6050"/>
                  </a:moveTo>
                  <a:cubicBezTo>
                    <a:pt x="9358" y="6072"/>
                    <a:pt x="9473" y="6072"/>
                    <a:pt x="9518" y="6118"/>
                  </a:cubicBezTo>
                  <a:cubicBezTo>
                    <a:pt x="9541" y="6118"/>
                    <a:pt x="9518" y="6141"/>
                    <a:pt x="9541" y="6164"/>
                  </a:cubicBezTo>
                  <a:cubicBezTo>
                    <a:pt x="9564" y="6187"/>
                    <a:pt x="9609" y="6232"/>
                    <a:pt x="9587" y="6255"/>
                  </a:cubicBezTo>
                  <a:cubicBezTo>
                    <a:pt x="9587" y="6278"/>
                    <a:pt x="9609" y="6278"/>
                    <a:pt x="9632" y="6301"/>
                  </a:cubicBezTo>
                  <a:cubicBezTo>
                    <a:pt x="9609" y="6438"/>
                    <a:pt x="9632" y="6529"/>
                    <a:pt x="9564" y="6620"/>
                  </a:cubicBezTo>
                  <a:cubicBezTo>
                    <a:pt x="9564" y="6597"/>
                    <a:pt x="9541" y="6597"/>
                    <a:pt x="9541" y="6575"/>
                  </a:cubicBezTo>
                  <a:cubicBezTo>
                    <a:pt x="9473" y="6575"/>
                    <a:pt x="9495" y="6597"/>
                    <a:pt x="9518" y="6620"/>
                  </a:cubicBezTo>
                  <a:cubicBezTo>
                    <a:pt x="9450" y="6620"/>
                    <a:pt x="9381" y="6643"/>
                    <a:pt x="9404" y="6666"/>
                  </a:cubicBezTo>
                  <a:cubicBezTo>
                    <a:pt x="9473" y="6666"/>
                    <a:pt x="9541" y="6643"/>
                    <a:pt x="9541" y="6620"/>
                  </a:cubicBezTo>
                  <a:cubicBezTo>
                    <a:pt x="9587" y="6666"/>
                    <a:pt x="9518" y="6689"/>
                    <a:pt x="9541" y="6734"/>
                  </a:cubicBezTo>
                  <a:cubicBezTo>
                    <a:pt x="9473" y="6712"/>
                    <a:pt x="9473" y="6734"/>
                    <a:pt x="9473" y="6689"/>
                  </a:cubicBezTo>
                  <a:cubicBezTo>
                    <a:pt x="9427" y="6712"/>
                    <a:pt x="9404" y="6734"/>
                    <a:pt x="9427" y="6734"/>
                  </a:cubicBezTo>
                  <a:cubicBezTo>
                    <a:pt x="9495" y="6757"/>
                    <a:pt x="9495" y="6734"/>
                    <a:pt x="9587" y="6757"/>
                  </a:cubicBezTo>
                  <a:lnTo>
                    <a:pt x="9564" y="6803"/>
                  </a:lnTo>
                  <a:cubicBezTo>
                    <a:pt x="9564" y="6734"/>
                    <a:pt x="9427" y="6780"/>
                    <a:pt x="9473" y="6826"/>
                  </a:cubicBezTo>
                  <a:cubicBezTo>
                    <a:pt x="9495" y="6826"/>
                    <a:pt x="9495" y="6803"/>
                    <a:pt x="9495" y="6803"/>
                  </a:cubicBezTo>
                  <a:cubicBezTo>
                    <a:pt x="9541" y="6780"/>
                    <a:pt x="9495" y="6848"/>
                    <a:pt x="9518" y="6871"/>
                  </a:cubicBezTo>
                  <a:cubicBezTo>
                    <a:pt x="9495" y="6871"/>
                    <a:pt x="9495" y="6894"/>
                    <a:pt x="9450" y="6871"/>
                  </a:cubicBezTo>
                  <a:cubicBezTo>
                    <a:pt x="9495" y="6917"/>
                    <a:pt x="9404" y="6940"/>
                    <a:pt x="9358" y="6963"/>
                  </a:cubicBezTo>
                  <a:cubicBezTo>
                    <a:pt x="9336" y="6894"/>
                    <a:pt x="9358" y="6848"/>
                    <a:pt x="9221" y="6803"/>
                  </a:cubicBezTo>
                  <a:cubicBezTo>
                    <a:pt x="9244" y="6780"/>
                    <a:pt x="9267" y="6803"/>
                    <a:pt x="9267" y="6803"/>
                  </a:cubicBezTo>
                  <a:cubicBezTo>
                    <a:pt x="9267" y="6757"/>
                    <a:pt x="9221" y="6780"/>
                    <a:pt x="9199" y="6780"/>
                  </a:cubicBezTo>
                  <a:cubicBezTo>
                    <a:pt x="9221" y="6734"/>
                    <a:pt x="9176" y="6734"/>
                    <a:pt x="9199" y="6689"/>
                  </a:cubicBezTo>
                  <a:cubicBezTo>
                    <a:pt x="9267" y="6712"/>
                    <a:pt x="9221" y="6734"/>
                    <a:pt x="9221" y="6734"/>
                  </a:cubicBezTo>
                  <a:cubicBezTo>
                    <a:pt x="9313" y="6780"/>
                    <a:pt x="9290" y="6689"/>
                    <a:pt x="9244" y="6666"/>
                  </a:cubicBezTo>
                  <a:cubicBezTo>
                    <a:pt x="9244" y="6643"/>
                    <a:pt x="9313" y="6666"/>
                    <a:pt x="9313" y="6643"/>
                  </a:cubicBezTo>
                  <a:cubicBezTo>
                    <a:pt x="9290" y="6620"/>
                    <a:pt x="9267" y="6620"/>
                    <a:pt x="9244" y="6597"/>
                  </a:cubicBezTo>
                  <a:cubicBezTo>
                    <a:pt x="9199" y="6597"/>
                    <a:pt x="9244" y="6620"/>
                    <a:pt x="9244" y="6620"/>
                  </a:cubicBezTo>
                  <a:cubicBezTo>
                    <a:pt x="9244" y="6643"/>
                    <a:pt x="9199" y="6620"/>
                    <a:pt x="9199" y="6643"/>
                  </a:cubicBezTo>
                  <a:cubicBezTo>
                    <a:pt x="9199" y="6643"/>
                    <a:pt x="9221" y="6689"/>
                    <a:pt x="9176" y="6712"/>
                  </a:cubicBezTo>
                  <a:cubicBezTo>
                    <a:pt x="9176" y="6620"/>
                    <a:pt x="9176" y="6552"/>
                    <a:pt x="9176" y="6460"/>
                  </a:cubicBezTo>
                  <a:cubicBezTo>
                    <a:pt x="9267" y="6506"/>
                    <a:pt x="9313" y="6506"/>
                    <a:pt x="9381" y="6506"/>
                  </a:cubicBezTo>
                  <a:cubicBezTo>
                    <a:pt x="9404" y="6483"/>
                    <a:pt x="9358" y="6483"/>
                    <a:pt x="9381" y="6460"/>
                  </a:cubicBezTo>
                  <a:cubicBezTo>
                    <a:pt x="9358" y="6438"/>
                    <a:pt x="9336" y="6460"/>
                    <a:pt x="9267" y="6438"/>
                  </a:cubicBezTo>
                  <a:lnTo>
                    <a:pt x="9267" y="6392"/>
                  </a:lnTo>
                  <a:cubicBezTo>
                    <a:pt x="9176" y="6392"/>
                    <a:pt x="9199" y="6415"/>
                    <a:pt x="9199" y="6438"/>
                  </a:cubicBezTo>
                  <a:cubicBezTo>
                    <a:pt x="9130" y="6415"/>
                    <a:pt x="9176" y="6369"/>
                    <a:pt x="9153" y="6324"/>
                  </a:cubicBezTo>
                  <a:cubicBezTo>
                    <a:pt x="9153" y="6324"/>
                    <a:pt x="9176" y="6324"/>
                    <a:pt x="9199" y="6324"/>
                  </a:cubicBezTo>
                  <a:cubicBezTo>
                    <a:pt x="9221" y="6324"/>
                    <a:pt x="9176" y="6301"/>
                    <a:pt x="9176" y="6278"/>
                  </a:cubicBezTo>
                  <a:cubicBezTo>
                    <a:pt x="9153" y="6278"/>
                    <a:pt x="9130" y="6301"/>
                    <a:pt x="9130" y="6301"/>
                  </a:cubicBezTo>
                  <a:cubicBezTo>
                    <a:pt x="9062" y="6255"/>
                    <a:pt x="9084" y="6209"/>
                    <a:pt x="9062" y="6141"/>
                  </a:cubicBezTo>
                  <a:cubicBezTo>
                    <a:pt x="9084" y="6164"/>
                    <a:pt x="9107" y="6164"/>
                    <a:pt x="9130" y="6141"/>
                  </a:cubicBezTo>
                  <a:cubicBezTo>
                    <a:pt x="9130" y="6141"/>
                    <a:pt x="9039" y="6118"/>
                    <a:pt x="9039" y="6118"/>
                  </a:cubicBezTo>
                  <a:cubicBezTo>
                    <a:pt x="8993" y="6118"/>
                    <a:pt x="9039" y="6095"/>
                    <a:pt x="9016" y="6072"/>
                  </a:cubicBezTo>
                  <a:cubicBezTo>
                    <a:pt x="9084" y="6072"/>
                    <a:pt x="9199" y="6072"/>
                    <a:pt x="9267" y="6050"/>
                  </a:cubicBezTo>
                  <a:close/>
                  <a:moveTo>
                    <a:pt x="10431" y="8058"/>
                  </a:moveTo>
                  <a:cubicBezTo>
                    <a:pt x="10431" y="8035"/>
                    <a:pt x="10408" y="8013"/>
                    <a:pt x="10431" y="7990"/>
                  </a:cubicBezTo>
                  <a:cubicBezTo>
                    <a:pt x="10522" y="8013"/>
                    <a:pt x="10408" y="8035"/>
                    <a:pt x="10454" y="8058"/>
                  </a:cubicBezTo>
                  <a:cubicBezTo>
                    <a:pt x="10408" y="8127"/>
                    <a:pt x="10363" y="8150"/>
                    <a:pt x="10317" y="8218"/>
                  </a:cubicBezTo>
                  <a:cubicBezTo>
                    <a:pt x="10249" y="8218"/>
                    <a:pt x="10408" y="8081"/>
                    <a:pt x="10431" y="8058"/>
                  </a:cubicBezTo>
                  <a:close/>
                  <a:moveTo>
                    <a:pt x="10203" y="8058"/>
                  </a:moveTo>
                  <a:cubicBezTo>
                    <a:pt x="10340" y="8150"/>
                    <a:pt x="10157" y="8150"/>
                    <a:pt x="10180" y="8241"/>
                  </a:cubicBezTo>
                  <a:cubicBezTo>
                    <a:pt x="10112" y="8172"/>
                    <a:pt x="10180" y="8218"/>
                    <a:pt x="10112" y="8218"/>
                  </a:cubicBezTo>
                  <a:cubicBezTo>
                    <a:pt x="10066" y="8127"/>
                    <a:pt x="10226" y="8150"/>
                    <a:pt x="10203" y="8058"/>
                  </a:cubicBezTo>
                  <a:close/>
                  <a:moveTo>
                    <a:pt x="10203" y="8013"/>
                  </a:moveTo>
                  <a:cubicBezTo>
                    <a:pt x="10226" y="7967"/>
                    <a:pt x="10317" y="7967"/>
                    <a:pt x="10249" y="7898"/>
                  </a:cubicBezTo>
                  <a:cubicBezTo>
                    <a:pt x="10249" y="7853"/>
                    <a:pt x="10294" y="7898"/>
                    <a:pt x="10317" y="7853"/>
                  </a:cubicBezTo>
                  <a:cubicBezTo>
                    <a:pt x="10363" y="7830"/>
                    <a:pt x="10271" y="7761"/>
                    <a:pt x="10340" y="7761"/>
                  </a:cubicBezTo>
                  <a:cubicBezTo>
                    <a:pt x="10386" y="7784"/>
                    <a:pt x="10386" y="7830"/>
                    <a:pt x="10363" y="7876"/>
                  </a:cubicBezTo>
                  <a:cubicBezTo>
                    <a:pt x="10340" y="7944"/>
                    <a:pt x="10294" y="8058"/>
                    <a:pt x="10203" y="8013"/>
                  </a:cubicBezTo>
                  <a:close/>
                  <a:moveTo>
                    <a:pt x="2922" y="3721"/>
                  </a:moveTo>
                  <a:cubicBezTo>
                    <a:pt x="2967" y="3744"/>
                    <a:pt x="2967" y="3790"/>
                    <a:pt x="2922" y="3790"/>
                  </a:cubicBezTo>
                  <a:cubicBezTo>
                    <a:pt x="2899" y="3767"/>
                    <a:pt x="2899" y="3744"/>
                    <a:pt x="2922" y="3721"/>
                  </a:cubicBezTo>
                  <a:close/>
                  <a:moveTo>
                    <a:pt x="10066" y="7853"/>
                  </a:moveTo>
                  <a:lnTo>
                    <a:pt x="10112" y="7807"/>
                  </a:lnTo>
                  <a:cubicBezTo>
                    <a:pt x="10112" y="7807"/>
                    <a:pt x="10134" y="7830"/>
                    <a:pt x="10157" y="7853"/>
                  </a:cubicBezTo>
                  <a:lnTo>
                    <a:pt x="10157" y="7830"/>
                  </a:lnTo>
                  <a:cubicBezTo>
                    <a:pt x="10157" y="7807"/>
                    <a:pt x="10134" y="7784"/>
                    <a:pt x="10134" y="7807"/>
                  </a:cubicBezTo>
                  <a:cubicBezTo>
                    <a:pt x="10089" y="7761"/>
                    <a:pt x="10157" y="7761"/>
                    <a:pt x="10180" y="7761"/>
                  </a:cubicBezTo>
                  <a:cubicBezTo>
                    <a:pt x="10134" y="7739"/>
                    <a:pt x="10134" y="7761"/>
                    <a:pt x="10089" y="7739"/>
                  </a:cubicBezTo>
                  <a:cubicBezTo>
                    <a:pt x="10180" y="7739"/>
                    <a:pt x="10180" y="7693"/>
                    <a:pt x="10180" y="7647"/>
                  </a:cubicBezTo>
                  <a:cubicBezTo>
                    <a:pt x="10226" y="7670"/>
                    <a:pt x="10180" y="7693"/>
                    <a:pt x="10249" y="7716"/>
                  </a:cubicBezTo>
                  <a:cubicBezTo>
                    <a:pt x="10249" y="7739"/>
                    <a:pt x="10180" y="7739"/>
                    <a:pt x="10180" y="7739"/>
                  </a:cubicBezTo>
                  <a:cubicBezTo>
                    <a:pt x="10180" y="7739"/>
                    <a:pt x="10226" y="7761"/>
                    <a:pt x="10226" y="7761"/>
                  </a:cubicBezTo>
                  <a:cubicBezTo>
                    <a:pt x="10203" y="7784"/>
                    <a:pt x="10180" y="7807"/>
                    <a:pt x="10157" y="7876"/>
                  </a:cubicBezTo>
                  <a:cubicBezTo>
                    <a:pt x="10134" y="7853"/>
                    <a:pt x="10112" y="7876"/>
                    <a:pt x="10066" y="7853"/>
                  </a:cubicBezTo>
                  <a:close/>
                  <a:moveTo>
                    <a:pt x="10317" y="8309"/>
                  </a:moveTo>
                  <a:cubicBezTo>
                    <a:pt x="10363" y="8332"/>
                    <a:pt x="10340" y="8355"/>
                    <a:pt x="10363" y="8378"/>
                  </a:cubicBezTo>
                  <a:cubicBezTo>
                    <a:pt x="10317" y="8401"/>
                    <a:pt x="10294" y="8401"/>
                    <a:pt x="10294" y="8446"/>
                  </a:cubicBezTo>
                  <a:cubicBezTo>
                    <a:pt x="10226" y="8378"/>
                    <a:pt x="10317" y="8378"/>
                    <a:pt x="10317" y="8309"/>
                  </a:cubicBezTo>
                  <a:close/>
                  <a:moveTo>
                    <a:pt x="10112" y="8286"/>
                  </a:moveTo>
                  <a:cubicBezTo>
                    <a:pt x="10112" y="8241"/>
                    <a:pt x="10157" y="8309"/>
                    <a:pt x="10180" y="8264"/>
                  </a:cubicBezTo>
                  <a:cubicBezTo>
                    <a:pt x="10226" y="8309"/>
                    <a:pt x="10112" y="8309"/>
                    <a:pt x="10157" y="8332"/>
                  </a:cubicBezTo>
                  <a:cubicBezTo>
                    <a:pt x="10112" y="8355"/>
                    <a:pt x="10157" y="8309"/>
                    <a:pt x="10112" y="8286"/>
                  </a:cubicBezTo>
                  <a:close/>
                  <a:moveTo>
                    <a:pt x="10842" y="6004"/>
                  </a:moveTo>
                  <a:cubicBezTo>
                    <a:pt x="10933" y="6027"/>
                    <a:pt x="10819" y="6072"/>
                    <a:pt x="10842" y="6118"/>
                  </a:cubicBezTo>
                  <a:cubicBezTo>
                    <a:pt x="10796" y="6141"/>
                    <a:pt x="10842" y="6027"/>
                    <a:pt x="10842" y="6004"/>
                  </a:cubicBezTo>
                  <a:close/>
                  <a:moveTo>
                    <a:pt x="5889" y="10158"/>
                  </a:moveTo>
                  <a:cubicBezTo>
                    <a:pt x="5935" y="10181"/>
                    <a:pt x="5912" y="10090"/>
                    <a:pt x="5957" y="10112"/>
                  </a:cubicBezTo>
                  <a:cubicBezTo>
                    <a:pt x="5957" y="10158"/>
                    <a:pt x="5912" y="10158"/>
                    <a:pt x="5935" y="10249"/>
                  </a:cubicBezTo>
                  <a:cubicBezTo>
                    <a:pt x="5912" y="10249"/>
                    <a:pt x="5889" y="10204"/>
                    <a:pt x="5889" y="10158"/>
                  </a:cubicBezTo>
                  <a:close/>
                  <a:moveTo>
                    <a:pt x="10614" y="7921"/>
                  </a:moveTo>
                  <a:cubicBezTo>
                    <a:pt x="10500" y="7876"/>
                    <a:pt x="10545" y="8035"/>
                    <a:pt x="10591" y="8081"/>
                  </a:cubicBezTo>
                  <a:cubicBezTo>
                    <a:pt x="10659" y="8013"/>
                    <a:pt x="10545" y="7990"/>
                    <a:pt x="10614" y="7921"/>
                  </a:cubicBezTo>
                  <a:close/>
                  <a:moveTo>
                    <a:pt x="10728" y="8013"/>
                  </a:moveTo>
                  <a:cubicBezTo>
                    <a:pt x="10728" y="8081"/>
                    <a:pt x="10614" y="8127"/>
                    <a:pt x="10682" y="8127"/>
                  </a:cubicBezTo>
                  <a:cubicBezTo>
                    <a:pt x="10705" y="8104"/>
                    <a:pt x="10796" y="8013"/>
                    <a:pt x="10728" y="8013"/>
                  </a:cubicBezTo>
                  <a:close/>
                  <a:moveTo>
                    <a:pt x="10979" y="7647"/>
                  </a:moveTo>
                  <a:cubicBezTo>
                    <a:pt x="10979" y="7647"/>
                    <a:pt x="11002" y="7647"/>
                    <a:pt x="11025" y="7647"/>
                  </a:cubicBezTo>
                  <a:cubicBezTo>
                    <a:pt x="11025" y="7602"/>
                    <a:pt x="11025" y="7579"/>
                    <a:pt x="10979" y="7556"/>
                  </a:cubicBezTo>
                  <a:cubicBezTo>
                    <a:pt x="10956" y="7579"/>
                    <a:pt x="10933" y="7625"/>
                    <a:pt x="10979" y="7647"/>
                  </a:cubicBezTo>
                  <a:close/>
                  <a:moveTo>
                    <a:pt x="10591" y="8150"/>
                  </a:moveTo>
                  <a:cubicBezTo>
                    <a:pt x="10522" y="8127"/>
                    <a:pt x="10500" y="8172"/>
                    <a:pt x="10477" y="8172"/>
                  </a:cubicBezTo>
                  <a:cubicBezTo>
                    <a:pt x="10522" y="8218"/>
                    <a:pt x="10522" y="8195"/>
                    <a:pt x="10568" y="8218"/>
                  </a:cubicBezTo>
                  <a:cubicBezTo>
                    <a:pt x="10591" y="8195"/>
                    <a:pt x="10545" y="8172"/>
                    <a:pt x="10591" y="8150"/>
                  </a:cubicBezTo>
                  <a:close/>
                  <a:moveTo>
                    <a:pt x="10500" y="8218"/>
                  </a:moveTo>
                  <a:cubicBezTo>
                    <a:pt x="10477" y="8241"/>
                    <a:pt x="10522" y="8286"/>
                    <a:pt x="10522" y="8309"/>
                  </a:cubicBezTo>
                  <a:cubicBezTo>
                    <a:pt x="10500" y="8309"/>
                    <a:pt x="10477" y="8309"/>
                    <a:pt x="10500" y="8332"/>
                  </a:cubicBezTo>
                  <a:cubicBezTo>
                    <a:pt x="10500" y="8286"/>
                    <a:pt x="10591" y="8355"/>
                    <a:pt x="10591" y="8309"/>
                  </a:cubicBezTo>
                  <a:cubicBezTo>
                    <a:pt x="10522" y="8286"/>
                    <a:pt x="10568" y="8241"/>
                    <a:pt x="10500" y="8218"/>
                  </a:cubicBezTo>
                  <a:close/>
                  <a:moveTo>
                    <a:pt x="10408" y="8286"/>
                  </a:moveTo>
                  <a:cubicBezTo>
                    <a:pt x="10431" y="8286"/>
                    <a:pt x="10454" y="8286"/>
                    <a:pt x="10454" y="8286"/>
                  </a:cubicBezTo>
                  <a:cubicBezTo>
                    <a:pt x="10386" y="8218"/>
                    <a:pt x="10408" y="8286"/>
                    <a:pt x="10386" y="8332"/>
                  </a:cubicBezTo>
                  <a:cubicBezTo>
                    <a:pt x="10431" y="8332"/>
                    <a:pt x="10477" y="8378"/>
                    <a:pt x="10500" y="8378"/>
                  </a:cubicBezTo>
                  <a:cubicBezTo>
                    <a:pt x="10477" y="8309"/>
                    <a:pt x="10408" y="8332"/>
                    <a:pt x="10408" y="8286"/>
                  </a:cubicBezTo>
                  <a:close/>
                  <a:moveTo>
                    <a:pt x="10591" y="7807"/>
                  </a:moveTo>
                  <a:cubicBezTo>
                    <a:pt x="10637" y="7807"/>
                    <a:pt x="10659" y="7784"/>
                    <a:pt x="10682" y="7739"/>
                  </a:cubicBezTo>
                  <a:cubicBezTo>
                    <a:pt x="10751" y="7761"/>
                    <a:pt x="10705" y="7853"/>
                    <a:pt x="10659" y="7830"/>
                  </a:cubicBezTo>
                  <a:cubicBezTo>
                    <a:pt x="10705" y="7853"/>
                    <a:pt x="10659" y="7898"/>
                    <a:pt x="10682" y="7921"/>
                  </a:cubicBezTo>
                  <a:cubicBezTo>
                    <a:pt x="10774" y="7898"/>
                    <a:pt x="10728" y="7784"/>
                    <a:pt x="10728" y="7761"/>
                  </a:cubicBezTo>
                  <a:cubicBezTo>
                    <a:pt x="10728" y="7761"/>
                    <a:pt x="10774" y="7784"/>
                    <a:pt x="10774" y="7784"/>
                  </a:cubicBezTo>
                  <a:cubicBezTo>
                    <a:pt x="10774" y="7761"/>
                    <a:pt x="10751" y="7716"/>
                    <a:pt x="10728" y="7693"/>
                  </a:cubicBezTo>
                  <a:cubicBezTo>
                    <a:pt x="10728" y="7670"/>
                    <a:pt x="10751" y="7670"/>
                    <a:pt x="10774" y="7670"/>
                  </a:cubicBezTo>
                  <a:cubicBezTo>
                    <a:pt x="10774" y="7647"/>
                    <a:pt x="10774" y="7602"/>
                    <a:pt x="10796" y="7579"/>
                  </a:cubicBezTo>
                  <a:cubicBezTo>
                    <a:pt x="10796" y="7510"/>
                    <a:pt x="10888" y="7602"/>
                    <a:pt x="10888" y="7556"/>
                  </a:cubicBezTo>
                  <a:cubicBezTo>
                    <a:pt x="10888" y="7533"/>
                    <a:pt x="10842" y="7533"/>
                    <a:pt x="10842" y="7556"/>
                  </a:cubicBezTo>
                  <a:cubicBezTo>
                    <a:pt x="10796" y="7510"/>
                    <a:pt x="10865" y="7465"/>
                    <a:pt x="10842" y="7442"/>
                  </a:cubicBezTo>
                  <a:cubicBezTo>
                    <a:pt x="10865" y="7465"/>
                    <a:pt x="10865" y="7488"/>
                    <a:pt x="10888" y="7533"/>
                  </a:cubicBezTo>
                  <a:cubicBezTo>
                    <a:pt x="10910" y="7533"/>
                    <a:pt x="10910" y="7510"/>
                    <a:pt x="10933" y="7533"/>
                  </a:cubicBezTo>
                  <a:cubicBezTo>
                    <a:pt x="10933" y="7488"/>
                    <a:pt x="10910" y="7465"/>
                    <a:pt x="10888" y="7442"/>
                  </a:cubicBezTo>
                  <a:cubicBezTo>
                    <a:pt x="10956" y="7465"/>
                    <a:pt x="10979" y="7351"/>
                    <a:pt x="11002" y="7328"/>
                  </a:cubicBezTo>
                  <a:cubicBezTo>
                    <a:pt x="11025" y="7351"/>
                    <a:pt x="11025" y="7373"/>
                    <a:pt x="11025" y="7419"/>
                  </a:cubicBezTo>
                  <a:cubicBezTo>
                    <a:pt x="11070" y="7419"/>
                    <a:pt x="11070" y="7396"/>
                    <a:pt x="11070" y="7373"/>
                  </a:cubicBezTo>
                  <a:cubicBezTo>
                    <a:pt x="11116" y="7442"/>
                    <a:pt x="11093" y="7602"/>
                    <a:pt x="11047" y="7693"/>
                  </a:cubicBezTo>
                  <a:cubicBezTo>
                    <a:pt x="11025" y="7716"/>
                    <a:pt x="11025" y="7716"/>
                    <a:pt x="11002" y="7693"/>
                  </a:cubicBezTo>
                  <a:cubicBezTo>
                    <a:pt x="11002" y="7716"/>
                    <a:pt x="11025" y="7739"/>
                    <a:pt x="11025" y="7739"/>
                  </a:cubicBezTo>
                  <a:cubicBezTo>
                    <a:pt x="11025" y="7784"/>
                    <a:pt x="10979" y="7761"/>
                    <a:pt x="10979" y="7761"/>
                  </a:cubicBezTo>
                  <a:cubicBezTo>
                    <a:pt x="10956" y="7784"/>
                    <a:pt x="11002" y="7784"/>
                    <a:pt x="11002" y="7807"/>
                  </a:cubicBezTo>
                  <a:cubicBezTo>
                    <a:pt x="10979" y="7853"/>
                    <a:pt x="10910" y="7876"/>
                    <a:pt x="10910" y="7898"/>
                  </a:cubicBezTo>
                  <a:cubicBezTo>
                    <a:pt x="10865" y="7967"/>
                    <a:pt x="10888" y="8035"/>
                    <a:pt x="10842" y="8081"/>
                  </a:cubicBezTo>
                  <a:cubicBezTo>
                    <a:pt x="10796" y="8127"/>
                    <a:pt x="10728" y="8172"/>
                    <a:pt x="10705" y="8218"/>
                  </a:cubicBezTo>
                  <a:cubicBezTo>
                    <a:pt x="10682" y="8241"/>
                    <a:pt x="10705" y="8264"/>
                    <a:pt x="10682" y="8264"/>
                  </a:cubicBezTo>
                  <a:cubicBezTo>
                    <a:pt x="10637" y="8355"/>
                    <a:pt x="10545" y="8378"/>
                    <a:pt x="10545" y="8492"/>
                  </a:cubicBezTo>
                  <a:cubicBezTo>
                    <a:pt x="10522" y="8492"/>
                    <a:pt x="10500" y="8515"/>
                    <a:pt x="10500" y="8515"/>
                  </a:cubicBezTo>
                  <a:cubicBezTo>
                    <a:pt x="10454" y="8469"/>
                    <a:pt x="10545" y="8446"/>
                    <a:pt x="10454" y="8401"/>
                  </a:cubicBezTo>
                  <a:cubicBezTo>
                    <a:pt x="10477" y="8469"/>
                    <a:pt x="10454" y="8515"/>
                    <a:pt x="10477" y="8560"/>
                  </a:cubicBezTo>
                  <a:cubicBezTo>
                    <a:pt x="10386" y="8583"/>
                    <a:pt x="10363" y="8720"/>
                    <a:pt x="10271" y="8766"/>
                  </a:cubicBezTo>
                  <a:cubicBezTo>
                    <a:pt x="10249" y="8789"/>
                    <a:pt x="10226" y="8766"/>
                    <a:pt x="10203" y="8766"/>
                  </a:cubicBezTo>
                  <a:cubicBezTo>
                    <a:pt x="10157" y="8789"/>
                    <a:pt x="10134" y="8834"/>
                    <a:pt x="10089" y="8811"/>
                  </a:cubicBezTo>
                  <a:cubicBezTo>
                    <a:pt x="10020" y="8743"/>
                    <a:pt x="10112" y="8743"/>
                    <a:pt x="10134" y="8720"/>
                  </a:cubicBezTo>
                  <a:cubicBezTo>
                    <a:pt x="10157" y="8675"/>
                    <a:pt x="10180" y="8629"/>
                    <a:pt x="10203" y="8606"/>
                  </a:cubicBezTo>
                  <a:cubicBezTo>
                    <a:pt x="10226" y="8606"/>
                    <a:pt x="10203" y="8583"/>
                    <a:pt x="10203" y="8583"/>
                  </a:cubicBezTo>
                  <a:cubicBezTo>
                    <a:pt x="10226" y="8583"/>
                    <a:pt x="10271" y="8583"/>
                    <a:pt x="10271" y="8560"/>
                  </a:cubicBezTo>
                  <a:cubicBezTo>
                    <a:pt x="10271" y="8560"/>
                    <a:pt x="10271" y="8515"/>
                    <a:pt x="10294" y="8492"/>
                  </a:cubicBezTo>
                  <a:cubicBezTo>
                    <a:pt x="10317" y="8469"/>
                    <a:pt x="10340" y="8469"/>
                    <a:pt x="10340" y="8401"/>
                  </a:cubicBezTo>
                  <a:cubicBezTo>
                    <a:pt x="10386" y="8423"/>
                    <a:pt x="10363" y="8492"/>
                    <a:pt x="10431" y="8446"/>
                  </a:cubicBezTo>
                  <a:cubicBezTo>
                    <a:pt x="10431" y="8423"/>
                    <a:pt x="10408" y="8446"/>
                    <a:pt x="10386" y="8423"/>
                  </a:cubicBezTo>
                  <a:cubicBezTo>
                    <a:pt x="10386" y="8378"/>
                    <a:pt x="10386" y="8332"/>
                    <a:pt x="10340" y="8309"/>
                  </a:cubicBezTo>
                  <a:cubicBezTo>
                    <a:pt x="10431" y="8241"/>
                    <a:pt x="10454" y="8150"/>
                    <a:pt x="10545" y="8104"/>
                  </a:cubicBezTo>
                  <a:cubicBezTo>
                    <a:pt x="10545" y="8058"/>
                    <a:pt x="10522" y="8013"/>
                    <a:pt x="10477" y="7944"/>
                  </a:cubicBezTo>
                  <a:cubicBezTo>
                    <a:pt x="10522" y="7944"/>
                    <a:pt x="10545" y="7898"/>
                    <a:pt x="10545" y="7853"/>
                  </a:cubicBezTo>
                  <a:lnTo>
                    <a:pt x="10637" y="7898"/>
                  </a:lnTo>
                  <a:cubicBezTo>
                    <a:pt x="10659" y="7853"/>
                    <a:pt x="10659" y="7830"/>
                    <a:pt x="10591" y="7807"/>
                  </a:cubicBezTo>
                  <a:close/>
                  <a:moveTo>
                    <a:pt x="10408" y="7191"/>
                  </a:moveTo>
                  <a:cubicBezTo>
                    <a:pt x="10340" y="7191"/>
                    <a:pt x="10408" y="7077"/>
                    <a:pt x="10431" y="7054"/>
                  </a:cubicBezTo>
                  <a:cubicBezTo>
                    <a:pt x="10500" y="7100"/>
                    <a:pt x="10386" y="7122"/>
                    <a:pt x="10408" y="7191"/>
                  </a:cubicBezTo>
                  <a:close/>
                  <a:moveTo>
                    <a:pt x="9838" y="8606"/>
                  </a:moveTo>
                  <a:cubicBezTo>
                    <a:pt x="9861" y="8606"/>
                    <a:pt x="9838" y="8560"/>
                    <a:pt x="9838" y="8560"/>
                  </a:cubicBezTo>
                  <a:cubicBezTo>
                    <a:pt x="9861" y="8515"/>
                    <a:pt x="9883" y="8583"/>
                    <a:pt x="9906" y="8560"/>
                  </a:cubicBezTo>
                  <a:cubicBezTo>
                    <a:pt x="9952" y="8606"/>
                    <a:pt x="9997" y="8606"/>
                    <a:pt x="9997" y="8675"/>
                  </a:cubicBezTo>
                  <a:cubicBezTo>
                    <a:pt x="9929" y="8629"/>
                    <a:pt x="9952" y="8606"/>
                    <a:pt x="9883" y="8583"/>
                  </a:cubicBezTo>
                  <a:cubicBezTo>
                    <a:pt x="9861" y="8606"/>
                    <a:pt x="9906" y="8697"/>
                    <a:pt x="9952" y="8675"/>
                  </a:cubicBezTo>
                  <a:cubicBezTo>
                    <a:pt x="9975" y="8697"/>
                    <a:pt x="9952" y="8697"/>
                    <a:pt x="9952" y="8697"/>
                  </a:cubicBezTo>
                  <a:lnTo>
                    <a:pt x="9929" y="8720"/>
                  </a:lnTo>
                  <a:cubicBezTo>
                    <a:pt x="9861" y="8675"/>
                    <a:pt x="9929" y="8652"/>
                    <a:pt x="9861" y="8629"/>
                  </a:cubicBezTo>
                  <a:cubicBezTo>
                    <a:pt x="9838" y="8675"/>
                    <a:pt x="9861" y="8720"/>
                    <a:pt x="9792" y="8720"/>
                  </a:cubicBezTo>
                  <a:cubicBezTo>
                    <a:pt x="9746" y="8697"/>
                    <a:pt x="9769" y="8652"/>
                    <a:pt x="9746" y="8629"/>
                  </a:cubicBezTo>
                  <a:cubicBezTo>
                    <a:pt x="9769" y="8583"/>
                    <a:pt x="9815" y="8629"/>
                    <a:pt x="9838" y="8606"/>
                  </a:cubicBezTo>
                  <a:close/>
                  <a:moveTo>
                    <a:pt x="8970" y="9017"/>
                  </a:moveTo>
                  <a:cubicBezTo>
                    <a:pt x="8925" y="8994"/>
                    <a:pt x="9062" y="8971"/>
                    <a:pt x="9016" y="8926"/>
                  </a:cubicBezTo>
                  <a:cubicBezTo>
                    <a:pt x="9062" y="8926"/>
                    <a:pt x="9039" y="8880"/>
                    <a:pt x="9084" y="8880"/>
                  </a:cubicBezTo>
                  <a:cubicBezTo>
                    <a:pt x="9062" y="8926"/>
                    <a:pt x="9062" y="9017"/>
                    <a:pt x="9039" y="9017"/>
                  </a:cubicBezTo>
                  <a:cubicBezTo>
                    <a:pt x="9039" y="8971"/>
                    <a:pt x="9016" y="8971"/>
                    <a:pt x="8970" y="9017"/>
                  </a:cubicBezTo>
                  <a:close/>
                  <a:moveTo>
                    <a:pt x="9107" y="9199"/>
                  </a:moveTo>
                  <a:cubicBezTo>
                    <a:pt x="9107" y="9154"/>
                    <a:pt x="9039" y="9085"/>
                    <a:pt x="9084" y="9063"/>
                  </a:cubicBezTo>
                  <a:cubicBezTo>
                    <a:pt x="9062" y="9108"/>
                    <a:pt x="9176" y="9131"/>
                    <a:pt x="9130" y="9154"/>
                  </a:cubicBezTo>
                  <a:cubicBezTo>
                    <a:pt x="9176" y="9199"/>
                    <a:pt x="9176" y="9131"/>
                    <a:pt x="9221" y="9199"/>
                  </a:cubicBezTo>
                  <a:cubicBezTo>
                    <a:pt x="9153" y="9177"/>
                    <a:pt x="9153" y="9268"/>
                    <a:pt x="9062" y="9268"/>
                  </a:cubicBezTo>
                  <a:cubicBezTo>
                    <a:pt x="9062" y="9222"/>
                    <a:pt x="9039" y="9268"/>
                    <a:pt x="8993" y="9222"/>
                  </a:cubicBezTo>
                  <a:cubicBezTo>
                    <a:pt x="9016" y="9154"/>
                    <a:pt x="9084" y="9222"/>
                    <a:pt x="9107" y="9199"/>
                  </a:cubicBezTo>
                  <a:close/>
                  <a:moveTo>
                    <a:pt x="9906" y="8195"/>
                  </a:moveTo>
                  <a:cubicBezTo>
                    <a:pt x="9883" y="8195"/>
                    <a:pt x="9861" y="8195"/>
                    <a:pt x="9883" y="8172"/>
                  </a:cubicBezTo>
                  <a:cubicBezTo>
                    <a:pt x="9883" y="8127"/>
                    <a:pt x="9975" y="8035"/>
                    <a:pt x="10020" y="7944"/>
                  </a:cubicBezTo>
                  <a:cubicBezTo>
                    <a:pt x="10020" y="7898"/>
                    <a:pt x="10066" y="7944"/>
                    <a:pt x="10020" y="7967"/>
                  </a:cubicBezTo>
                  <a:cubicBezTo>
                    <a:pt x="9997" y="8058"/>
                    <a:pt x="9997" y="8150"/>
                    <a:pt x="9906" y="8195"/>
                  </a:cubicBezTo>
                  <a:close/>
                  <a:moveTo>
                    <a:pt x="9221" y="9451"/>
                  </a:moveTo>
                  <a:cubicBezTo>
                    <a:pt x="9199" y="9428"/>
                    <a:pt x="9221" y="9428"/>
                    <a:pt x="9221" y="9405"/>
                  </a:cubicBezTo>
                  <a:cubicBezTo>
                    <a:pt x="9199" y="9382"/>
                    <a:pt x="9176" y="9382"/>
                    <a:pt x="9176" y="9382"/>
                  </a:cubicBezTo>
                  <a:cubicBezTo>
                    <a:pt x="9153" y="9359"/>
                    <a:pt x="9199" y="9314"/>
                    <a:pt x="9153" y="9314"/>
                  </a:cubicBezTo>
                  <a:cubicBezTo>
                    <a:pt x="9107" y="9245"/>
                    <a:pt x="9199" y="9291"/>
                    <a:pt x="9199" y="9291"/>
                  </a:cubicBezTo>
                  <a:cubicBezTo>
                    <a:pt x="9221" y="9291"/>
                    <a:pt x="9221" y="9268"/>
                    <a:pt x="9244" y="9268"/>
                  </a:cubicBezTo>
                  <a:cubicBezTo>
                    <a:pt x="9244" y="9268"/>
                    <a:pt x="9267" y="9291"/>
                    <a:pt x="9290" y="9291"/>
                  </a:cubicBezTo>
                  <a:cubicBezTo>
                    <a:pt x="9313" y="9291"/>
                    <a:pt x="9313" y="9245"/>
                    <a:pt x="9336" y="9291"/>
                  </a:cubicBezTo>
                  <a:cubicBezTo>
                    <a:pt x="9358" y="9268"/>
                    <a:pt x="9381" y="9222"/>
                    <a:pt x="9404" y="9291"/>
                  </a:cubicBezTo>
                  <a:cubicBezTo>
                    <a:pt x="9358" y="9291"/>
                    <a:pt x="9336" y="9336"/>
                    <a:pt x="9290" y="9336"/>
                  </a:cubicBezTo>
                  <a:cubicBezTo>
                    <a:pt x="9267" y="9336"/>
                    <a:pt x="9176" y="9268"/>
                    <a:pt x="9199" y="9359"/>
                  </a:cubicBezTo>
                  <a:cubicBezTo>
                    <a:pt x="9244" y="9382"/>
                    <a:pt x="9267" y="9314"/>
                    <a:pt x="9336" y="9382"/>
                  </a:cubicBezTo>
                  <a:cubicBezTo>
                    <a:pt x="9290" y="9451"/>
                    <a:pt x="9221" y="9382"/>
                    <a:pt x="9221" y="9451"/>
                  </a:cubicBezTo>
                  <a:close/>
                  <a:moveTo>
                    <a:pt x="9313" y="9519"/>
                  </a:moveTo>
                  <a:cubicBezTo>
                    <a:pt x="9267" y="9428"/>
                    <a:pt x="9381" y="9473"/>
                    <a:pt x="9404" y="9405"/>
                  </a:cubicBezTo>
                  <a:cubicBezTo>
                    <a:pt x="9313" y="9359"/>
                    <a:pt x="9473" y="9359"/>
                    <a:pt x="9473" y="9291"/>
                  </a:cubicBezTo>
                  <a:cubicBezTo>
                    <a:pt x="9541" y="9359"/>
                    <a:pt x="9450" y="9382"/>
                    <a:pt x="9427" y="9405"/>
                  </a:cubicBezTo>
                  <a:cubicBezTo>
                    <a:pt x="9404" y="9451"/>
                    <a:pt x="9381" y="9519"/>
                    <a:pt x="9313" y="9519"/>
                  </a:cubicBezTo>
                  <a:close/>
                  <a:moveTo>
                    <a:pt x="9176" y="9565"/>
                  </a:moveTo>
                  <a:cubicBezTo>
                    <a:pt x="9199" y="9542"/>
                    <a:pt x="9244" y="9588"/>
                    <a:pt x="9267" y="9542"/>
                  </a:cubicBezTo>
                  <a:cubicBezTo>
                    <a:pt x="9267" y="9542"/>
                    <a:pt x="9244" y="9496"/>
                    <a:pt x="9267" y="9496"/>
                  </a:cubicBezTo>
                  <a:cubicBezTo>
                    <a:pt x="9290" y="9519"/>
                    <a:pt x="9313" y="9542"/>
                    <a:pt x="9313" y="9542"/>
                  </a:cubicBezTo>
                  <a:cubicBezTo>
                    <a:pt x="9313" y="9565"/>
                    <a:pt x="9244" y="9633"/>
                    <a:pt x="9176" y="9565"/>
                  </a:cubicBezTo>
                  <a:close/>
                  <a:moveTo>
                    <a:pt x="8993" y="9359"/>
                  </a:moveTo>
                  <a:lnTo>
                    <a:pt x="9016" y="9336"/>
                  </a:lnTo>
                  <a:cubicBezTo>
                    <a:pt x="9062" y="9382"/>
                    <a:pt x="9084" y="9428"/>
                    <a:pt x="9039" y="9451"/>
                  </a:cubicBezTo>
                  <a:cubicBezTo>
                    <a:pt x="8993" y="9405"/>
                    <a:pt x="9039" y="9382"/>
                    <a:pt x="8993" y="9359"/>
                  </a:cubicBezTo>
                  <a:close/>
                  <a:moveTo>
                    <a:pt x="9724" y="8492"/>
                  </a:moveTo>
                  <a:cubicBezTo>
                    <a:pt x="9701" y="8469"/>
                    <a:pt x="9701" y="8401"/>
                    <a:pt x="9746" y="8423"/>
                  </a:cubicBezTo>
                  <a:cubicBezTo>
                    <a:pt x="9746" y="8378"/>
                    <a:pt x="9701" y="8332"/>
                    <a:pt x="9746" y="8309"/>
                  </a:cubicBezTo>
                  <a:cubicBezTo>
                    <a:pt x="9746" y="8378"/>
                    <a:pt x="9815" y="8378"/>
                    <a:pt x="9861" y="8355"/>
                  </a:cubicBezTo>
                  <a:cubicBezTo>
                    <a:pt x="9906" y="8446"/>
                    <a:pt x="9769" y="8401"/>
                    <a:pt x="9769" y="8492"/>
                  </a:cubicBezTo>
                  <a:cubicBezTo>
                    <a:pt x="9746" y="8492"/>
                    <a:pt x="9746" y="8492"/>
                    <a:pt x="9724" y="8492"/>
                  </a:cubicBezTo>
                  <a:close/>
                  <a:moveTo>
                    <a:pt x="9769" y="8309"/>
                  </a:moveTo>
                  <a:cubicBezTo>
                    <a:pt x="9769" y="8264"/>
                    <a:pt x="9815" y="8286"/>
                    <a:pt x="9815" y="8286"/>
                  </a:cubicBezTo>
                  <a:cubicBezTo>
                    <a:pt x="9838" y="8264"/>
                    <a:pt x="9815" y="8241"/>
                    <a:pt x="9838" y="8218"/>
                  </a:cubicBezTo>
                  <a:cubicBezTo>
                    <a:pt x="9861" y="8195"/>
                    <a:pt x="9929" y="8218"/>
                    <a:pt x="9952" y="8195"/>
                  </a:cubicBezTo>
                  <a:cubicBezTo>
                    <a:pt x="10020" y="8286"/>
                    <a:pt x="9838" y="8241"/>
                    <a:pt x="9883" y="8309"/>
                  </a:cubicBezTo>
                  <a:cubicBezTo>
                    <a:pt x="9838" y="8309"/>
                    <a:pt x="9815" y="8309"/>
                    <a:pt x="9769" y="8309"/>
                  </a:cubicBezTo>
                  <a:close/>
                  <a:moveTo>
                    <a:pt x="9655" y="9131"/>
                  </a:moveTo>
                  <a:cubicBezTo>
                    <a:pt x="9655" y="9199"/>
                    <a:pt x="9564" y="9245"/>
                    <a:pt x="9518" y="9291"/>
                  </a:cubicBezTo>
                  <a:cubicBezTo>
                    <a:pt x="9518" y="9245"/>
                    <a:pt x="9495" y="9222"/>
                    <a:pt x="9450" y="9177"/>
                  </a:cubicBezTo>
                  <a:cubicBezTo>
                    <a:pt x="9450" y="9131"/>
                    <a:pt x="9495" y="9199"/>
                    <a:pt x="9541" y="9222"/>
                  </a:cubicBezTo>
                  <a:cubicBezTo>
                    <a:pt x="9564" y="9222"/>
                    <a:pt x="9518" y="9177"/>
                    <a:pt x="9518" y="9154"/>
                  </a:cubicBezTo>
                  <a:cubicBezTo>
                    <a:pt x="9495" y="9154"/>
                    <a:pt x="9518" y="9131"/>
                    <a:pt x="9518" y="9154"/>
                  </a:cubicBezTo>
                  <a:cubicBezTo>
                    <a:pt x="9518" y="9108"/>
                    <a:pt x="9495" y="9108"/>
                    <a:pt x="9450" y="9085"/>
                  </a:cubicBezTo>
                  <a:cubicBezTo>
                    <a:pt x="9450" y="9085"/>
                    <a:pt x="9450" y="9108"/>
                    <a:pt x="9473" y="9108"/>
                  </a:cubicBezTo>
                  <a:cubicBezTo>
                    <a:pt x="9450" y="9108"/>
                    <a:pt x="9358" y="9085"/>
                    <a:pt x="9358" y="9131"/>
                  </a:cubicBezTo>
                  <a:cubicBezTo>
                    <a:pt x="9336" y="9085"/>
                    <a:pt x="9381" y="9040"/>
                    <a:pt x="9427" y="9063"/>
                  </a:cubicBezTo>
                  <a:cubicBezTo>
                    <a:pt x="9473" y="9017"/>
                    <a:pt x="9427" y="8971"/>
                    <a:pt x="9495" y="8971"/>
                  </a:cubicBezTo>
                  <a:cubicBezTo>
                    <a:pt x="9541" y="8994"/>
                    <a:pt x="9495" y="9017"/>
                    <a:pt x="9473" y="9040"/>
                  </a:cubicBezTo>
                  <a:lnTo>
                    <a:pt x="9518" y="9085"/>
                  </a:lnTo>
                  <a:cubicBezTo>
                    <a:pt x="9541" y="9063"/>
                    <a:pt x="9495" y="9017"/>
                    <a:pt x="9587" y="9017"/>
                  </a:cubicBezTo>
                  <a:cubicBezTo>
                    <a:pt x="9587" y="8994"/>
                    <a:pt x="9564" y="8971"/>
                    <a:pt x="9541" y="8948"/>
                  </a:cubicBezTo>
                  <a:cubicBezTo>
                    <a:pt x="9564" y="8926"/>
                    <a:pt x="9587" y="8971"/>
                    <a:pt x="9609" y="8948"/>
                  </a:cubicBezTo>
                  <a:cubicBezTo>
                    <a:pt x="9632" y="8926"/>
                    <a:pt x="9564" y="8880"/>
                    <a:pt x="9632" y="8857"/>
                  </a:cubicBezTo>
                  <a:cubicBezTo>
                    <a:pt x="9678" y="8903"/>
                    <a:pt x="9655" y="8948"/>
                    <a:pt x="9632" y="8971"/>
                  </a:cubicBezTo>
                  <a:cubicBezTo>
                    <a:pt x="9632" y="9040"/>
                    <a:pt x="9678" y="9063"/>
                    <a:pt x="9701" y="9108"/>
                  </a:cubicBezTo>
                  <a:cubicBezTo>
                    <a:pt x="9701" y="9177"/>
                    <a:pt x="9632" y="9040"/>
                    <a:pt x="9632" y="9108"/>
                  </a:cubicBezTo>
                  <a:cubicBezTo>
                    <a:pt x="9609" y="9131"/>
                    <a:pt x="9655" y="9154"/>
                    <a:pt x="9655" y="9131"/>
                  </a:cubicBezTo>
                  <a:close/>
                  <a:moveTo>
                    <a:pt x="9313" y="9085"/>
                  </a:moveTo>
                  <a:cubicBezTo>
                    <a:pt x="9290" y="9108"/>
                    <a:pt x="9290" y="9177"/>
                    <a:pt x="9221" y="9108"/>
                  </a:cubicBezTo>
                  <a:cubicBezTo>
                    <a:pt x="9244" y="9085"/>
                    <a:pt x="9290" y="9131"/>
                    <a:pt x="9313" y="9085"/>
                  </a:cubicBezTo>
                  <a:cubicBezTo>
                    <a:pt x="9267" y="9040"/>
                    <a:pt x="9244" y="9108"/>
                    <a:pt x="9199" y="9040"/>
                  </a:cubicBezTo>
                  <a:cubicBezTo>
                    <a:pt x="9244" y="9017"/>
                    <a:pt x="9358" y="9017"/>
                    <a:pt x="9290" y="8971"/>
                  </a:cubicBezTo>
                  <a:cubicBezTo>
                    <a:pt x="9244" y="8926"/>
                    <a:pt x="9336" y="8926"/>
                    <a:pt x="9381" y="8971"/>
                  </a:cubicBezTo>
                  <a:cubicBezTo>
                    <a:pt x="9358" y="8994"/>
                    <a:pt x="9336" y="8994"/>
                    <a:pt x="9336" y="8994"/>
                  </a:cubicBezTo>
                  <a:cubicBezTo>
                    <a:pt x="9336" y="9017"/>
                    <a:pt x="9358" y="9040"/>
                    <a:pt x="9358" y="9040"/>
                  </a:cubicBezTo>
                  <a:cubicBezTo>
                    <a:pt x="9358" y="9063"/>
                    <a:pt x="9313" y="9063"/>
                    <a:pt x="9313" y="9085"/>
                  </a:cubicBezTo>
                  <a:close/>
                  <a:moveTo>
                    <a:pt x="10066" y="8309"/>
                  </a:moveTo>
                  <a:cubicBezTo>
                    <a:pt x="10157" y="8332"/>
                    <a:pt x="10112" y="8469"/>
                    <a:pt x="10020" y="8401"/>
                  </a:cubicBezTo>
                  <a:cubicBezTo>
                    <a:pt x="10043" y="8378"/>
                    <a:pt x="10089" y="8423"/>
                    <a:pt x="10089" y="8378"/>
                  </a:cubicBezTo>
                  <a:cubicBezTo>
                    <a:pt x="10112" y="8355"/>
                    <a:pt x="10043" y="8355"/>
                    <a:pt x="10020" y="8378"/>
                  </a:cubicBezTo>
                  <a:cubicBezTo>
                    <a:pt x="9975" y="8401"/>
                    <a:pt x="10089" y="8469"/>
                    <a:pt x="10066" y="8492"/>
                  </a:cubicBezTo>
                  <a:cubicBezTo>
                    <a:pt x="9997" y="8446"/>
                    <a:pt x="9975" y="8378"/>
                    <a:pt x="9997" y="8332"/>
                  </a:cubicBezTo>
                  <a:cubicBezTo>
                    <a:pt x="10020" y="8309"/>
                    <a:pt x="10043" y="8332"/>
                    <a:pt x="10066" y="8309"/>
                  </a:cubicBezTo>
                  <a:moveTo>
                    <a:pt x="4930" y="9930"/>
                  </a:moveTo>
                  <a:cubicBezTo>
                    <a:pt x="4953" y="9884"/>
                    <a:pt x="4976" y="9907"/>
                    <a:pt x="4999" y="9953"/>
                  </a:cubicBezTo>
                  <a:cubicBezTo>
                    <a:pt x="4999" y="9953"/>
                    <a:pt x="5022" y="9930"/>
                    <a:pt x="5022" y="9907"/>
                  </a:cubicBezTo>
                  <a:cubicBezTo>
                    <a:pt x="5044" y="9953"/>
                    <a:pt x="5067" y="9907"/>
                    <a:pt x="5090" y="9907"/>
                  </a:cubicBezTo>
                  <a:cubicBezTo>
                    <a:pt x="5113" y="9907"/>
                    <a:pt x="5159" y="9884"/>
                    <a:pt x="5136" y="9953"/>
                  </a:cubicBezTo>
                  <a:cubicBezTo>
                    <a:pt x="5090" y="9907"/>
                    <a:pt x="5044" y="9998"/>
                    <a:pt x="5022" y="9998"/>
                  </a:cubicBezTo>
                  <a:cubicBezTo>
                    <a:pt x="4976" y="9998"/>
                    <a:pt x="4976" y="9930"/>
                    <a:pt x="4930" y="9930"/>
                  </a:cubicBezTo>
                  <a:close/>
                  <a:moveTo>
                    <a:pt x="2762" y="3836"/>
                  </a:moveTo>
                  <a:cubicBezTo>
                    <a:pt x="2739" y="3881"/>
                    <a:pt x="2830" y="3881"/>
                    <a:pt x="2808" y="3904"/>
                  </a:cubicBezTo>
                  <a:cubicBezTo>
                    <a:pt x="2830" y="3927"/>
                    <a:pt x="2830" y="3904"/>
                    <a:pt x="2876" y="3927"/>
                  </a:cubicBezTo>
                  <a:cubicBezTo>
                    <a:pt x="2876" y="3950"/>
                    <a:pt x="2853" y="3950"/>
                    <a:pt x="2830" y="3973"/>
                  </a:cubicBezTo>
                  <a:cubicBezTo>
                    <a:pt x="2808" y="3973"/>
                    <a:pt x="2808" y="4041"/>
                    <a:pt x="2762" y="3995"/>
                  </a:cubicBezTo>
                  <a:cubicBezTo>
                    <a:pt x="2762" y="3973"/>
                    <a:pt x="2785" y="3950"/>
                    <a:pt x="2808" y="3950"/>
                  </a:cubicBezTo>
                  <a:cubicBezTo>
                    <a:pt x="2830" y="3927"/>
                    <a:pt x="2739" y="3904"/>
                    <a:pt x="2762" y="3927"/>
                  </a:cubicBezTo>
                  <a:cubicBezTo>
                    <a:pt x="2716" y="3881"/>
                    <a:pt x="2785" y="3881"/>
                    <a:pt x="2693" y="3836"/>
                  </a:cubicBezTo>
                  <a:cubicBezTo>
                    <a:pt x="2762" y="3836"/>
                    <a:pt x="2693" y="3767"/>
                    <a:pt x="2762" y="3767"/>
                  </a:cubicBezTo>
                  <a:cubicBezTo>
                    <a:pt x="2762" y="3767"/>
                    <a:pt x="2785" y="3790"/>
                    <a:pt x="2808" y="3813"/>
                  </a:cubicBezTo>
                  <a:cubicBezTo>
                    <a:pt x="2785" y="3813"/>
                    <a:pt x="2785" y="3858"/>
                    <a:pt x="2762" y="3836"/>
                  </a:cubicBezTo>
                  <a:close/>
                  <a:moveTo>
                    <a:pt x="2853" y="7693"/>
                  </a:moveTo>
                  <a:cubicBezTo>
                    <a:pt x="2967" y="7693"/>
                    <a:pt x="2944" y="7761"/>
                    <a:pt x="2967" y="7830"/>
                  </a:cubicBezTo>
                  <a:cubicBezTo>
                    <a:pt x="2922" y="7853"/>
                    <a:pt x="2944" y="7784"/>
                    <a:pt x="2922" y="7761"/>
                  </a:cubicBezTo>
                  <a:cubicBezTo>
                    <a:pt x="2899" y="7739"/>
                    <a:pt x="2853" y="7739"/>
                    <a:pt x="2853" y="7693"/>
                  </a:cubicBezTo>
                  <a:close/>
                  <a:moveTo>
                    <a:pt x="5136" y="10067"/>
                  </a:moveTo>
                  <a:cubicBezTo>
                    <a:pt x="5136" y="9998"/>
                    <a:pt x="5181" y="10021"/>
                    <a:pt x="5204" y="9953"/>
                  </a:cubicBezTo>
                  <a:cubicBezTo>
                    <a:pt x="5273" y="9998"/>
                    <a:pt x="5364" y="9976"/>
                    <a:pt x="5432" y="10021"/>
                  </a:cubicBezTo>
                  <a:cubicBezTo>
                    <a:pt x="5364" y="10067"/>
                    <a:pt x="5273" y="9998"/>
                    <a:pt x="5204" y="9998"/>
                  </a:cubicBezTo>
                  <a:cubicBezTo>
                    <a:pt x="5181" y="10021"/>
                    <a:pt x="5159" y="10067"/>
                    <a:pt x="5136" y="10067"/>
                  </a:cubicBezTo>
                  <a:close/>
                  <a:moveTo>
                    <a:pt x="2534" y="4657"/>
                  </a:moveTo>
                  <a:lnTo>
                    <a:pt x="2534" y="4612"/>
                  </a:lnTo>
                  <a:lnTo>
                    <a:pt x="2625" y="4657"/>
                  </a:lnTo>
                  <a:lnTo>
                    <a:pt x="2602" y="4680"/>
                  </a:lnTo>
                  <a:cubicBezTo>
                    <a:pt x="2579" y="4657"/>
                    <a:pt x="2579" y="4680"/>
                    <a:pt x="2534" y="4657"/>
                  </a:cubicBezTo>
                  <a:close/>
                  <a:moveTo>
                    <a:pt x="5729" y="10272"/>
                  </a:moveTo>
                  <a:lnTo>
                    <a:pt x="5775" y="10272"/>
                  </a:lnTo>
                  <a:cubicBezTo>
                    <a:pt x="5798" y="10341"/>
                    <a:pt x="5706" y="10341"/>
                    <a:pt x="5729" y="10272"/>
                  </a:cubicBezTo>
                  <a:close/>
                  <a:moveTo>
                    <a:pt x="5820" y="10135"/>
                  </a:moveTo>
                  <a:cubicBezTo>
                    <a:pt x="5866" y="10112"/>
                    <a:pt x="5912" y="10227"/>
                    <a:pt x="5843" y="10227"/>
                  </a:cubicBezTo>
                  <a:cubicBezTo>
                    <a:pt x="5889" y="10158"/>
                    <a:pt x="5798" y="10204"/>
                    <a:pt x="5820" y="10135"/>
                  </a:cubicBezTo>
                  <a:close/>
                  <a:moveTo>
                    <a:pt x="2351" y="4383"/>
                  </a:moveTo>
                  <a:cubicBezTo>
                    <a:pt x="2328" y="4429"/>
                    <a:pt x="2260" y="4383"/>
                    <a:pt x="2260" y="4452"/>
                  </a:cubicBezTo>
                  <a:cubicBezTo>
                    <a:pt x="2214" y="4406"/>
                    <a:pt x="2214" y="4361"/>
                    <a:pt x="2305" y="4383"/>
                  </a:cubicBezTo>
                  <a:cubicBezTo>
                    <a:pt x="2260" y="4338"/>
                    <a:pt x="2237" y="4269"/>
                    <a:pt x="2328" y="4269"/>
                  </a:cubicBezTo>
                  <a:cubicBezTo>
                    <a:pt x="2374" y="4269"/>
                    <a:pt x="2305" y="4292"/>
                    <a:pt x="2305" y="4315"/>
                  </a:cubicBezTo>
                  <a:cubicBezTo>
                    <a:pt x="2283" y="4338"/>
                    <a:pt x="2328" y="4361"/>
                    <a:pt x="2351" y="4383"/>
                  </a:cubicBezTo>
                  <a:close/>
                  <a:moveTo>
                    <a:pt x="5455" y="10227"/>
                  </a:moveTo>
                  <a:cubicBezTo>
                    <a:pt x="5432" y="10227"/>
                    <a:pt x="5432" y="10158"/>
                    <a:pt x="5387" y="10181"/>
                  </a:cubicBezTo>
                  <a:cubicBezTo>
                    <a:pt x="5364" y="10249"/>
                    <a:pt x="5432" y="10272"/>
                    <a:pt x="5455" y="10227"/>
                  </a:cubicBezTo>
                  <a:close/>
                  <a:moveTo>
                    <a:pt x="5478" y="10158"/>
                  </a:moveTo>
                  <a:cubicBezTo>
                    <a:pt x="5455" y="10181"/>
                    <a:pt x="5455" y="10227"/>
                    <a:pt x="5478" y="10227"/>
                  </a:cubicBezTo>
                  <a:cubicBezTo>
                    <a:pt x="5501" y="10249"/>
                    <a:pt x="5501" y="10204"/>
                    <a:pt x="5478" y="10181"/>
                  </a:cubicBezTo>
                  <a:cubicBezTo>
                    <a:pt x="5501" y="10135"/>
                    <a:pt x="5547" y="10227"/>
                    <a:pt x="5569" y="10204"/>
                  </a:cubicBezTo>
                  <a:lnTo>
                    <a:pt x="5569" y="10249"/>
                  </a:lnTo>
                  <a:cubicBezTo>
                    <a:pt x="5478" y="10249"/>
                    <a:pt x="5387" y="10318"/>
                    <a:pt x="5318" y="10295"/>
                  </a:cubicBezTo>
                  <a:cubicBezTo>
                    <a:pt x="5273" y="10295"/>
                    <a:pt x="5273" y="10227"/>
                    <a:pt x="5227" y="10272"/>
                  </a:cubicBezTo>
                  <a:cubicBezTo>
                    <a:pt x="5227" y="10249"/>
                    <a:pt x="5227" y="10227"/>
                    <a:pt x="5227" y="10204"/>
                  </a:cubicBezTo>
                  <a:cubicBezTo>
                    <a:pt x="5227" y="10158"/>
                    <a:pt x="5181" y="10158"/>
                    <a:pt x="5159" y="10135"/>
                  </a:cubicBezTo>
                  <a:cubicBezTo>
                    <a:pt x="5159" y="10044"/>
                    <a:pt x="5250" y="10158"/>
                    <a:pt x="5227" y="10090"/>
                  </a:cubicBezTo>
                  <a:cubicBezTo>
                    <a:pt x="5250" y="10044"/>
                    <a:pt x="5250" y="10158"/>
                    <a:pt x="5250" y="10181"/>
                  </a:cubicBezTo>
                  <a:cubicBezTo>
                    <a:pt x="5295" y="10158"/>
                    <a:pt x="5295" y="10227"/>
                    <a:pt x="5295" y="10249"/>
                  </a:cubicBezTo>
                  <a:cubicBezTo>
                    <a:pt x="5295" y="10249"/>
                    <a:pt x="5318" y="10227"/>
                    <a:pt x="5341" y="10249"/>
                  </a:cubicBezTo>
                  <a:cubicBezTo>
                    <a:pt x="5341" y="10249"/>
                    <a:pt x="5341" y="10295"/>
                    <a:pt x="5364" y="10295"/>
                  </a:cubicBezTo>
                  <a:cubicBezTo>
                    <a:pt x="5364" y="10272"/>
                    <a:pt x="5364" y="10272"/>
                    <a:pt x="5364" y="10249"/>
                  </a:cubicBezTo>
                  <a:cubicBezTo>
                    <a:pt x="5341" y="10181"/>
                    <a:pt x="5341" y="10249"/>
                    <a:pt x="5295" y="10204"/>
                  </a:cubicBezTo>
                  <a:cubicBezTo>
                    <a:pt x="5295" y="10204"/>
                    <a:pt x="5318" y="10158"/>
                    <a:pt x="5318" y="10158"/>
                  </a:cubicBezTo>
                  <a:cubicBezTo>
                    <a:pt x="5295" y="10135"/>
                    <a:pt x="5250" y="10181"/>
                    <a:pt x="5273" y="10112"/>
                  </a:cubicBezTo>
                  <a:cubicBezTo>
                    <a:pt x="5364" y="10135"/>
                    <a:pt x="5410" y="10158"/>
                    <a:pt x="5478" y="10158"/>
                  </a:cubicBezTo>
                  <a:close/>
                  <a:moveTo>
                    <a:pt x="5569" y="10249"/>
                  </a:moveTo>
                  <a:cubicBezTo>
                    <a:pt x="5592" y="10158"/>
                    <a:pt x="5638" y="10227"/>
                    <a:pt x="5684" y="10181"/>
                  </a:cubicBezTo>
                  <a:cubicBezTo>
                    <a:pt x="5684" y="10158"/>
                    <a:pt x="5684" y="10181"/>
                    <a:pt x="5729" y="10181"/>
                  </a:cubicBezTo>
                  <a:cubicBezTo>
                    <a:pt x="5752" y="10341"/>
                    <a:pt x="5592" y="10249"/>
                    <a:pt x="5569" y="10249"/>
                  </a:cubicBezTo>
                  <a:close/>
                  <a:moveTo>
                    <a:pt x="5159" y="10478"/>
                  </a:moveTo>
                  <a:cubicBezTo>
                    <a:pt x="5136" y="10546"/>
                    <a:pt x="5204" y="10523"/>
                    <a:pt x="5227" y="10523"/>
                  </a:cubicBezTo>
                  <a:cubicBezTo>
                    <a:pt x="5204" y="10569"/>
                    <a:pt x="5159" y="10569"/>
                    <a:pt x="5159" y="10523"/>
                  </a:cubicBezTo>
                  <a:cubicBezTo>
                    <a:pt x="5136" y="10523"/>
                    <a:pt x="5136" y="10592"/>
                    <a:pt x="5113" y="10592"/>
                  </a:cubicBezTo>
                  <a:cubicBezTo>
                    <a:pt x="5090" y="10546"/>
                    <a:pt x="5044" y="10592"/>
                    <a:pt x="5022" y="10546"/>
                  </a:cubicBezTo>
                  <a:cubicBezTo>
                    <a:pt x="5022" y="10546"/>
                    <a:pt x="5044" y="10501"/>
                    <a:pt x="5022" y="10501"/>
                  </a:cubicBezTo>
                  <a:cubicBezTo>
                    <a:pt x="5022" y="10478"/>
                    <a:pt x="4930" y="10501"/>
                    <a:pt x="4999" y="10432"/>
                  </a:cubicBezTo>
                  <a:cubicBezTo>
                    <a:pt x="5044" y="10432"/>
                    <a:pt x="5044" y="10478"/>
                    <a:pt x="5044" y="10523"/>
                  </a:cubicBezTo>
                  <a:cubicBezTo>
                    <a:pt x="5090" y="10523"/>
                    <a:pt x="5113" y="10523"/>
                    <a:pt x="5136" y="10501"/>
                  </a:cubicBezTo>
                  <a:cubicBezTo>
                    <a:pt x="5136" y="10409"/>
                    <a:pt x="5090" y="10478"/>
                    <a:pt x="5067" y="10478"/>
                  </a:cubicBezTo>
                  <a:cubicBezTo>
                    <a:pt x="5044" y="10364"/>
                    <a:pt x="4839" y="10432"/>
                    <a:pt x="4770" y="10341"/>
                  </a:cubicBezTo>
                  <a:cubicBezTo>
                    <a:pt x="4953" y="10364"/>
                    <a:pt x="5181" y="10409"/>
                    <a:pt x="5341" y="10455"/>
                  </a:cubicBezTo>
                  <a:cubicBezTo>
                    <a:pt x="5295" y="10523"/>
                    <a:pt x="5204" y="10409"/>
                    <a:pt x="5159" y="10478"/>
                  </a:cubicBezTo>
                  <a:close/>
                  <a:moveTo>
                    <a:pt x="2419" y="4566"/>
                  </a:moveTo>
                  <a:cubicBezTo>
                    <a:pt x="2328" y="4543"/>
                    <a:pt x="2374" y="4452"/>
                    <a:pt x="2442" y="4497"/>
                  </a:cubicBezTo>
                  <a:cubicBezTo>
                    <a:pt x="2419" y="4520"/>
                    <a:pt x="2419" y="4543"/>
                    <a:pt x="2419" y="4566"/>
                  </a:cubicBezTo>
                  <a:close/>
                  <a:moveTo>
                    <a:pt x="2488" y="4338"/>
                  </a:moveTo>
                  <a:cubicBezTo>
                    <a:pt x="2465" y="4361"/>
                    <a:pt x="2419" y="4315"/>
                    <a:pt x="2442" y="4315"/>
                  </a:cubicBezTo>
                  <a:cubicBezTo>
                    <a:pt x="2397" y="4292"/>
                    <a:pt x="2419" y="4383"/>
                    <a:pt x="2374" y="4361"/>
                  </a:cubicBezTo>
                  <a:cubicBezTo>
                    <a:pt x="2351" y="4338"/>
                    <a:pt x="2397" y="4338"/>
                    <a:pt x="2397" y="4292"/>
                  </a:cubicBezTo>
                  <a:cubicBezTo>
                    <a:pt x="2442" y="4315"/>
                    <a:pt x="2442" y="4269"/>
                    <a:pt x="2511" y="4315"/>
                  </a:cubicBezTo>
                  <a:cubicBezTo>
                    <a:pt x="2511" y="4338"/>
                    <a:pt x="2419" y="4315"/>
                    <a:pt x="2488" y="4338"/>
                  </a:cubicBezTo>
                  <a:close/>
                  <a:moveTo>
                    <a:pt x="2739" y="4315"/>
                  </a:moveTo>
                  <a:cubicBezTo>
                    <a:pt x="2716" y="4338"/>
                    <a:pt x="2693" y="4338"/>
                    <a:pt x="2693" y="4361"/>
                  </a:cubicBezTo>
                  <a:cubicBezTo>
                    <a:pt x="2671" y="4315"/>
                    <a:pt x="2693" y="4292"/>
                    <a:pt x="2625" y="4269"/>
                  </a:cubicBezTo>
                  <a:cubicBezTo>
                    <a:pt x="2625" y="4246"/>
                    <a:pt x="2716" y="4315"/>
                    <a:pt x="2739" y="4315"/>
                  </a:cubicBezTo>
                  <a:close/>
                  <a:moveTo>
                    <a:pt x="2762" y="4155"/>
                  </a:moveTo>
                  <a:lnTo>
                    <a:pt x="2762" y="4178"/>
                  </a:lnTo>
                  <a:cubicBezTo>
                    <a:pt x="2762" y="4224"/>
                    <a:pt x="2716" y="4201"/>
                    <a:pt x="2693" y="4201"/>
                  </a:cubicBezTo>
                  <a:cubicBezTo>
                    <a:pt x="2648" y="4292"/>
                    <a:pt x="2693" y="4201"/>
                    <a:pt x="2671" y="4155"/>
                  </a:cubicBezTo>
                  <a:cubicBezTo>
                    <a:pt x="2693" y="4155"/>
                    <a:pt x="2716" y="4132"/>
                    <a:pt x="2762" y="4155"/>
                  </a:cubicBezTo>
                  <a:close/>
                  <a:moveTo>
                    <a:pt x="2648" y="4361"/>
                  </a:moveTo>
                  <a:cubicBezTo>
                    <a:pt x="2716" y="4406"/>
                    <a:pt x="2716" y="4429"/>
                    <a:pt x="2671" y="4429"/>
                  </a:cubicBezTo>
                  <a:cubicBezTo>
                    <a:pt x="2625" y="4406"/>
                    <a:pt x="2648" y="4383"/>
                    <a:pt x="2648" y="4361"/>
                  </a:cubicBezTo>
                  <a:close/>
                  <a:moveTo>
                    <a:pt x="2602" y="3881"/>
                  </a:moveTo>
                  <a:cubicBezTo>
                    <a:pt x="2602" y="3927"/>
                    <a:pt x="2625" y="3927"/>
                    <a:pt x="2579" y="3950"/>
                  </a:cubicBezTo>
                  <a:cubicBezTo>
                    <a:pt x="2579" y="3973"/>
                    <a:pt x="2648" y="3995"/>
                    <a:pt x="2648" y="4018"/>
                  </a:cubicBezTo>
                  <a:lnTo>
                    <a:pt x="2579" y="4109"/>
                  </a:lnTo>
                  <a:cubicBezTo>
                    <a:pt x="2556" y="4109"/>
                    <a:pt x="2579" y="4064"/>
                    <a:pt x="2579" y="4064"/>
                  </a:cubicBezTo>
                  <a:cubicBezTo>
                    <a:pt x="2534" y="4041"/>
                    <a:pt x="2534" y="4064"/>
                    <a:pt x="2465" y="4041"/>
                  </a:cubicBezTo>
                  <a:cubicBezTo>
                    <a:pt x="2465" y="4064"/>
                    <a:pt x="2534" y="4087"/>
                    <a:pt x="2534" y="4109"/>
                  </a:cubicBezTo>
                  <a:cubicBezTo>
                    <a:pt x="2511" y="4155"/>
                    <a:pt x="2442" y="4132"/>
                    <a:pt x="2374" y="4132"/>
                  </a:cubicBezTo>
                  <a:cubicBezTo>
                    <a:pt x="2397" y="4178"/>
                    <a:pt x="2374" y="4201"/>
                    <a:pt x="2305" y="4201"/>
                  </a:cubicBezTo>
                  <a:cubicBezTo>
                    <a:pt x="2305" y="4132"/>
                    <a:pt x="2419" y="4109"/>
                    <a:pt x="2465" y="4064"/>
                  </a:cubicBezTo>
                  <a:cubicBezTo>
                    <a:pt x="2442" y="4064"/>
                    <a:pt x="2419" y="4087"/>
                    <a:pt x="2397" y="4064"/>
                  </a:cubicBezTo>
                  <a:cubicBezTo>
                    <a:pt x="2419" y="4018"/>
                    <a:pt x="2442" y="3973"/>
                    <a:pt x="2511" y="4018"/>
                  </a:cubicBezTo>
                  <a:cubicBezTo>
                    <a:pt x="2579" y="3995"/>
                    <a:pt x="2511" y="3904"/>
                    <a:pt x="2534" y="3858"/>
                  </a:cubicBezTo>
                  <a:cubicBezTo>
                    <a:pt x="2534" y="3858"/>
                    <a:pt x="2602" y="3881"/>
                    <a:pt x="2602" y="3858"/>
                  </a:cubicBezTo>
                  <a:cubicBezTo>
                    <a:pt x="2534" y="3813"/>
                    <a:pt x="2534" y="3858"/>
                    <a:pt x="2465" y="3813"/>
                  </a:cubicBezTo>
                  <a:cubicBezTo>
                    <a:pt x="2534" y="3790"/>
                    <a:pt x="2488" y="3744"/>
                    <a:pt x="2511" y="3721"/>
                  </a:cubicBezTo>
                  <a:cubicBezTo>
                    <a:pt x="2511" y="3699"/>
                    <a:pt x="2556" y="3721"/>
                    <a:pt x="2556" y="3676"/>
                  </a:cubicBezTo>
                  <a:cubicBezTo>
                    <a:pt x="2579" y="3699"/>
                    <a:pt x="2556" y="3699"/>
                    <a:pt x="2556" y="3721"/>
                  </a:cubicBezTo>
                  <a:cubicBezTo>
                    <a:pt x="2579" y="3767"/>
                    <a:pt x="2716" y="3836"/>
                    <a:pt x="2693" y="3904"/>
                  </a:cubicBezTo>
                  <a:cubicBezTo>
                    <a:pt x="2693" y="3858"/>
                    <a:pt x="2602" y="3813"/>
                    <a:pt x="2579" y="3790"/>
                  </a:cubicBezTo>
                  <a:cubicBezTo>
                    <a:pt x="2556" y="3767"/>
                    <a:pt x="2556" y="3790"/>
                    <a:pt x="2556" y="3813"/>
                  </a:cubicBezTo>
                  <a:cubicBezTo>
                    <a:pt x="2579" y="3836"/>
                    <a:pt x="2602" y="3858"/>
                    <a:pt x="2671" y="3904"/>
                  </a:cubicBezTo>
                  <a:cubicBezTo>
                    <a:pt x="2671" y="3927"/>
                    <a:pt x="2625" y="3904"/>
                    <a:pt x="2602" y="3881"/>
                  </a:cubicBezTo>
                  <a:moveTo>
                    <a:pt x="2579" y="4566"/>
                  </a:moveTo>
                  <a:cubicBezTo>
                    <a:pt x="2579" y="4543"/>
                    <a:pt x="2602" y="4543"/>
                    <a:pt x="2602" y="4520"/>
                  </a:cubicBezTo>
                  <a:cubicBezTo>
                    <a:pt x="2648" y="4543"/>
                    <a:pt x="2648" y="4612"/>
                    <a:pt x="2579" y="4566"/>
                  </a:cubicBezTo>
                  <a:close/>
                  <a:moveTo>
                    <a:pt x="2465" y="4361"/>
                  </a:moveTo>
                  <a:cubicBezTo>
                    <a:pt x="2488" y="4383"/>
                    <a:pt x="2465" y="4383"/>
                    <a:pt x="2488" y="4406"/>
                  </a:cubicBezTo>
                  <a:cubicBezTo>
                    <a:pt x="2511" y="4429"/>
                    <a:pt x="2465" y="4406"/>
                    <a:pt x="2442" y="4406"/>
                  </a:cubicBezTo>
                  <a:cubicBezTo>
                    <a:pt x="2419" y="4406"/>
                    <a:pt x="2442" y="4475"/>
                    <a:pt x="2374" y="4429"/>
                  </a:cubicBezTo>
                  <a:cubicBezTo>
                    <a:pt x="2397" y="4383"/>
                    <a:pt x="2419" y="4383"/>
                    <a:pt x="2465" y="4361"/>
                  </a:cubicBezTo>
                  <a:close/>
                  <a:moveTo>
                    <a:pt x="2534" y="4543"/>
                  </a:moveTo>
                  <a:cubicBezTo>
                    <a:pt x="2579" y="4566"/>
                    <a:pt x="2556" y="4589"/>
                    <a:pt x="2602" y="4612"/>
                  </a:cubicBezTo>
                  <a:lnTo>
                    <a:pt x="2602" y="4634"/>
                  </a:lnTo>
                  <a:cubicBezTo>
                    <a:pt x="2579" y="4634"/>
                    <a:pt x="2556" y="4566"/>
                    <a:pt x="2534" y="4589"/>
                  </a:cubicBezTo>
                  <a:cubicBezTo>
                    <a:pt x="2511" y="4589"/>
                    <a:pt x="2534" y="4566"/>
                    <a:pt x="2534" y="4543"/>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38"/>
            <p:cNvSpPr/>
            <p:nvPr/>
          </p:nvSpPr>
          <p:spPr>
            <a:xfrm rot="475657" flipH="1">
              <a:off x="6782330" y="3525264"/>
              <a:ext cx="210018" cy="209968"/>
            </a:xfrm>
            <a:custGeom>
              <a:avLst/>
              <a:gdLst/>
              <a:ahLst/>
              <a:cxnLst/>
              <a:rect l="l" t="t" r="r" b="b"/>
              <a:pathLst>
                <a:path w="4224" h="4223" extrusionOk="0">
                  <a:moveTo>
                    <a:pt x="2124" y="0"/>
                  </a:moveTo>
                  <a:cubicBezTo>
                    <a:pt x="937" y="0"/>
                    <a:pt x="1" y="936"/>
                    <a:pt x="1" y="2100"/>
                  </a:cubicBezTo>
                  <a:cubicBezTo>
                    <a:pt x="1" y="3287"/>
                    <a:pt x="937" y="4223"/>
                    <a:pt x="2124" y="4223"/>
                  </a:cubicBezTo>
                  <a:cubicBezTo>
                    <a:pt x="3288" y="4223"/>
                    <a:pt x="4223" y="3287"/>
                    <a:pt x="4223" y="2100"/>
                  </a:cubicBezTo>
                  <a:cubicBezTo>
                    <a:pt x="4223" y="936"/>
                    <a:pt x="3288" y="0"/>
                    <a:pt x="212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38"/>
            <p:cNvSpPr/>
            <p:nvPr/>
          </p:nvSpPr>
          <p:spPr>
            <a:xfrm rot="475657" flipH="1">
              <a:off x="5994137" y="3305810"/>
              <a:ext cx="950003" cy="287035"/>
            </a:xfrm>
            <a:custGeom>
              <a:avLst/>
              <a:gdLst/>
              <a:ahLst/>
              <a:cxnLst/>
              <a:rect l="l" t="t" r="r" b="b"/>
              <a:pathLst>
                <a:path w="19107" h="5773" extrusionOk="0">
                  <a:moveTo>
                    <a:pt x="15889" y="1"/>
                  </a:moveTo>
                  <a:cubicBezTo>
                    <a:pt x="15478" y="92"/>
                    <a:pt x="8288" y="2352"/>
                    <a:pt x="5663" y="2854"/>
                  </a:cubicBezTo>
                  <a:cubicBezTo>
                    <a:pt x="3038" y="3356"/>
                    <a:pt x="139" y="4155"/>
                    <a:pt x="139" y="4703"/>
                  </a:cubicBezTo>
                  <a:cubicBezTo>
                    <a:pt x="139" y="5160"/>
                    <a:pt x="1" y="5773"/>
                    <a:pt x="1005" y="5773"/>
                  </a:cubicBezTo>
                  <a:cubicBezTo>
                    <a:pt x="1154" y="5773"/>
                    <a:pt x="1328" y="5759"/>
                    <a:pt x="1531" y="5730"/>
                  </a:cubicBezTo>
                  <a:cubicBezTo>
                    <a:pt x="3106" y="5502"/>
                    <a:pt x="16710" y="1348"/>
                    <a:pt x="17897" y="1028"/>
                  </a:cubicBezTo>
                  <a:cubicBezTo>
                    <a:pt x="19107" y="708"/>
                    <a:pt x="15889" y="1"/>
                    <a:pt x="1588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38"/>
            <p:cNvSpPr/>
            <p:nvPr/>
          </p:nvSpPr>
          <p:spPr>
            <a:xfrm rot="475657" flipH="1">
              <a:off x="6327004" y="2907608"/>
              <a:ext cx="70951" cy="413423"/>
            </a:xfrm>
            <a:custGeom>
              <a:avLst/>
              <a:gdLst/>
              <a:ahLst/>
              <a:cxnLst/>
              <a:rect l="l" t="t" r="r" b="b"/>
              <a:pathLst>
                <a:path w="1427" h="8315" extrusionOk="0">
                  <a:moveTo>
                    <a:pt x="423" y="652"/>
                  </a:moveTo>
                  <a:lnTo>
                    <a:pt x="423" y="652"/>
                  </a:lnTo>
                  <a:cubicBezTo>
                    <a:pt x="513" y="1170"/>
                    <a:pt x="591" y="1691"/>
                    <a:pt x="660" y="2214"/>
                  </a:cubicBezTo>
                  <a:lnTo>
                    <a:pt x="660" y="2214"/>
                  </a:lnTo>
                  <a:cubicBezTo>
                    <a:pt x="631" y="2100"/>
                    <a:pt x="602" y="1987"/>
                    <a:pt x="571" y="1875"/>
                  </a:cubicBezTo>
                  <a:cubicBezTo>
                    <a:pt x="469" y="1503"/>
                    <a:pt x="330" y="1042"/>
                    <a:pt x="423" y="652"/>
                  </a:cubicBezTo>
                  <a:close/>
                  <a:moveTo>
                    <a:pt x="490" y="0"/>
                  </a:moveTo>
                  <a:cubicBezTo>
                    <a:pt x="451" y="0"/>
                    <a:pt x="413" y="16"/>
                    <a:pt x="388" y="49"/>
                  </a:cubicBezTo>
                  <a:cubicBezTo>
                    <a:pt x="0" y="483"/>
                    <a:pt x="23" y="1053"/>
                    <a:pt x="160" y="1578"/>
                  </a:cubicBezTo>
                  <a:cubicBezTo>
                    <a:pt x="297" y="2240"/>
                    <a:pt x="502" y="2902"/>
                    <a:pt x="616" y="3587"/>
                  </a:cubicBezTo>
                  <a:cubicBezTo>
                    <a:pt x="867" y="5071"/>
                    <a:pt x="936" y="6554"/>
                    <a:pt x="1027" y="8038"/>
                  </a:cubicBezTo>
                  <a:cubicBezTo>
                    <a:pt x="1027" y="8095"/>
                    <a:pt x="1054" y="8136"/>
                    <a:pt x="1092" y="8162"/>
                  </a:cubicBezTo>
                  <a:lnTo>
                    <a:pt x="1092" y="8162"/>
                  </a:lnTo>
                  <a:cubicBezTo>
                    <a:pt x="1093" y="8189"/>
                    <a:pt x="1094" y="8216"/>
                    <a:pt x="1096" y="8243"/>
                  </a:cubicBezTo>
                  <a:cubicBezTo>
                    <a:pt x="1108" y="8292"/>
                    <a:pt x="1140" y="8315"/>
                    <a:pt x="1170" y="8315"/>
                  </a:cubicBezTo>
                  <a:cubicBezTo>
                    <a:pt x="1197" y="8315"/>
                    <a:pt x="1222" y="8298"/>
                    <a:pt x="1233" y="8266"/>
                  </a:cubicBezTo>
                  <a:cubicBezTo>
                    <a:pt x="1242" y="8238"/>
                    <a:pt x="1251" y="8210"/>
                    <a:pt x="1259" y="8181"/>
                  </a:cubicBezTo>
                  <a:lnTo>
                    <a:pt x="1259" y="8181"/>
                  </a:lnTo>
                  <a:cubicBezTo>
                    <a:pt x="1314" y="8161"/>
                    <a:pt x="1355" y="8113"/>
                    <a:pt x="1347" y="8038"/>
                  </a:cubicBezTo>
                  <a:cubicBezTo>
                    <a:pt x="1344" y="7973"/>
                    <a:pt x="1340" y="7908"/>
                    <a:pt x="1337" y="7843"/>
                  </a:cubicBezTo>
                  <a:lnTo>
                    <a:pt x="1337" y="7843"/>
                  </a:lnTo>
                  <a:cubicBezTo>
                    <a:pt x="1427" y="7325"/>
                    <a:pt x="1405" y="6756"/>
                    <a:pt x="1370" y="6258"/>
                  </a:cubicBezTo>
                  <a:cubicBezTo>
                    <a:pt x="1347" y="5550"/>
                    <a:pt x="1278" y="4865"/>
                    <a:pt x="1210" y="4180"/>
                  </a:cubicBezTo>
                  <a:cubicBezTo>
                    <a:pt x="1073" y="2811"/>
                    <a:pt x="913" y="1464"/>
                    <a:pt x="662" y="118"/>
                  </a:cubicBezTo>
                  <a:cubicBezTo>
                    <a:pt x="633" y="45"/>
                    <a:pt x="559" y="0"/>
                    <a:pt x="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38"/>
            <p:cNvSpPr/>
            <p:nvPr/>
          </p:nvSpPr>
          <p:spPr>
            <a:xfrm rot="475657" flipH="1">
              <a:off x="6378720" y="2948179"/>
              <a:ext cx="21628" cy="71348"/>
            </a:xfrm>
            <a:custGeom>
              <a:avLst/>
              <a:gdLst/>
              <a:ahLst/>
              <a:cxnLst/>
              <a:rect l="l" t="t" r="r" b="b"/>
              <a:pathLst>
                <a:path w="435" h="1435" extrusionOk="0">
                  <a:moveTo>
                    <a:pt x="144" y="1"/>
                  </a:moveTo>
                  <a:cubicBezTo>
                    <a:pt x="111" y="1"/>
                    <a:pt x="79" y="19"/>
                    <a:pt x="69" y="59"/>
                  </a:cubicBezTo>
                  <a:cubicBezTo>
                    <a:pt x="55" y="146"/>
                    <a:pt x="47" y="233"/>
                    <a:pt x="44" y="320"/>
                  </a:cubicBezTo>
                  <a:lnTo>
                    <a:pt x="44" y="320"/>
                  </a:lnTo>
                  <a:cubicBezTo>
                    <a:pt x="36" y="331"/>
                    <a:pt x="29" y="342"/>
                    <a:pt x="23" y="356"/>
                  </a:cubicBezTo>
                  <a:cubicBezTo>
                    <a:pt x="1" y="447"/>
                    <a:pt x="23" y="516"/>
                    <a:pt x="23" y="607"/>
                  </a:cubicBezTo>
                  <a:cubicBezTo>
                    <a:pt x="23" y="843"/>
                    <a:pt x="23" y="1079"/>
                    <a:pt x="23" y="1314"/>
                  </a:cubicBezTo>
                  <a:cubicBezTo>
                    <a:pt x="23" y="1394"/>
                    <a:pt x="86" y="1434"/>
                    <a:pt x="149" y="1434"/>
                  </a:cubicBezTo>
                  <a:cubicBezTo>
                    <a:pt x="182" y="1434"/>
                    <a:pt x="215" y="1423"/>
                    <a:pt x="239" y="1401"/>
                  </a:cubicBezTo>
                  <a:lnTo>
                    <a:pt x="239" y="1401"/>
                  </a:lnTo>
                  <a:cubicBezTo>
                    <a:pt x="260" y="1420"/>
                    <a:pt x="287" y="1429"/>
                    <a:pt x="315" y="1429"/>
                  </a:cubicBezTo>
                  <a:cubicBezTo>
                    <a:pt x="374" y="1429"/>
                    <a:pt x="434" y="1389"/>
                    <a:pt x="434" y="1314"/>
                  </a:cubicBezTo>
                  <a:cubicBezTo>
                    <a:pt x="434" y="1307"/>
                    <a:pt x="433" y="1300"/>
                    <a:pt x="432" y="1292"/>
                  </a:cubicBezTo>
                  <a:lnTo>
                    <a:pt x="432" y="1292"/>
                  </a:lnTo>
                  <a:cubicBezTo>
                    <a:pt x="433" y="1292"/>
                    <a:pt x="434" y="1292"/>
                    <a:pt x="434" y="1292"/>
                  </a:cubicBezTo>
                  <a:cubicBezTo>
                    <a:pt x="433" y="1290"/>
                    <a:pt x="433" y="1287"/>
                    <a:pt x="432" y="1285"/>
                  </a:cubicBezTo>
                  <a:lnTo>
                    <a:pt x="432" y="1285"/>
                  </a:lnTo>
                  <a:cubicBezTo>
                    <a:pt x="409" y="1043"/>
                    <a:pt x="351" y="784"/>
                    <a:pt x="275" y="540"/>
                  </a:cubicBezTo>
                  <a:lnTo>
                    <a:pt x="275" y="540"/>
                  </a:lnTo>
                  <a:cubicBezTo>
                    <a:pt x="275" y="525"/>
                    <a:pt x="275" y="509"/>
                    <a:pt x="275" y="493"/>
                  </a:cubicBezTo>
                  <a:cubicBezTo>
                    <a:pt x="274" y="493"/>
                    <a:pt x="273" y="493"/>
                    <a:pt x="272" y="493"/>
                  </a:cubicBezTo>
                  <a:lnTo>
                    <a:pt x="272" y="493"/>
                  </a:lnTo>
                  <a:cubicBezTo>
                    <a:pt x="269" y="450"/>
                    <a:pt x="263" y="403"/>
                    <a:pt x="252" y="356"/>
                  </a:cubicBezTo>
                  <a:cubicBezTo>
                    <a:pt x="248" y="339"/>
                    <a:pt x="242" y="325"/>
                    <a:pt x="234" y="314"/>
                  </a:cubicBezTo>
                  <a:lnTo>
                    <a:pt x="234" y="314"/>
                  </a:lnTo>
                  <a:cubicBezTo>
                    <a:pt x="231" y="237"/>
                    <a:pt x="229" y="159"/>
                    <a:pt x="229" y="82"/>
                  </a:cubicBezTo>
                  <a:cubicBezTo>
                    <a:pt x="229" y="31"/>
                    <a:pt x="186" y="1"/>
                    <a:pt x="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38"/>
            <p:cNvSpPr/>
            <p:nvPr/>
          </p:nvSpPr>
          <p:spPr>
            <a:xfrm rot="475657" flipH="1">
              <a:off x="5142530" y="2321228"/>
              <a:ext cx="27296" cy="23219"/>
            </a:xfrm>
            <a:custGeom>
              <a:avLst/>
              <a:gdLst/>
              <a:ahLst/>
              <a:cxnLst/>
              <a:rect l="l" t="t" r="r" b="b"/>
              <a:pathLst>
                <a:path w="549" h="467" extrusionOk="0">
                  <a:moveTo>
                    <a:pt x="471" y="1"/>
                  </a:moveTo>
                  <a:cubicBezTo>
                    <a:pt x="457" y="1"/>
                    <a:pt x="443" y="6"/>
                    <a:pt x="434" y="16"/>
                  </a:cubicBezTo>
                  <a:cubicBezTo>
                    <a:pt x="343" y="61"/>
                    <a:pt x="251" y="107"/>
                    <a:pt x="183" y="176"/>
                  </a:cubicBezTo>
                  <a:cubicBezTo>
                    <a:pt x="137" y="221"/>
                    <a:pt x="114" y="244"/>
                    <a:pt x="92" y="290"/>
                  </a:cubicBezTo>
                  <a:cubicBezTo>
                    <a:pt x="69" y="313"/>
                    <a:pt x="69" y="335"/>
                    <a:pt x="46" y="335"/>
                  </a:cubicBezTo>
                  <a:cubicBezTo>
                    <a:pt x="23" y="358"/>
                    <a:pt x="23" y="381"/>
                    <a:pt x="23" y="427"/>
                  </a:cubicBezTo>
                  <a:cubicBezTo>
                    <a:pt x="0" y="427"/>
                    <a:pt x="23" y="449"/>
                    <a:pt x="23" y="449"/>
                  </a:cubicBezTo>
                  <a:cubicBezTo>
                    <a:pt x="34" y="461"/>
                    <a:pt x="46" y="467"/>
                    <a:pt x="54" y="467"/>
                  </a:cubicBezTo>
                  <a:cubicBezTo>
                    <a:pt x="63" y="467"/>
                    <a:pt x="69" y="461"/>
                    <a:pt x="69" y="449"/>
                  </a:cubicBezTo>
                  <a:cubicBezTo>
                    <a:pt x="114" y="427"/>
                    <a:pt x="137" y="381"/>
                    <a:pt x="183" y="358"/>
                  </a:cubicBezTo>
                  <a:cubicBezTo>
                    <a:pt x="206" y="335"/>
                    <a:pt x="206" y="335"/>
                    <a:pt x="228" y="313"/>
                  </a:cubicBezTo>
                  <a:cubicBezTo>
                    <a:pt x="228" y="313"/>
                    <a:pt x="251" y="313"/>
                    <a:pt x="251" y="290"/>
                  </a:cubicBezTo>
                  <a:lnTo>
                    <a:pt x="274" y="290"/>
                  </a:lnTo>
                  <a:cubicBezTo>
                    <a:pt x="343" y="221"/>
                    <a:pt x="411" y="176"/>
                    <a:pt x="502" y="153"/>
                  </a:cubicBezTo>
                  <a:cubicBezTo>
                    <a:pt x="525" y="130"/>
                    <a:pt x="548" y="84"/>
                    <a:pt x="525" y="39"/>
                  </a:cubicBezTo>
                  <a:cubicBezTo>
                    <a:pt x="512" y="12"/>
                    <a:pt x="491" y="1"/>
                    <a:pt x="471" y="1"/>
                  </a:cubicBezTo>
                  <a:close/>
                </a:path>
              </a:pathLst>
            </a:custGeom>
            <a:solidFill>
              <a:srgbClr val="B7C2BA"/>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8"/>
            <p:cNvSpPr/>
            <p:nvPr/>
          </p:nvSpPr>
          <p:spPr>
            <a:xfrm rot="475657" flipH="1">
              <a:off x="5355562" y="2068726"/>
              <a:ext cx="110578" cy="61802"/>
            </a:xfrm>
            <a:custGeom>
              <a:avLst/>
              <a:gdLst/>
              <a:ahLst/>
              <a:cxnLst/>
              <a:rect l="l" t="t" r="r" b="b"/>
              <a:pathLst>
                <a:path w="2224" h="1243" extrusionOk="0">
                  <a:moveTo>
                    <a:pt x="2152" y="0"/>
                  </a:moveTo>
                  <a:cubicBezTo>
                    <a:pt x="2147" y="0"/>
                    <a:pt x="2142" y="1"/>
                    <a:pt x="2137" y="4"/>
                  </a:cubicBezTo>
                  <a:cubicBezTo>
                    <a:pt x="1749" y="141"/>
                    <a:pt x="1384" y="323"/>
                    <a:pt x="1042" y="529"/>
                  </a:cubicBezTo>
                  <a:cubicBezTo>
                    <a:pt x="859" y="620"/>
                    <a:pt x="676" y="734"/>
                    <a:pt x="494" y="848"/>
                  </a:cubicBezTo>
                  <a:cubicBezTo>
                    <a:pt x="334" y="940"/>
                    <a:pt x="174" y="1054"/>
                    <a:pt x="37" y="1191"/>
                  </a:cubicBezTo>
                  <a:cubicBezTo>
                    <a:pt x="0" y="1209"/>
                    <a:pt x="23" y="1243"/>
                    <a:pt x="45" y="1243"/>
                  </a:cubicBezTo>
                  <a:cubicBezTo>
                    <a:pt x="51" y="1243"/>
                    <a:pt x="56" y="1241"/>
                    <a:pt x="60" y="1236"/>
                  </a:cubicBezTo>
                  <a:cubicBezTo>
                    <a:pt x="243" y="1145"/>
                    <a:pt x="425" y="1031"/>
                    <a:pt x="608" y="917"/>
                  </a:cubicBezTo>
                  <a:cubicBezTo>
                    <a:pt x="768" y="826"/>
                    <a:pt x="927" y="734"/>
                    <a:pt x="1110" y="643"/>
                  </a:cubicBezTo>
                  <a:cubicBezTo>
                    <a:pt x="1452" y="438"/>
                    <a:pt x="1818" y="278"/>
                    <a:pt x="2183" y="118"/>
                  </a:cubicBezTo>
                  <a:cubicBezTo>
                    <a:pt x="2224" y="77"/>
                    <a:pt x="2192" y="0"/>
                    <a:pt x="2152" y="0"/>
                  </a:cubicBezTo>
                  <a:close/>
                </a:path>
              </a:pathLst>
            </a:custGeom>
            <a:solidFill>
              <a:srgbClr val="B7C2BA"/>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38"/>
            <p:cNvSpPr/>
            <p:nvPr/>
          </p:nvSpPr>
          <p:spPr>
            <a:xfrm rot="-9558332" flipH="1">
              <a:off x="7082027" y="2701041"/>
              <a:ext cx="71551" cy="71551"/>
            </a:xfrm>
            <a:custGeom>
              <a:avLst/>
              <a:gdLst/>
              <a:ahLst/>
              <a:cxnLst/>
              <a:rect l="l" t="t" r="r" b="b"/>
              <a:pathLst>
                <a:path w="4764" h="4764" extrusionOk="0">
                  <a:moveTo>
                    <a:pt x="1632" y="1"/>
                  </a:moveTo>
                  <a:cubicBezTo>
                    <a:pt x="947" y="262"/>
                    <a:pt x="392" y="1077"/>
                    <a:pt x="131" y="2023"/>
                  </a:cubicBezTo>
                  <a:cubicBezTo>
                    <a:pt x="131" y="2186"/>
                    <a:pt x="1" y="2447"/>
                    <a:pt x="131" y="2708"/>
                  </a:cubicBezTo>
                  <a:cubicBezTo>
                    <a:pt x="131" y="3002"/>
                    <a:pt x="392" y="3393"/>
                    <a:pt x="555" y="3524"/>
                  </a:cubicBezTo>
                  <a:cubicBezTo>
                    <a:pt x="1077" y="4078"/>
                    <a:pt x="1632" y="4633"/>
                    <a:pt x="2186" y="4763"/>
                  </a:cubicBezTo>
                  <a:cubicBezTo>
                    <a:pt x="2839" y="4763"/>
                    <a:pt x="3524" y="4469"/>
                    <a:pt x="3948" y="4078"/>
                  </a:cubicBezTo>
                  <a:cubicBezTo>
                    <a:pt x="4633" y="3393"/>
                    <a:pt x="4763" y="2317"/>
                    <a:pt x="4470" y="1501"/>
                  </a:cubicBezTo>
                  <a:cubicBezTo>
                    <a:pt x="4078" y="686"/>
                    <a:pt x="3263" y="131"/>
                    <a:pt x="2447" y="1"/>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38"/>
            <p:cNvSpPr/>
            <p:nvPr/>
          </p:nvSpPr>
          <p:spPr>
            <a:xfrm rot="302276">
              <a:off x="6212980" y="2809204"/>
              <a:ext cx="59251" cy="63422"/>
            </a:xfrm>
            <a:custGeom>
              <a:avLst/>
              <a:gdLst/>
              <a:ahLst/>
              <a:cxnLst/>
              <a:rect l="l" t="t" r="r" b="b"/>
              <a:pathLst>
                <a:path w="1250" h="1338" extrusionOk="0">
                  <a:moveTo>
                    <a:pt x="140" y="0"/>
                  </a:moveTo>
                  <a:cubicBezTo>
                    <a:pt x="96" y="0"/>
                    <a:pt x="46" y="30"/>
                    <a:pt x="46" y="81"/>
                  </a:cubicBezTo>
                  <a:cubicBezTo>
                    <a:pt x="0" y="697"/>
                    <a:pt x="434" y="1268"/>
                    <a:pt x="1050" y="1336"/>
                  </a:cubicBezTo>
                  <a:cubicBezTo>
                    <a:pt x="1057" y="1337"/>
                    <a:pt x="1063" y="1338"/>
                    <a:pt x="1070" y="1338"/>
                  </a:cubicBezTo>
                  <a:cubicBezTo>
                    <a:pt x="1234" y="1338"/>
                    <a:pt x="1250" y="1061"/>
                    <a:pt x="1096" y="1017"/>
                  </a:cubicBezTo>
                  <a:cubicBezTo>
                    <a:pt x="639" y="880"/>
                    <a:pt x="274" y="538"/>
                    <a:pt x="205" y="58"/>
                  </a:cubicBezTo>
                  <a:cubicBezTo>
                    <a:pt x="205" y="18"/>
                    <a:pt x="175" y="0"/>
                    <a:pt x="140" y="0"/>
                  </a:cubicBezTo>
                  <a:close/>
                </a:path>
              </a:pathLst>
            </a:custGeom>
            <a:solidFill>
              <a:srgbClr val="90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38"/>
            <p:cNvSpPr/>
            <p:nvPr/>
          </p:nvSpPr>
          <p:spPr>
            <a:xfrm rot="302276">
              <a:off x="6411886" y="2858859"/>
              <a:ext cx="61716" cy="34271"/>
            </a:xfrm>
            <a:custGeom>
              <a:avLst/>
              <a:gdLst/>
              <a:ahLst/>
              <a:cxnLst/>
              <a:rect l="l" t="t" r="r" b="b"/>
              <a:pathLst>
                <a:path w="1302" h="723" extrusionOk="0">
                  <a:moveTo>
                    <a:pt x="115" y="0"/>
                  </a:moveTo>
                  <a:cubicBezTo>
                    <a:pt x="69" y="0"/>
                    <a:pt x="23" y="23"/>
                    <a:pt x="23" y="69"/>
                  </a:cubicBezTo>
                  <a:cubicBezTo>
                    <a:pt x="1" y="297"/>
                    <a:pt x="229" y="480"/>
                    <a:pt x="389" y="571"/>
                  </a:cubicBezTo>
                  <a:cubicBezTo>
                    <a:pt x="550" y="661"/>
                    <a:pt x="740" y="722"/>
                    <a:pt x="936" y="722"/>
                  </a:cubicBezTo>
                  <a:cubicBezTo>
                    <a:pt x="989" y="722"/>
                    <a:pt x="1043" y="718"/>
                    <a:pt x="1096" y="708"/>
                  </a:cubicBezTo>
                  <a:cubicBezTo>
                    <a:pt x="1302" y="662"/>
                    <a:pt x="1256" y="320"/>
                    <a:pt x="1028" y="320"/>
                  </a:cubicBezTo>
                  <a:cubicBezTo>
                    <a:pt x="845" y="320"/>
                    <a:pt x="685" y="320"/>
                    <a:pt x="526" y="252"/>
                  </a:cubicBezTo>
                  <a:cubicBezTo>
                    <a:pt x="366" y="183"/>
                    <a:pt x="274" y="46"/>
                    <a:pt x="115" y="0"/>
                  </a:cubicBezTo>
                  <a:close/>
                </a:path>
              </a:pathLst>
            </a:custGeom>
            <a:solidFill>
              <a:srgbClr val="90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38"/>
            <p:cNvSpPr/>
            <p:nvPr/>
          </p:nvSpPr>
          <p:spPr>
            <a:xfrm rot="302276">
              <a:off x="5784793" y="2700380"/>
              <a:ext cx="13035" cy="13035"/>
            </a:xfrm>
            <a:custGeom>
              <a:avLst/>
              <a:gdLst/>
              <a:ahLst/>
              <a:cxnLst/>
              <a:rect l="l" t="t" r="r" b="b"/>
              <a:pathLst>
                <a:path w="275" h="275" extrusionOk="0">
                  <a:moveTo>
                    <a:pt x="115" y="1"/>
                  </a:moveTo>
                  <a:cubicBezTo>
                    <a:pt x="92" y="24"/>
                    <a:pt x="92" y="24"/>
                    <a:pt x="69" y="24"/>
                  </a:cubicBezTo>
                  <a:cubicBezTo>
                    <a:pt x="69" y="24"/>
                    <a:pt x="46" y="46"/>
                    <a:pt x="46" y="46"/>
                  </a:cubicBezTo>
                  <a:cubicBezTo>
                    <a:pt x="24" y="69"/>
                    <a:pt x="24" y="69"/>
                    <a:pt x="24" y="92"/>
                  </a:cubicBezTo>
                  <a:cubicBezTo>
                    <a:pt x="24" y="115"/>
                    <a:pt x="1" y="115"/>
                    <a:pt x="1" y="138"/>
                  </a:cubicBezTo>
                  <a:lnTo>
                    <a:pt x="24" y="183"/>
                  </a:lnTo>
                  <a:cubicBezTo>
                    <a:pt x="24" y="206"/>
                    <a:pt x="24" y="229"/>
                    <a:pt x="46" y="252"/>
                  </a:cubicBezTo>
                  <a:cubicBezTo>
                    <a:pt x="69" y="275"/>
                    <a:pt x="92" y="275"/>
                    <a:pt x="115" y="275"/>
                  </a:cubicBezTo>
                  <a:lnTo>
                    <a:pt x="183" y="275"/>
                  </a:lnTo>
                  <a:cubicBezTo>
                    <a:pt x="183" y="275"/>
                    <a:pt x="206" y="252"/>
                    <a:pt x="206" y="252"/>
                  </a:cubicBezTo>
                  <a:cubicBezTo>
                    <a:pt x="229" y="252"/>
                    <a:pt x="252" y="229"/>
                    <a:pt x="252" y="229"/>
                  </a:cubicBezTo>
                  <a:cubicBezTo>
                    <a:pt x="252" y="206"/>
                    <a:pt x="275" y="206"/>
                    <a:pt x="275" y="183"/>
                  </a:cubicBezTo>
                  <a:cubicBezTo>
                    <a:pt x="275" y="183"/>
                    <a:pt x="275" y="160"/>
                    <a:pt x="275" y="160"/>
                  </a:cubicBezTo>
                  <a:cubicBezTo>
                    <a:pt x="275" y="138"/>
                    <a:pt x="275" y="138"/>
                    <a:pt x="275" y="115"/>
                  </a:cubicBezTo>
                  <a:cubicBezTo>
                    <a:pt x="275" y="115"/>
                    <a:pt x="275" y="92"/>
                    <a:pt x="275" y="92"/>
                  </a:cubicBezTo>
                  <a:cubicBezTo>
                    <a:pt x="275" y="69"/>
                    <a:pt x="252" y="46"/>
                    <a:pt x="252" y="46"/>
                  </a:cubicBezTo>
                  <a:cubicBezTo>
                    <a:pt x="229" y="46"/>
                    <a:pt x="229" y="24"/>
                    <a:pt x="206" y="24"/>
                  </a:cubicBezTo>
                  <a:cubicBezTo>
                    <a:pt x="206" y="24"/>
                    <a:pt x="183" y="24"/>
                    <a:pt x="183" y="1"/>
                  </a:cubicBezTo>
                  <a:close/>
                </a:path>
              </a:pathLst>
            </a:custGeom>
            <a:solidFill>
              <a:srgbClr val="913B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38"/>
            <p:cNvSpPr/>
            <p:nvPr/>
          </p:nvSpPr>
          <p:spPr>
            <a:xfrm rot="302276">
              <a:off x="6371188" y="2738979"/>
              <a:ext cx="11992" cy="11945"/>
            </a:xfrm>
            <a:custGeom>
              <a:avLst/>
              <a:gdLst/>
              <a:ahLst/>
              <a:cxnLst/>
              <a:rect l="l" t="t" r="r" b="b"/>
              <a:pathLst>
                <a:path w="253" h="252" extrusionOk="0">
                  <a:moveTo>
                    <a:pt x="69" y="1"/>
                  </a:moveTo>
                  <a:cubicBezTo>
                    <a:pt x="47" y="24"/>
                    <a:pt x="47" y="46"/>
                    <a:pt x="24" y="69"/>
                  </a:cubicBezTo>
                  <a:cubicBezTo>
                    <a:pt x="24" y="92"/>
                    <a:pt x="24" y="92"/>
                    <a:pt x="24" y="115"/>
                  </a:cubicBezTo>
                  <a:cubicBezTo>
                    <a:pt x="1" y="138"/>
                    <a:pt x="24" y="206"/>
                    <a:pt x="47" y="229"/>
                  </a:cubicBezTo>
                  <a:cubicBezTo>
                    <a:pt x="69" y="252"/>
                    <a:pt x="92" y="252"/>
                    <a:pt x="138" y="252"/>
                  </a:cubicBezTo>
                  <a:cubicBezTo>
                    <a:pt x="161" y="252"/>
                    <a:pt x="184" y="252"/>
                    <a:pt x="206" y="229"/>
                  </a:cubicBezTo>
                  <a:cubicBezTo>
                    <a:pt x="252" y="183"/>
                    <a:pt x="252" y="138"/>
                    <a:pt x="252" y="115"/>
                  </a:cubicBezTo>
                  <a:cubicBezTo>
                    <a:pt x="229" y="92"/>
                    <a:pt x="229" y="92"/>
                    <a:pt x="229" y="69"/>
                  </a:cubicBezTo>
                  <a:cubicBezTo>
                    <a:pt x="229" y="69"/>
                    <a:pt x="229" y="46"/>
                    <a:pt x="229" y="46"/>
                  </a:cubicBezTo>
                  <a:cubicBezTo>
                    <a:pt x="206" y="46"/>
                    <a:pt x="206" y="24"/>
                    <a:pt x="184" y="24"/>
                  </a:cubicBezTo>
                  <a:cubicBezTo>
                    <a:pt x="184" y="24"/>
                    <a:pt x="184" y="1"/>
                    <a:pt x="161" y="1"/>
                  </a:cubicBezTo>
                  <a:close/>
                </a:path>
              </a:pathLst>
            </a:custGeom>
            <a:solidFill>
              <a:srgbClr val="913B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1" name="Google Shape;4791;p38"/>
            <p:cNvGrpSpPr/>
            <p:nvPr/>
          </p:nvGrpSpPr>
          <p:grpSpPr>
            <a:xfrm rot="1881103">
              <a:off x="5272641" y="2119128"/>
              <a:ext cx="1166731" cy="766658"/>
              <a:chOff x="2108759" y="3873617"/>
              <a:chExt cx="1577543" cy="1037228"/>
            </a:xfrm>
          </p:grpSpPr>
          <p:sp>
            <p:nvSpPr>
              <p:cNvPr id="4792" name="Google Shape;4792;p38"/>
              <p:cNvSpPr/>
              <p:nvPr/>
            </p:nvSpPr>
            <p:spPr>
              <a:xfrm>
                <a:off x="2150459" y="3936634"/>
                <a:ext cx="1535843" cy="974211"/>
              </a:xfrm>
              <a:custGeom>
                <a:avLst/>
                <a:gdLst/>
                <a:ahLst/>
                <a:cxnLst/>
                <a:rect l="l" t="t" r="r" b="b"/>
                <a:pathLst>
                  <a:path w="47697" h="30255" extrusionOk="0">
                    <a:moveTo>
                      <a:pt x="2443" y="1"/>
                    </a:moveTo>
                    <a:cubicBezTo>
                      <a:pt x="177" y="5578"/>
                      <a:pt x="0" y="12274"/>
                      <a:pt x="2944" y="17484"/>
                    </a:cubicBezTo>
                    <a:cubicBezTo>
                      <a:pt x="3680" y="18764"/>
                      <a:pt x="4533" y="19927"/>
                      <a:pt x="5446" y="21031"/>
                    </a:cubicBezTo>
                    <a:cubicBezTo>
                      <a:pt x="6799" y="22694"/>
                      <a:pt x="8271" y="24224"/>
                      <a:pt x="9993" y="25387"/>
                    </a:cubicBezTo>
                    <a:cubicBezTo>
                      <a:pt x="11038" y="26064"/>
                      <a:pt x="12142" y="26623"/>
                      <a:pt x="13245" y="27109"/>
                    </a:cubicBezTo>
                    <a:cubicBezTo>
                      <a:pt x="17435" y="28891"/>
                      <a:pt x="22954" y="30255"/>
                      <a:pt x="27897" y="30255"/>
                    </a:cubicBezTo>
                    <a:cubicBezTo>
                      <a:pt x="29239" y="30255"/>
                      <a:pt x="30539" y="30154"/>
                      <a:pt x="31759" y="29934"/>
                    </a:cubicBezTo>
                    <a:cubicBezTo>
                      <a:pt x="37395" y="28948"/>
                      <a:pt x="41869" y="25269"/>
                      <a:pt x="44886" y="20369"/>
                    </a:cubicBezTo>
                    <a:cubicBezTo>
                      <a:pt x="46652" y="17425"/>
                      <a:pt x="47387" y="14232"/>
                      <a:pt x="47697" y="10553"/>
                    </a:cubicBezTo>
                    <a:cubicBezTo>
                      <a:pt x="45739" y="10302"/>
                      <a:pt x="43708" y="10067"/>
                      <a:pt x="41751" y="9817"/>
                    </a:cubicBezTo>
                    <a:cubicBezTo>
                      <a:pt x="39602" y="9567"/>
                      <a:pt x="37395" y="9331"/>
                      <a:pt x="35246" y="8890"/>
                    </a:cubicBezTo>
                    <a:cubicBezTo>
                      <a:pt x="33407" y="8595"/>
                      <a:pt x="31641" y="8154"/>
                      <a:pt x="29801" y="7727"/>
                    </a:cubicBezTo>
                    <a:cubicBezTo>
                      <a:pt x="27285" y="7124"/>
                      <a:pt x="24709" y="6564"/>
                      <a:pt x="22193" y="5946"/>
                    </a:cubicBezTo>
                    <a:cubicBezTo>
                      <a:pt x="15512" y="4357"/>
                      <a:pt x="8698" y="2827"/>
                      <a:pt x="2443"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38"/>
              <p:cNvSpPr/>
              <p:nvPr/>
            </p:nvSpPr>
            <p:spPr>
              <a:xfrm>
                <a:off x="2108759" y="3873617"/>
                <a:ext cx="1536326" cy="997073"/>
              </a:xfrm>
              <a:custGeom>
                <a:avLst/>
                <a:gdLst/>
                <a:ahLst/>
                <a:cxnLst/>
                <a:rect l="l" t="t" r="r" b="b"/>
                <a:pathLst>
                  <a:path w="47712" h="30965" fill="none" extrusionOk="0">
                    <a:moveTo>
                      <a:pt x="2944" y="17543"/>
                    </a:moveTo>
                    <a:cubicBezTo>
                      <a:pt x="3679" y="18764"/>
                      <a:pt x="4533" y="19927"/>
                      <a:pt x="5460" y="21030"/>
                    </a:cubicBezTo>
                    <a:cubicBezTo>
                      <a:pt x="6814" y="22693"/>
                      <a:pt x="8212" y="24224"/>
                      <a:pt x="9993" y="25387"/>
                    </a:cubicBezTo>
                    <a:cubicBezTo>
                      <a:pt x="11038" y="26063"/>
                      <a:pt x="12141" y="26608"/>
                      <a:pt x="13245" y="27108"/>
                    </a:cubicBezTo>
                    <a:cubicBezTo>
                      <a:pt x="18514" y="29375"/>
                      <a:pt x="26063" y="30964"/>
                      <a:pt x="31700" y="29978"/>
                    </a:cubicBezTo>
                    <a:cubicBezTo>
                      <a:pt x="37410" y="28948"/>
                      <a:pt x="41883" y="25269"/>
                      <a:pt x="44886" y="20354"/>
                    </a:cubicBezTo>
                    <a:cubicBezTo>
                      <a:pt x="46666" y="17410"/>
                      <a:pt x="47343" y="14408"/>
                      <a:pt x="47711" y="10729"/>
                    </a:cubicBezTo>
                    <a:cubicBezTo>
                      <a:pt x="45680" y="10479"/>
                      <a:pt x="43900" y="10302"/>
                      <a:pt x="41825" y="9934"/>
                    </a:cubicBezTo>
                    <a:cubicBezTo>
                      <a:pt x="39676" y="9566"/>
                      <a:pt x="37410" y="9257"/>
                      <a:pt x="35261" y="8831"/>
                    </a:cubicBezTo>
                    <a:cubicBezTo>
                      <a:pt x="33422" y="8521"/>
                      <a:pt x="31523" y="8154"/>
                      <a:pt x="29742" y="7786"/>
                    </a:cubicBezTo>
                    <a:cubicBezTo>
                      <a:pt x="27049" y="7241"/>
                      <a:pt x="24106" y="6564"/>
                      <a:pt x="21531" y="5946"/>
                    </a:cubicBezTo>
                    <a:cubicBezTo>
                      <a:pt x="14835" y="4416"/>
                      <a:pt x="8713" y="2826"/>
                      <a:pt x="2458" y="1"/>
                    </a:cubicBezTo>
                    <a:cubicBezTo>
                      <a:pt x="118" y="5637"/>
                      <a:pt x="0" y="12259"/>
                      <a:pt x="2944" y="1754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38"/>
              <p:cNvSpPr/>
              <p:nvPr/>
            </p:nvSpPr>
            <p:spPr>
              <a:xfrm>
                <a:off x="2142408" y="3899217"/>
                <a:ext cx="1441530" cy="888527"/>
              </a:xfrm>
              <a:custGeom>
                <a:avLst/>
                <a:gdLst/>
                <a:ahLst/>
                <a:cxnLst/>
                <a:rect l="l" t="t" r="r" b="b"/>
                <a:pathLst>
                  <a:path w="44768" h="27594" fill="none" extrusionOk="0">
                    <a:moveTo>
                      <a:pt x="7844" y="21280"/>
                    </a:moveTo>
                    <a:cubicBezTo>
                      <a:pt x="1958" y="16188"/>
                      <a:pt x="0" y="7050"/>
                      <a:pt x="3253" y="0"/>
                    </a:cubicBezTo>
                    <a:cubicBezTo>
                      <a:pt x="11214" y="3503"/>
                      <a:pt x="30964" y="8036"/>
                      <a:pt x="44768" y="9625"/>
                    </a:cubicBezTo>
                    <a:cubicBezTo>
                      <a:pt x="44459" y="17601"/>
                      <a:pt x="38808" y="25327"/>
                      <a:pt x="31081" y="27049"/>
                    </a:cubicBezTo>
                    <a:cubicBezTo>
                      <a:pt x="28815" y="27594"/>
                      <a:pt x="26431" y="27594"/>
                      <a:pt x="24091" y="27417"/>
                    </a:cubicBezTo>
                    <a:cubicBezTo>
                      <a:pt x="20294" y="27108"/>
                      <a:pt x="16497" y="26181"/>
                      <a:pt x="12995" y="24592"/>
                    </a:cubicBezTo>
                    <a:cubicBezTo>
                      <a:pt x="11155" y="23738"/>
                      <a:pt x="9375" y="22634"/>
                      <a:pt x="7844" y="2128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38"/>
              <p:cNvSpPr/>
              <p:nvPr/>
            </p:nvSpPr>
            <p:spPr>
              <a:xfrm>
                <a:off x="2440458" y="4049433"/>
                <a:ext cx="49330" cy="102396"/>
              </a:xfrm>
              <a:custGeom>
                <a:avLst/>
                <a:gdLst/>
                <a:ahLst/>
                <a:cxnLst/>
                <a:rect l="l" t="t" r="r" b="b"/>
                <a:pathLst>
                  <a:path w="1532" h="3180" fill="none" extrusionOk="0">
                    <a:moveTo>
                      <a:pt x="1164" y="2694"/>
                    </a:moveTo>
                    <a:cubicBezTo>
                      <a:pt x="1473" y="2017"/>
                      <a:pt x="1473" y="1281"/>
                      <a:pt x="1473" y="604"/>
                    </a:cubicBezTo>
                    <a:cubicBezTo>
                      <a:pt x="1473" y="427"/>
                      <a:pt x="1531" y="177"/>
                      <a:pt x="1531" y="0"/>
                    </a:cubicBezTo>
                    <a:cubicBezTo>
                      <a:pt x="1164" y="368"/>
                      <a:pt x="854" y="795"/>
                      <a:pt x="560" y="1222"/>
                    </a:cubicBezTo>
                    <a:cubicBezTo>
                      <a:pt x="369" y="1472"/>
                      <a:pt x="251" y="1781"/>
                      <a:pt x="119" y="2075"/>
                    </a:cubicBezTo>
                    <a:cubicBezTo>
                      <a:pt x="60" y="2267"/>
                      <a:pt x="1" y="2517"/>
                      <a:pt x="60" y="2752"/>
                    </a:cubicBezTo>
                    <a:cubicBezTo>
                      <a:pt x="119" y="3003"/>
                      <a:pt x="369" y="3179"/>
                      <a:pt x="560" y="3179"/>
                    </a:cubicBezTo>
                    <a:cubicBezTo>
                      <a:pt x="854" y="3179"/>
                      <a:pt x="1046" y="2944"/>
                      <a:pt x="1164" y="269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38"/>
              <p:cNvSpPr/>
              <p:nvPr/>
            </p:nvSpPr>
            <p:spPr>
              <a:xfrm>
                <a:off x="2539024" y="4179749"/>
                <a:ext cx="43631" cy="104747"/>
              </a:xfrm>
              <a:custGeom>
                <a:avLst/>
                <a:gdLst/>
                <a:ahLst/>
                <a:cxnLst/>
                <a:rect l="l" t="t" r="r" b="b"/>
                <a:pathLst>
                  <a:path w="1355" h="3253" fill="none" extrusionOk="0">
                    <a:moveTo>
                      <a:pt x="560" y="3253"/>
                    </a:moveTo>
                    <a:cubicBezTo>
                      <a:pt x="869" y="3253"/>
                      <a:pt x="1178" y="2944"/>
                      <a:pt x="1296" y="2635"/>
                    </a:cubicBezTo>
                    <a:cubicBezTo>
                      <a:pt x="1355" y="2267"/>
                      <a:pt x="1355" y="1899"/>
                      <a:pt x="1296" y="1531"/>
                    </a:cubicBezTo>
                    <a:cubicBezTo>
                      <a:pt x="1296" y="1045"/>
                      <a:pt x="1237" y="486"/>
                      <a:pt x="1178" y="0"/>
                    </a:cubicBezTo>
                    <a:cubicBezTo>
                      <a:pt x="810" y="604"/>
                      <a:pt x="501" y="1222"/>
                      <a:pt x="192" y="1840"/>
                    </a:cubicBezTo>
                    <a:cubicBezTo>
                      <a:pt x="133" y="2076"/>
                      <a:pt x="1" y="2385"/>
                      <a:pt x="75" y="2635"/>
                    </a:cubicBezTo>
                    <a:cubicBezTo>
                      <a:pt x="75" y="2885"/>
                      <a:pt x="251" y="3179"/>
                      <a:pt x="560"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38"/>
              <p:cNvSpPr/>
              <p:nvPr/>
            </p:nvSpPr>
            <p:spPr>
              <a:xfrm>
                <a:off x="2420558" y="4282115"/>
                <a:ext cx="45531" cy="94797"/>
              </a:xfrm>
              <a:custGeom>
                <a:avLst/>
                <a:gdLst/>
                <a:ahLst/>
                <a:cxnLst/>
                <a:rect l="l" t="t" r="r" b="b"/>
                <a:pathLst>
                  <a:path w="1414" h="2944" fill="none" extrusionOk="0">
                    <a:moveTo>
                      <a:pt x="133" y="2576"/>
                    </a:moveTo>
                    <a:cubicBezTo>
                      <a:pt x="192" y="2649"/>
                      <a:pt x="251" y="2708"/>
                      <a:pt x="310" y="2767"/>
                    </a:cubicBezTo>
                    <a:cubicBezTo>
                      <a:pt x="442" y="2944"/>
                      <a:pt x="737" y="2885"/>
                      <a:pt x="928" y="2767"/>
                    </a:cubicBezTo>
                    <a:cubicBezTo>
                      <a:pt x="1105" y="2649"/>
                      <a:pt x="1178" y="2399"/>
                      <a:pt x="1237" y="2208"/>
                    </a:cubicBezTo>
                    <a:cubicBezTo>
                      <a:pt x="1414" y="1472"/>
                      <a:pt x="1355" y="736"/>
                      <a:pt x="1237" y="0"/>
                    </a:cubicBezTo>
                    <a:cubicBezTo>
                      <a:pt x="869" y="368"/>
                      <a:pt x="560" y="736"/>
                      <a:pt x="310" y="1178"/>
                    </a:cubicBezTo>
                    <a:cubicBezTo>
                      <a:pt x="74" y="1604"/>
                      <a:pt x="1" y="2090"/>
                      <a:pt x="133" y="257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38"/>
              <p:cNvSpPr/>
              <p:nvPr/>
            </p:nvSpPr>
            <p:spPr>
              <a:xfrm>
                <a:off x="2693040" y="4116249"/>
                <a:ext cx="47431" cy="112797"/>
              </a:xfrm>
              <a:custGeom>
                <a:avLst/>
                <a:gdLst/>
                <a:ahLst/>
                <a:cxnLst/>
                <a:rect l="l" t="t" r="r" b="b"/>
                <a:pathLst>
                  <a:path w="1473" h="3503" fill="none" extrusionOk="0">
                    <a:moveTo>
                      <a:pt x="678" y="3444"/>
                    </a:moveTo>
                    <a:cubicBezTo>
                      <a:pt x="928" y="3444"/>
                      <a:pt x="1105" y="3194"/>
                      <a:pt x="1237" y="3017"/>
                    </a:cubicBezTo>
                    <a:cubicBezTo>
                      <a:pt x="1472" y="2458"/>
                      <a:pt x="1414" y="1781"/>
                      <a:pt x="1355" y="1178"/>
                    </a:cubicBezTo>
                    <a:cubicBezTo>
                      <a:pt x="1355" y="810"/>
                      <a:pt x="1296" y="501"/>
                      <a:pt x="1296" y="133"/>
                    </a:cubicBezTo>
                    <a:cubicBezTo>
                      <a:pt x="1296" y="74"/>
                      <a:pt x="1237" y="74"/>
                      <a:pt x="1237" y="0"/>
                    </a:cubicBezTo>
                    <a:cubicBezTo>
                      <a:pt x="737" y="619"/>
                      <a:pt x="369" y="1354"/>
                      <a:pt x="192" y="2090"/>
                    </a:cubicBezTo>
                    <a:cubicBezTo>
                      <a:pt x="74" y="2399"/>
                      <a:pt x="1" y="2649"/>
                      <a:pt x="74" y="2944"/>
                    </a:cubicBezTo>
                    <a:cubicBezTo>
                      <a:pt x="133" y="3194"/>
                      <a:pt x="369" y="3503"/>
                      <a:pt x="678" y="3444"/>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38"/>
              <p:cNvSpPr/>
              <p:nvPr/>
            </p:nvSpPr>
            <p:spPr>
              <a:xfrm>
                <a:off x="2600656" y="4345615"/>
                <a:ext cx="47398" cy="110446"/>
              </a:xfrm>
              <a:custGeom>
                <a:avLst/>
                <a:gdLst/>
                <a:ahLst/>
                <a:cxnLst/>
                <a:rect l="l" t="t" r="r" b="b"/>
                <a:pathLst>
                  <a:path w="1472" h="3430" fill="none" extrusionOk="0">
                    <a:moveTo>
                      <a:pt x="427" y="3311"/>
                    </a:moveTo>
                    <a:cubicBezTo>
                      <a:pt x="736" y="3429"/>
                      <a:pt x="1030" y="3253"/>
                      <a:pt x="1222" y="3002"/>
                    </a:cubicBezTo>
                    <a:cubicBezTo>
                      <a:pt x="1339" y="2752"/>
                      <a:pt x="1398" y="2443"/>
                      <a:pt x="1398" y="2149"/>
                    </a:cubicBezTo>
                    <a:cubicBezTo>
                      <a:pt x="1472" y="1413"/>
                      <a:pt x="1398" y="677"/>
                      <a:pt x="1339" y="0"/>
                    </a:cubicBezTo>
                    <a:cubicBezTo>
                      <a:pt x="854" y="545"/>
                      <a:pt x="486" y="1222"/>
                      <a:pt x="236" y="1899"/>
                    </a:cubicBezTo>
                    <a:cubicBezTo>
                      <a:pt x="118" y="2149"/>
                      <a:pt x="0" y="2384"/>
                      <a:pt x="0" y="2693"/>
                    </a:cubicBezTo>
                    <a:cubicBezTo>
                      <a:pt x="0" y="2944"/>
                      <a:pt x="177" y="3253"/>
                      <a:pt x="427" y="3311"/>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38"/>
              <p:cNvSpPr/>
              <p:nvPr/>
            </p:nvSpPr>
            <p:spPr>
              <a:xfrm>
                <a:off x="2716740" y="4517148"/>
                <a:ext cx="45531" cy="94797"/>
              </a:xfrm>
              <a:custGeom>
                <a:avLst/>
                <a:gdLst/>
                <a:ahLst/>
                <a:cxnLst/>
                <a:rect l="l" t="t" r="r" b="b"/>
                <a:pathLst>
                  <a:path w="1414" h="2944" fill="none" extrusionOk="0">
                    <a:moveTo>
                      <a:pt x="560" y="2885"/>
                    </a:moveTo>
                    <a:cubicBezTo>
                      <a:pt x="736" y="2944"/>
                      <a:pt x="928" y="2885"/>
                      <a:pt x="1045" y="2708"/>
                    </a:cubicBezTo>
                    <a:cubicBezTo>
                      <a:pt x="1178" y="2576"/>
                      <a:pt x="1237" y="2399"/>
                      <a:pt x="1237" y="2208"/>
                    </a:cubicBezTo>
                    <a:cubicBezTo>
                      <a:pt x="1413" y="1472"/>
                      <a:pt x="1355" y="736"/>
                      <a:pt x="1178" y="1"/>
                    </a:cubicBezTo>
                    <a:cubicBezTo>
                      <a:pt x="736" y="369"/>
                      <a:pt x="369" y="928"/>
                      <a:pt x="192" y="1413"/>
                    </a:cubicBezTo>
                    <a:cubicBezTo>
                      <a:pt x="74" y="1899"/>
                      <a:pt x="1" y="2399"/>
                      <a:pt x="310" y="2767"/>
                    </a:cubicBezTo>
                    <a:cubicBezTo>
                      <a:pt x="369" y="2826"/>
                      <a:pt x="501" y="2885"/>
                      <a:pt x="560" y="2885"/>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38"/>
              <p:cNvSpPr/>
              <p:nvPr/>
            </p:nvSpPr>
            <p:spPr>
              <a:xfrm>
                <a:off x="2784039" y="4290165"/>
                <a:ext cx="47398" cy="116596"/>
              </a:xfrm>
              <a:custGeom>
                <a:avLst/>
                <a:gdLst/>
                <a:ahLst/>
                <a:cxnLst/>
                <a:rect l="l" t="t" r="r" b="b"/>
                <a:pathLst>
                  <a:path w="1472" h="3621" fill="none" extrusionOk="0">
                    <a:moveTo>
                      <a:pt x="486" y="3562"/>
                    </a:moveTo>
                    <a:cubicBezTo>
                      <a:pt x="795" y="3621"/>
                      <a:pt x="1163" y="3370"/>
                      <a:pt x="1295" y="3135"/>
                    </a:cubicBezTo>
                    <a:cubicBezTo>
                      <a:pt x="1413" y="2826"/>
                      <a:pt x="1472" y="2517"/>
                      <a:pt x="1472" y="2208"/>
                    </a:cubicBezTo>
                    <a:cubicBezTo>
                      <a:pt x="1472" y="1472"/>
                      <a:pt x="1413" y="736"/>
                      <a:pt x="1354" y="0"/>
                    </a:cubicBezTo>
                    <a:cubicBezTo>
                      <a:pt x="1222" y="251"/>
                      <a:pt x="1045" y="427"/>
                      <a:pt x="854" y="677"/>
                    </a:cubicBezTo>
                    <a:cubicBezTo>
                      <a:pt x="427" y="1163"/>
                      <a:pt x="192" y="1722"/>
                      <a:pt x="59" y="2326"/>
                    </a:cubicBezTo>
                    <a:cubicBezTo>
                      <a:pt x="0" y="2576"/>
                      <a:pt x="0" y="2826"/>
                      <a:pt x="59" y="3061"/>
                    </a:cubicBezTo>
                    <a:cubicBezTo>
                      <a:pt x="118" y="3253"/>
                      <a:pt x="309" y="3503"/>
                      <a:pt x="486"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38"/>
              <p:cNvSpPr/>
              <p:nvPr/>
            </p:nvSpPr>
            <p:spPr>
              <a:xfrm>
                <a:off x="2920506" y="4209116"/>
                <a:ext cx="43148" cy="106679"/>
              </a:xfrm>
              <a:custGeom>
                <a:avLst/>
                <a:gdLst/>
                <a:ahLst/>
                <a:cxnLst/>
                <a:rect l="l" t="t" r="r" b="b"/>
                <a:pathLst>
                  <a:path w="1340" h="3313" fill="none" extrusionOk="0">
                    <a:moveTo>
                      <a:pt x="737" y="3253"/>
                    </a:moveTo>
                    <a:cubicBezTo>
                      <a:pt x="972" y="3253"/>
                      <a:pt x="1163" y="3003"/>
                      <a:pt x="1222" y="2826"/>
                    </a:cubicBezTo>
                    <a:cubicBezTo>
                      <a:pt x="1340" y="2576"/>
                      <a:pt x="1281" y="2341"/>
                      <a:pt x="1281" y="2091"/>
                    </a:cubicBezTo>
                    <a:cubicBezTo>
                      <a:pt x="1222" y="1414"/>
                      <a:pt x="1163" y="678"/>
                      <a:pt x="1104" y="1"/>
                    </a:cubicBezTo>
                    <a:cubicBezTo>
                      <a:pt x="663" y="560"/>
                      <a:pt x="369" y="1237"/>
                      <a:pt x="177" y="1973"/>
                    </a:cubicBezTo>
                    <a:cubicBezTo>
                      <a:pt x="60" y="2208"/>
                      <a:pt x="1" y="2517"/>
                      <a:pt x="118" y="2826"/>
                    </a:cubicBezTo>
                    <a:cubicBezTo>
                      <a:pt x="177" y="3077"/>
                      <a:pt x="486" y="3312"/>
                      <a:pt x="737" y="3253"/>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38"/>
              <p:cNvSpPr/>
              <p:nvPr/>
            </p:nvSpPr>
            <p:spPr>
              <a:xfrm>
                <a:off x="3003455" y="4363132"/>
                <a:ext cx="53098" cy="118496"/>
              </a:xfrm>
              <a:custGeom>
                <a:avLst/>
                <a:gdLst/>
                <a:ahLst/>
                <a:cxnLst/>
                <a:rect l="l" t="t" r="r" b="b"/>
                <a:pathLst>
                  <a:path w="1649" h="3680" fill="none" extrusionOk="0">
                    <a:moveTo>
                      <a:pt x="971" y="3562"/>
                    </a:moveTo>
                    <a:cubicBezTo>
                      <a:pt x="1104" y="3503"/>
                      <a:pt x="1163" y="3371"/>
                      <a:pt x="1280" y="3312"/>
                    </a:cubicBezTo>
                    <a:cubicBezTo>
                      <a:pt x="1648" y="2767"/>
                      <a:pt x="1589" y="2090"/>
                      <a:pt x="1531" y="1472"/>
                    </a:cubicBezTo>
                    <a:cubicBezTo>
                      <a:pt x="1472" y="987"/>
                      <a:pt x="1398" y="501"/>
                      <a:pt x="1398" y="1"/>
                    </a:cubicBezTo>
                    <a:cubicBezTo>
                      <a:pt x="1222" y="1"/>
                      <a:pt x="1163" y="192"/>
                      <a:pt x="1163" y="310"/>
                    </a:cubicBezTo>
                    <a:cubicBezTo>
                      <a:pt x="1030" y="619"/>
                      <a:pt x="795" y="869"/>
                      <a:pt x="545" y="1163"/>
                    </a:cubicBezTo>
                    <a:cubicBezTo>
                      <a:pt x="427" y="1355"/>
                      <a:pt x="294" y="1605"/>
                      <a:pt x="236" y="1840"/>
                    </a:cubicBezTo>
                    <a:cubicBezTo>
                      <a:pt x="118" y="2090"/>
                      <a:pt x="59" y="2400"/>
                      <a:pt x="0" y="2635"/>
                    </a:cubicBezTo>
                    <a:cubicBezTo>
                      <a:pt x="0" y="2885"/>
                      <a:pt x="59" y="3194"/>
                      <a:pt x="236" y="3371"/>
                    </a:cubicBezTo>
                    <a:cubicBezTo>
                      <a:pt x="427" y="3562"/>
                      <a:pt x="736" y="3680"/>
                      <a:pt x="971" y="3562"/>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38"/>
              <p:cNvSpPr/>
              <p:nvPr/>
            </p:nvSpPr>
            <p:spPr>
              <a:xfrm>
                <a:off x="3161238" y="4258416"/>
                <a:ext cx="51230" cy="112797"/>
              </a:xfrm>
              <a:custGeom>
                <a:avLst/>
                <a:gdLst/>
                <a:ahLst/>
                <a:cxnLst/>
                <a:rect l="l" t="t" r="r" b="b"/>
                <a:pathLst>
                  <a:path w="1591" h="3503" fill="none" extrusionOk="0">
                    <a:moveTo>
                      <a:pt x="1472" y="0"/>
                    </a:moveTo>
                    <a:cubicBezTo>
                      <a:pt x="1163" y="619"/>
                      <a:pt x="795" y="1178"/>
                      <a:pt x="427" y="1722"/>
                    </a:cubicBezTo>
                    <a:cubicBezTo>
                      <a:pt x="369" y="1840"/>
                      <a:pt x="310" y="2031"/>
                      <a:pt x="251" y="2149"/>
                    </a:cubicBezTo>
                    <a:cubicBezTo>
                      <a:pt x="118" y="2399"/>
                      <a:pt x="1" y="2649"/>
                      <a:pt x="60" y="2885"/>
                    </a:cubicBezTo>
                    <a:cubicBezTo>
                      <a:pt x="60" y="3135"/>
                      <a:pt x="251" y="3385"/>
                      <a:pt x="486" y="3444"/>
                    </a:cubicBezTo>
                    <a:cubicBezTo>
                      <a:pt x="678" y="3503"/>
                      <a:pt x="913" y="3444"/>
                      <a:pt x="1104" y="3312"/>
                    </a:cubicBezTo>
                    <a:cubicBezTo>
                      <a:pt x="1222" y="3194"/>
                      <a:pt x="1355" y="3017"/>
                      <a:pt x="1413" y="2826"/>
                    </a:cubicBezTo>
                    <a:cubicBezTo>
                      <a:pt x="1590" y="2340"/>
                      <a:pt x="1590" y="1840"/>
                      <a:pt x="1531" y="1295"/>
                    </a:cubicBezTo>
                    <a:cubicBezTo>
                      <a:pt x="1531" y="869"/>
                      <a:pt x="1531" y="442"/>
                      <a:pt x="1472" y="0"/>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38"/>
              <p:cNvSpPr/>
              <p:nvPr/>
            </p:nvSpPr>
            <p:spPr>
              <a:xfrm>
                <a:off x="3121921" y="4495348"/>
                <a:ext cx="49298" cy="110929"/>
              </a:xfrm>
              <a:custGeom>
                <a:avLst/>
                <a:gdLst/>
                <a:ahLst/>
                <a:cxnLst/>
                <a:rect l="l" t="t" r="r" b="b"/>
                <a:pathLst>
                  <a:path w="1531" h="3445" fill="none" extrusionOk="0">
                    <a:moveTo>
                      <a:pt x="1398" y="2517"/>
                    </a:moveTo>
                    <a:cubicBezTo>
                      <a:pt x="1531" y="1973"/>
                      <a:pt x="1472" y="1355"/>
                      <a:pt x="1398" y="810"/>
                    </a:cubicBezTo>
                    <a:cubicBezTo>
                      <a:pt x="1339" y="560"/>
                      <a:pt x="1339" y="251"/>
                      <a:pt x="1281" y="1"/>
                    </a:cubicBezTo>
                    <a:cubicBezTo>
                      <a:pt x="795" y="619"/>
                      <a:pt x="427" y="1296"/>
                      <a:pt x="177" y="2090"/>
                    </a:cubicBezTo>
                    <a:cubicBezTo>
                      <a:pt x="59" y="2341"/>
                      <a:pt x="0" y="2576"/>
                      <a:pt x="59" y="2885"/>
                    </a:cubicBezTo>
                    <a:cubicBezTo>
                      <a:pt x="118" y="3135"/>
                      <a:pt x="295" y="3385"/>
                      <a:pt x="604" y="3444"/>
                    </a:cubicBezTo>
                    <a:cubicBezTo>
                      <a:pt x="795" y="3444"/>
                      <a:pt x="1030" y="3312"/>
                      <a:pt x="1163" y="3135"/>
                    </a:cubicBezTo>
                    <a:cubicBezTo>
                      <a:pt x="1339" y="3018"/>
                      <a:pt x="1398" y="2767"/>
                      <a:pt x="1398" y="2517"/>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38"/>
              <p:cNvSpPr/>
              <p:nvPr/>
            </p:nvSpPr>
            <p:spPr>
              <a:xfrm>
                <a:off x="3315254" y="4402932"/>
                <a:ext cx="41248" cy="96729"/>
              </a:xfrm>
              <a:custGeom>
                <a:avLst/>
                <a:gdLst/>
                <a:ahLst/>
                <a:cxnLst/>
                <a:rect l="l" t="t" r="r" b="b"/>
                <a:pathLst>
                  <a:path w="1281" h="3004" fill="none" extrusionOk="0">
                    <a:moveTo>
                      <a:pt x="1163" y="2326"/>
                    </a:moveTo>
                    <a:cubicBezTo>
                      <a:pt x="1222" y="2135"/>
                      <a:pt x="1222" y="1899"/>
                      <a:pt x="1281" y="1708"/>
                    </a:cubicBezTo>
                    <a:cubicBezTo>
                      <a:pt x="1281" y="1164"/>
                      <a:pt x="1045" y="545"/>
                      <a:pt x="1163" y="1"/>
                    </a:cubicBezTo>
                    <a:cubicBezTo>
                      <a:pt x="736" y="545"/>
                      <a:pt x="310" y="1164"/>
                      <a:pt x="118" y="1840"/>
                    </a:cubicBezTo>
                    <a:cubicBezTo>
                      <a:pt x="59" y="2076"/>
                      <a:pt x="1" y="2326"/>
                      <a:pt x="59" y="2576"/>
                    </a:cubicBezTo>
                    <a:cubicBezTo>
                      <a:pt x="118" y="2812"/>
                      <a:pt x="368" y="3003"/>
                      <a:pt x="619" y="3003"/>
                    </a:cubicBezTo>
                    <a:cubicBezTo>
                      <a:pt x="913" y="2944"/>
                      <a:pt x="1104" y="2635"/>
                      <a:pt x="1163" y="2326"/>
                    </a:cubicBezTo>
                    <a:close/>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7" name="Google Shape;4807;p38"/>
            <p:cNvSpPr/>
            <p:nvPr/>
          </p:nvSpPr>
          <p:spPr>
            <a:xfrm rot="302235" flipH="1">
              <a:off x="6276201" y="2526798"/>
              <a:ext cx="19033" cy="44134"/>
            </a:xfrm>
            <a:custGeom>
              <a:avLst/>
              <a:gdLst/>
              <a:ahLst/>
              <a:cxnLst/>
              <a:rect l="l" t="t" r="r" b="b"/>
              <a:pathLst>
                <a:path w="737" h="1709" fill="none" extrusionOk="0">
                  <a:moveTo>
                    <a:pt x="192" y="1"/>
                  </a:moveTo>
                  <a:cubicBezTo>
                    <a:pt x="133" y="236"/>
                    <a:pt x="1" y="487"/>
                    <a:pt x="1" y="796"/>
                  </a:cubicBezTo>
                  <a:cubicBezTo>
                    <a:pt x="1" y="1222"/>
                    <a:pt x="310" y="1590"/>
                    <a:pt x="737" y="1708"/>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38"/>
            <p:cNvSpPr/>
            <p:nvPr/>
          </p:nvSpPr>
          <p:spPr>
            <a:xfrm rot="302235" flipH="1">
              <a:off x="6336719" y="2655985"/>
              <a:ext cx="19033" cy="31558"/>
            </a:xfrm>
            <a:custGeom>
              <a:avLst/>
              <a:gdLst/>
              <a:ahLst/>
              <a:cxnLst/>
              <a:rect l="l" t="t" r="r" b="b"/>
              <a:pathLst>
                <a:path w="737" h="1222" fill="none" extrusionOk="0">
                  <a:moveTo>
                    <a:pt x="310" y="0"/>
                  </a:moveTo>
                  <a:cubicBezTo>
                    <a:pt x="310" y="177"/>
                    <a:pt x="118" y="295"/>
                    <a:pt x="60" y="486"/>
                  </a:cubicBezTo>
                  <a:cubicBezTo>
                    <a:pt x="1" y="662"/>
                    <a:pt x="60" y="913"/>
                    <a:pt x="177" y="1030"/>
                  </a:cubicBezTo>
                  <a:cubicBezTo>
                    <a:pt x="369" y="1163"/>
                    <a:pt x="545" y="1222"/>
                    <a:pt x="737" y="1163"/>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9" name="Google Shape;4809;p38"/>
            <p:cNvGrpSpPr/>
            <p:nvPr/>
          </p:nvGrpSpPr>
          <p:grpSpPr>
            <a:xfrm rot="302120" flipH="1">
              <a:off x="6228781" y="2199181"/>
              <a:ext cx="869663" cy="829838"/>
              <a:chOff x="5477111" y="3952766"/>
              <a:chExt cx="1084239" cy="1034716"/>
            </a:xfrm>
          </p:grpSpPr>
          <p:sp>
            <p:nvSpPr>
              <p:cNvPr id="4810" name="Google Shape;4810;p38"/>
              <p:cNvSpPr/>
              <p:nvPr/>
            </p:nvSpPr>
            <p:spPr>
              <a:xfrm>
                <a:off x="5510761" y="4016202"/>
                <a:ext cx="1050589" cy="971281"/>
              </a:xfrm>
              <a:custGeom>
                <a:avLst/>
                <a:gdLst/>
                <a:ahLst/>
                <a:cxnLst/>
                <a:rect l="l" t="t" r="r" b="b"/>
                <a:pathLst>
                  <a:path w="32627" h="30164" extrusionOk="0">
                    <a:moveTo>
                      <a:pt x="4798" y="1"/>
                    </a:moveTo>
                    <a:cubicBezTo>
                      <a:pt x="4402" y="1"/>
                      <a:pt x="4045" y="160"/>
                      <a:pt x="3870" y="532"/>
                    </a:cubicBezTo>
                    <a:cubicBezTo>
                      <a:pt x="3870" y="665"/>
                      <a:pt x="3929" y="782"/>
                      <a:pt x="3929" y="900"/>
                    </a:cubicBezTo>
                    <a:cubicBezTo>
                      <a:pt x="3870" y="974"/>
                      <a:pt x="3870" y="1091"/>
                      <a:pt x="3870" y="1150"/>
                    </a:cubicBezTo>
                    <a:cubicBezTo>
                      <a:pt x="3620" y="2372"/>
                      <a:pt x="3870" y="3784"/>
                      <a:pt x="3503" y="5079"/>
                    </a:cubicBezTo>
                    <a:cubicBezTo>
                      <a:pt x="3002" y="6610"/>
                      <a:pt x="1663" y="7773"/>
                      <a:pt x="986" y="9244"/>
                    </a:cubicBezTo>
                    <a:cubicBezTo>
                      <a:pt x="0" y="11393"/>
                      <a:pt x="368" y="14454"/>
                      <a:pt x="1236" y="16602"/>
                    </a:cubicBezTo>
                    <a:cubicBezTo>
                      <a:pt x="3561" y="22798"/>
                      <a:pt x="8889" y="27213"/>
                      <a:pt x="15143" y="29303"/>
                    </a:cubicBezTo>
                    <a:cubicBezTo>
                      <a:pt x="16631" y="29791"/>
                      <a:pt x="18167" y="30163"/>
                      <a:pt x="19705" y="30163"/>
                    </a:cubicBezTo>
                    <a:cubicBezTo>
                      <a:pt x="20068" y="30163"/>
                      <a:pt x="20431" y="30142"/>
                      <a:pt x="20794" y="30097"/>
                    </a:cubicBezTo>
                    <a:cubicBezTo>
                      <a:pt x="21766" y="29965"/>
                      <a:pt x="22811" y="29671"/>
                      <a:pt x="23738" y="29170"/>
                    </a:cubicBezTo>
                    <a:cubicBezTo>
                      <a:pt x="25018" y="28493"/>
                      <a:pt x="25209" y="26654"/>
                      <a:pt x="24047" y="25741"/>
                    </a:cubicBezTo>
                    <a:cubicBezTo>
                      <a:pt x="23797" y="25550"/>
                      <a:pt x="23546" y="25373"/>
                      <a:pt x="23311" y="25182"/>
                    </a:cubicBezTo>
                    <a:cubicBezTo>
                      <a:pt x="24282" y="25123"/>
                      <a:pt x="25268" y="24947"/>
                      <a:pt x="26181" y="24579"/>
                    </a:cubicBezTo>
                    <a:cubicBezTo>
                      <a:pt x="27108" y="24270"/>
                      <a:pt x="27961" y="23710"/>
                      <a:pt x="28697" y="23107"/>
                    </a:cubicBezTo>
                    <a:cubicBezTo>
                      <a:pt x="29742" y="22121"/>
                      <a:pt x="29492" y="20399"/>
                      <a:pt x="28212" y="19796"/>
                    </a:cubicBezTo>
                    <a:cubicBezTo>
                      <a:pt x="27844" y="19605"/>
                      <a:pt x="27476" y="19487"/>
                      <a:pt x="27049" y="19369"/>
                    </a:cubicBezTo>
                    <a:cubicBezTo>
                      <a:pt x="28020" y="19060"/>
                      <a:pt x="29006" y="18692"/>
                      <a:pt x="29801" y="18133"/>
                    </a:cubicBezTo>
                    <a:cubicBezTo>
                      <a:pt x="30596" y="17647"/>
                      <a:pt x="31331" y="16970"/>
                      <a:pt x="31832" y="16176"/>
                    </a:cubicBezTo>
                    <a:cubicBezTo>
                      <a:pt x="32626" y="15072"/>
                      <a:pt x="32008" y="13483"/>
                      <a:pt x="30728" y="13232"/>
                    </a:cubicBezTo>
                    <a:cubicBezTo>
                      <a:pt x="29875" y="13053"/>
                      <a:pt x="28994" y="12990"/>
                      <a:pt x="28096" y="12990"/>
                    </a:cubicBezTo>
                    <a:cubicBezTo>
                      <a:pt x="25952" y="12990"/>
                      <a:pt x="23716" y="13350"/>
                      <a:pt x="21557" y="13350"/>
                    </a:cubicBezTo>
                    <a:cubicBezTo>
                      <a:pt x="20907" y="13350"/>
                      <a:pt x="20263" y="13317"/>
                      <a:pt x="19632" y="13232"/>
                    </a:cubicBezTo>
                    <a:cubicBezTo>
                      <a:pt x="15953" y="12747"/>
                      <a:pt x="12759" y="10466"/>
                      <a:pt x="9993" y="8023"/>
                    </a:cubicBezTo>
                    <a:cubicBezTo>
                      <a:pt x="8712" y="6860"/>
                      <a:pt x="7417" y="5506"/>
                      <a:pt x="6990" y="3843"/>
                    </a:cubicBezTo>
                    <a:cubicBezTo>
                      <a:pt x="6755" y="2872"/>
                      <a:pt x="6873" y="1768"/>
                      <a:pt x="6313" y="841"/>
                    </a:cubicBezTo>
                    <a:cubicBezTo>
                      <a:pt x="6026" y="336"/>
                      <a:pt x="5372" y="1"/>
                      <a:pt x="4798"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38"/>
              <p:cNvSpPr/>
              <p:nvPr/>
            </p:nvSpPr>
            <p:spPr>
              <a:xfrm>
                <a:off x="5672827" y="3993983"/>
                <a:ext cx="852978" cy="594283"/>
              </a:xfrm>
              <a:custGeom>
                <a:avLst/>
                <a:gdLst/>
                <a:ahLst/>
                <a:cxnLst/>
                <a:rect l="l" t="t" r="r" b="b"/>
                <a:pathLst>
                  <a:path w="26490" h="18456" fill="none" extrusionOk="0">
                    <a:moveTo>
                      <a:pt x="0" y="1"/>
                    </a:moveTo>
                    <a:cubicBezTo>
                      <a:pt x="795" y="560"/>
                      <a:pt x="677" y="1899"/>
                      <a:pt x="912" y="2885"/>
                    </a:cubicBezTo>
                    <a:cubicBezTo>
                      <a:pt x="1280" y="4607"/>
                      <a:pt x="2575" y="5946"/>
                      <a:pt x="3929" y="7109"/>
                    </a:cubicBezTo>
                    <a:cubicBezTo>
                      <a:pt x="6622" y="9566"/>
                      <a:pt x="9816" y="11774"/>
                      <a:pt x="13495" y="12259"/>
                    </a:cubicBezTo>
                    <a:cubicBezTo>
                      <a:pt x="17174" y="12819"/>
                      <a:pt x="21089" y="11524"/>
                      <a:pt x="24591" y="12259"/>
                    </a:cubicBezTo>
                    <a:cubicBezTo>
                      <a:pt x="25931" y="12568"/>
                      <a:pt x="26490" y="14173"/>
                      <a:pt x="25754" y="15276"/>
                    </a:cubicBezTo>
                    <a:cubicBezTo>
                      <a:pt x="25195" y="16012"/>
                      <a:pt x="24532" y="16674"/>
                      <a:pt x="23723" y="17234"/>
                    </a:cubicBezTo>
                    <a:cubicBezTo>
                      <a:pt x="22869" y="17778"/>
                      <a:pt x="21957" y="18146"/>
                      <a:pt x="20971" y="1845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38"/>
              <p:cNvSpPr/>
              <p:nvPr/>
            </p:nvSpPr>
            <p:spPr>
              <a:xfrm>
                <a:off x="5868060" y="4422382"/>
                <a:ext cx="612251" cy="84847"/>
              </a:xfrm>
              <a:custGeom>
                <a:avLst/>
                <a:gdLst/>
                <a:ahLst/>
                <a:cxnLst/>
                <a:rect l="l" t="t" r="r" b="b"/>
                <a:pathLst>
                  <a:path w="19014" h="2635" fill="none" extrusionOk="0">
                    <a:moveTo>
                      <a:pt x="19014" y="560"/>
                    </a:moveTo>
                    <a:cubicBezTo>
                      <a:pt x="17366" y="1604"/>
                      <a:pt x="15453" y="2340"/>
                      <a:pt x="13495" y="2517"/>
                    </a:cubicBezTo>
                    <a:cubicBezTo>
                      <a:pt x="12951" y="2576"/>
                      <a:pt x="12392" y="2635"/>
                      <a:pt x="11847" y="2635"/>
                    </a:cubicBezTo>
                    <a:cubicBezTo>
                      <a:pt x="8771" y="2635"/>
                      <a:pt x="5960" y="2399"/>
                      <a:pt x="2767" y="1295"/>
                    </a:cubicBezTo>
                    <a:cubicBezTo>
                      <a:pt x="1913" y="1045"/>
                      <a:pt x="736" y="560"/>
                      <a:pt x="0" y="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38"/>
              <p:cNvSpPr/>
              <p:nvPr/>
            </p:nvSpPr>
            <p:spPr>
              <a:xfrm>
                <a:off x="5678494" y="4029533"/>
                <a:ext cx="754446" cy="746364"/>
              </a:xfrm>
              <a:custGeom>
                <a:avLst/>
                <a:gdLst/>
                <a:ahLst/>
                <a:cxnLst/>
                <a:rect l="l" t="t" r="r" b="b"/>
                <a:pathLst>
                  <a:path w="23430" h="23179" fill="none" extrusionOk="0">
                    <a:moveTo>
                      <a:pt x="74" y="0"/>
                    </a:moveTo>
                    <a:cubicBezTo>
                      <a:pt x="310" y="928"/>
                      <a:pt x="1" y="1958"/>
                      <a:pt x="74" y="2944"/>
                    </a:cubicBezTo>
                    <a:cubicBezTo>
                      <a:pt x="74" y="4724"/>
                      <a:pt x="1046" y="6373"/>
                      <a:pt x="2149" y="7844"/>
                    </a:cubicBezTo>
                    <a:cubicBezTo>
                      <a:pt x="4357" y="10979"/>
                      <a:pt x="7065" y="13922"/>
                      <a:pt x="10670" y="15276"/>
                    </a:cubicBezTo>
                    <a:cubicBezTo>
                      <a:pt x="14290" y="16615"/>
                      <a:pt x="18529" y="16247"/>
                      <a:pt x="21899" y="17778"/>
                    </a:cubicBezTo>
                    <a:cubicBezTo>
                      <a:pt x="23179" y="18337"/>
                      <a:pt x="23429" y="20059"/>
                      <a:pt x="22384" y="21030"/>
                    </a:cubicBezTo>
                    <a:cubicBezTo>
                      <a:pt x="21707" y="21707"/>
                      <a:pt x="20854" y="22193"/>
                      <a:pt x="19941" y="22561"/>
                    </a:cubicBezTo>
                    <a:cubicBezTo>
                      <a:pt x="19014" y="22870"/>
                      <a:pt x="18028" y="23120"/>
                      <a:pt x="17057" y="23179"/>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38"/>
              <p:cNvSpPr/>
              <p:nvPr/>
            </p:nvSpPr>
            <p:spPr>
              <a:xfrm>
                <a:off x="5477111" y="3952766"/>
                <a:ext cx="809862" cy="987091"/>
              </a:xfrm>
              <a:custGeom>
                <a:avLst/>
                <a:gdLst/>
                <a:ahLst/>
                <a:cxnLst/>
                <a:rect l="l" t="t" r="r" b="b"/>
                <a:pathLst>
                  <a:path w="25151" h="30655" fill="none" extrusionOk="0">
                    <a:moveTo>
                      <a:pt x="15158" y="29669"/>
                    </a:moveTo>
                    <a:cubicBezTo>
                      <a:pt x="8904" y="27520"/>
                      <a:pt x="3562" y="23105"/>
                      <a:pt x="1177" y="16983"/>
                    </a:cubicBezTo>
                    <a:cubicBezTo>
                      <a:pt x="309" y="14776"/>
                      <a:pt x="0" y="11700"/>
                      <a:pt x="986" y="9625"/>
                    </a:cubicBezTo>
                    <a:cubicBezTo>
                      <a:pt x="1663" y="8153"/>
                      <a:pt x="3017" y="6991"/>
                      <a:pt x="3444" y="5387"/>
                    </a:cubicBezTo>
                    <a:cubicBezTo>
                      <a:pt x="3929" y="3856"/>
                      <a:pt x="3444" y="2134"/>
                      <a:pt x="4121" y="663"/>
                    </a:cubicBezTo>
                    <a:cubicBezTo>
                      <a:pt x="4974" y="0"/>
                      <a:pt x="6255" y="1030"/>
                      <a:pt x="6328" y="2134"/>
                    </a:cubicBezTo>
                    <a:cubicBezTo>
                      <a:pt x="6387" y="3312"/>
                      <a:pt x="5769" y="4283"/>
                      <a:pt x="5519" y="5387"/>
                    </a:cubicBezTo>
                    <a:cubicBezTo>
                      <a:pt x="5092" y="7226"/>
                      <a:pt x="5710" y="9125"/>
                      <a:pt x="6387" y="10905"/>
                    </a:cubicBezTo>
                    <a:cubicBezTo>
                      <a:pt x="7918" y="14643"/>
                      <a:pt x="9875" y="18396"/>
                      <a:pt x="13186" y="20662"/>
                    </a:cubicBezTo>
                    <a:cubicBezTo>
                      <a:pt x="16497" y="22929"/>
                      <a:pt x="20971" y="23664"/>
                      <a:pt x="23988" y="26048"/>
                    </a:cubicBezTo>
                    <a:cubicBezTo>
                      <a:pt x="25151" y="27034"/>
                      <a:pt x="24959" y="28815"/>
                      <a:pt x="23679" y="29551"/>
                    </a:cubicBezTo>
                    <a:cubicBezTo>
                      <a:pt x="22752" y="30037"/>
                      <a:pt x="21781" y="30346"/>
                      <a:pt x="20736" y="30463"/>
                    </a:cubicBezTo>
                    <a:cubicBezTo>
                      <a:pt x="18837" y="30655"/>
                      <a:pt x="16924" y="30287"/>
                      <a:pt x="15158" y="2966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38"/>
              <p:cNvSpPr/>
              <p:nvPr/>
            </p:nvSpPr>
            <p:spPr>
              <a:xfrm>
                <a:off x="6247158" y="4819481"/>
                <a:ext cx="21832" cy="53098"/>
              </a:xfrm>
              <a:custGeom>
                <a:avLst/>
                <a:gdLst/>
                <a:ahLst/>
                <a:cxnLst/>
                <a:rect l="l" t="t" r="r" b="b"/>
                <a:pathLst>
                  <a:path w="678" h="1649" fill="none" extrusionOk="0">
                    <a:moveTo>
                      <a:pt x="560" y="1649"/>
                    </a:moveTo>
                    <a:cubicBezTo>
                      <a:pt x="368" y="1649"/>
                      <a:pt x="192" y="1531"/>
                      <a:pt x="74" y="1340"/>
                    </a:cubicBezTo>
                    <a:cubicBezTo>
                      <a:pt x="0" y="1104"/>
                      <a:pt x="74" y="913"/>
                      <a:pt x="74" y="736"/>
                    </a:cubicBezTo>
                    <a:cubicBezTo>
                      <a:pt x="74" y="604"/>
                      <a:pt x="74" y="545"/>
                      <a:pt x="133" y="427"/>
                    </a:cubicBezTo>
                    <a:cubicBezTo>
                      <a:pt x="192" y="236"/>
                      <a:pt x="442" y="60"/>
                      <a:pt x="677"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38"/>
              <p:cNvSpPr/>
              <p:nvPr/>
            </p:nvSpPr>
            <p:spPr>
              <a:xfrm>
                <a:off x="5615477" y="4106782"/>
                <a:ext cx="627900" cy="738314"/>
              </a:xfrm>
              <a:custGeom>
                <a:avLst/>
                <a:gdLst/>
                <a:ahLst/>
                <a:cxnLst/>
                <a:rect l="l" t="t" r="r" b="b"/>
                <a:pathLst>
                  <a:path w="19500" h="22929" fill="none" extrusionOk="0">
                    <a:moveTo>
                      <a:pt x="19500" y="22928"/>
                    </a:moveTo>
                    <a:cubicBezTo>
                      <a:pt x="18337" y="22869"/>
                      <a:pt x="17292" y="22502"/>
                      <a:pt x="16247" y="22134"/>
                    </a:cubicBezTo>
                    <a:cubicBezTo>
                      <a:pt x="13554" y="21148"/>
                      <a:pt x="10920" y="20103"/>
                      <a:pt x="8521" y="18513"/>
                    </a:cubicBezTo>
                    <a:cubicBezTo>
                      <a:pt x="3562" y="15143"/>
                      <a:pt x="854" y="10478"/>
                      <a:pt x="192" y="4474"/>
                    </a:cubicBezTo>
                    <a:cubicBezTo>
                      <a:pt x="0" y="3061"/>
                      <a:pt x="427" y="1531"/>
                      <a:pt x="1413" y="0"/>
                    </a:cubicBezTo>
                  </a:path>
                </a:pathLst>
              </a:custGeom>
              <a:no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7" name="Google Shape;4817;p38"/>
            <p:cNvGrpSpPr/>
            <p:nvPr/>
          </p:nvGrpSpPr>
          <p:grpSpPr>
            <a:xfrm rot="302251">
              <a:off x="5901516" y="1811538"/>
              <a:ext cx="342855" cy="328020"/>
              <a:chOff x="608975" y="4271175"/>
              <a:chExt cx="480150" cy="459375"/>
            </a:xfrm>
          </p:grpSpPr>
          <p:sp>
            <p:nvSpPr>
              <p:cNvPr id="4818" name="Google Shape;4818;p38"/>
              <p:cNvSpPr/>
              <p:nvPr/>
            </p:nvSpPr>
            <p:spPr>
              <a:xfrm>
                <a:off x="638400" y="4301725"/>
                <a:ext cx="450725" cy="428825"/>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38"/>
              <p:cNvSpPr/>
              <p:nvPr/>
            </p:nvSpPr>
            <p:spPr>
              <a:xfrm>
                <a:off x="608975" y="4271175"/>
                <a:ext cx="449250" cy="440050"/>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38"/>
              <p:cNvSpPr/>
              <p:nvPr/>
            </p:nvSpPr>
            <p:spPr>
              <a:xfrm>
                <a:off x="641350" y="4307975"/>
                <a:ext cx="384850" cy="35580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38"/>
              <p:cNvSpPr/>
              <p:nvPr/>
            </p:nvSpPr>
            <p:spPr>
              <a:xfrm>
                <a:off x="713450" y="4501125"/>
                <a:ext cx="121075" cy="150125"/>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38"/>
              <p:cNvSpPr/>
              <p:nvPr/>
            </p:nvSpPr>
            <p:spPr>
              <a:xfrm>
                <a:off x="666000" y="4498175"/>
                <a:ext cx="150125" cy="33525"/>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38"/>
              <p:cNvSpPr/>
              <p:nvPr/>
            </p:nvSpPr>
            <p:spPr>
              <a:xfrm>
                <a:off x="670400" y="4423125"/>
                <a:ext cx="144250" cy="76550"/>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38"/>
              <p:cNvSpPr/>
              <p:nvPr/>
            </p:nvSpPr>
            <p:spPr>
              <a:xfrm>
                <a:off x="733325" y="4356900"/>
                <a:ext cx="84275" cy="130650"/>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38"/>
              <p:cNvSpPr/>
              <p:nvPr/>
            </p:nvSpPr>
            <p:spPr>
              <a:xfrm>
                <a:off x="825300" y="4501125"/>
                <a:ext cx="105625" cy="119600"/>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38"/>
              <p:cNvSpPr/>
              <p:nvPr/>
            </p:nvSpPr>
            <p:spPr>
              <a:xfrm>
                <a:off x="838925" y="4501125"/>
                <a:ext cx="154900" cy="70675"/>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38"/>
              <p:cNvSpPr/>
              <p:nvPr/>
            </p:nvSpPr>
            <p:spPr>
              <a:xfrm>
                <a:off x="845175" y="4473525"/>
                <a:ext cx="164100" cy="23225"/>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38"/>
              <p:cNvSpPr/>
              <p:nvPr/>
            </p:nvSpPr>
            <p:spPr>
              <a:xfrm>
                <a:off x="845175" y="4380075"/>
                <a:ext cx="124375" cy="101200"/>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38"/>
              <p:cNvSpPr/>
              <p:nvPr/>
            </p:nvSpPr>
            <p:spPr>
              <a:xfrm>
                <a:off x="809850" y="4321950"/>
                <a:ext cx="19900" cy="15455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38"/>
              <p:cNvSpPr/>
              <p:nvPr/>
            </p:nvSpPr>
            <p:spPr>
              <a:xfrm>
                <a:off x="829725" y="4331150"/>
                <a:ext cx="70650" cy="147200"/>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38"/>
              <p:cNvSpPr/>
              <p:nvPr/>
            </p:nvSpPr>
            <p:spPr>
              <a:xfrm>
                <a:off x="806900" y="4464350"/>
                <a:ext cx="41225" cy="43050"/>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38"/>
              <p:cNvSpPr/>
              <p:nvPr/>
            </p:nvSpPr>
            <p:spPr>
              <a:xfrm>
                <a:off x="823825" y="4489000"/>
                <a:ext cx="25"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3" name="Google Shape;4833;p38"/>
            <p:cNvGrpSpPr/>
            <p:nvPr/>
          </p:nvGrpSpPr>
          <p:grpSpPr>
            <a:xfrm rot="302251">
              <a:off x="6209002" y="2118935"/>
              <a:ext cx="342855" cy="328020"/>
              <a:chOff x="608975" y="4271175"/>
              <a:chExt cx="480150" cy="459375"/>
            </a:xfrm>
          </p:grpSpPr>
          <p:sp>
            <p:nvSpPr>
              <p:cNvPr id="4834" name="Google Shape;4834;p38"/>
              <p:cNvSpPr/>
              <p:nvPr/>
            </p:nvSpPr>
            <p:spPr>
              <a:xfrm>
                <a:off x="638400" y="4301725"/>
                <a:ext cx="450725" cy="428825"/>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38"/>
              <p:cNvSpPr/>
              <p:nvPr/>
            </p:nvSpPr>
            <p:spPr>
              <a:xfrm>
                <a:off x="608975" y="4271175"/>
                <a:ext cx="449250" cy="440050"/>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38"/>
              <p:cNvSpPr/>
              <p:nvPr/>
            </p:nvSpPr>
            <p:spPr>
              <a:xfrm>
                <a:off x="641350" y="4307975"/>
                <a:ext cx="384850" cy="35580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38"/>
              <p:cNvSpPr/>
              <p:nvPr/>
            </p:nvSpPr>
            <p:spPr>
              <a:xfrm>
                <a:off x="713450" y="4501125"/>
                <a:ext cx="121075" cy="150125"/>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38"/>
              <p:cNvSpPr/>
              <p:nvPr/>
            </p:nvSpPr>
            <p:spPr>
              <a:xfrm>
                <a:off x="666000" y="4498175"/>
                <a:ext cx="150125" cy="33525"/>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38"/>
              <p:cNvSpPr/>
              <p:nvPr/>
            </p:nvSpPr>
            <p:spPr>
              <a:xfrm>
                <a:off x="670400" y="4423125"/>
                <a:ext cx="144250" cy="76550"/>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38"/>
              <p:cNvSpPr/>
              <p:nvPr/>
            </p:nvSpPr>
            <p:spPr>
              <a:xfrm>
                <a:off x="733325" y="4356900"/>
                <a:ext cx="84275" cy="130650"/>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38"/>
              <p:cNvSpPr/>
              <p:nvPr/>
            </p:nvSpPr>
            <p:spPr>
              <a:xfrm>
                <a:off x="825300" y="4501125"/>
                <a:ext cx="105625" cy="119600"/>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38"/>
              <p:cNvSpPr/>
              <p:nvPr/>
            </p:nvSpPr>
            <p:spPr>
              <a:xfrm>
                <a:off x="838925" y="4501125"/>
                <a:ext cx="154900" cy="70675"/>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38"/>
              <p:cNvSpPr/>
              <p:nvPr/>
            </p:nvSpPr>
            <p:spPr>
              <a:xfrm>
                <a:off x="845175" y="4473525"/>
                <a:ext cx="164100" cy="23225"/>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38"/>
              <p:cNvSpPr/>
              <p:nvPr/>
            </p:nvSpPr>
            <p:spPr>
              <a:xfrm>
                <a:off x="845175" y="4380075"/>
                <a:ext cx="124375" cy="101200"/>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38"/>
              <p:cNvSpPr/>
              <p:nvPr/>
            </p:nvSpPr>
            <p:spPr>
              <a:xfrm>
                <a:off x="809850" y="4321950"/>
                <a:ext cx="19900" cy="15455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38"/>
              <p:cNvSpPr/>
              <p:nvPr/>
            </p:nvSpPr>
            <p:spPr>
              <a:xfrm>
                <a:off x="829725" y="4331150"/>
                <a:ext cx="70650" cy="147200"/>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38"/>
              <p:cNvSpPr/>
              <p:nvPr/>
            </p:nvSpPr>
            <p:spPr>
              <a:xfrm>
                <a:off x="806900" y="4464350"/>
                <a:ext cx="41225" cy="43050"/>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38"/>
              <p:cNvSpPr/>
              <p:nvPr/>
            </p:nvSpPr>
            <p:spPr>
              <a:xfrm>
                <a:off x="823825" y="4489000"/>
                <a:ext cx="25"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9" name="Google Shape;4849;p38"/>
            <p:cNvGrpSpPr/>
            <p:nvPr/>
          </p:nvGrpSpPr>
          <p:grpSpPr>
            <a:xfrm rot="302251">
              <a:off x="6295125" y="1597119"/>
              <a:ext cx="342855" cy="328020"/>
              <a:chOff x="608975" y="4271175"/>
              <a:chExt cx="480150" cy="459375"/>
            </a:xfrm>
          </p:grpSpPr>
          <p:sp>
            <p:nvSpPr>
              <p:cNvPr id="4850" name="Google Shape;4850;p38"/>
              <p:cNvSpPr/>
              <p:nvPr/>
            </p:nvSpPr>
            <p:spPr>
              <a:xfrm>
                <a:off x="638400" y="4301725"/>
                <a:ext cx="450725" cy="428825"/>
              </a:xfrm>
              <a:custGeom>
                <a:avLst/>
                <a:gdLst/>
                <a:ahLst/>
                <a:cxnLst/>
                <a:rect l="l" t="t" r="r" b="b"/>
                <a:pathLst>
                  <a:path w="18029" h="17153" extrusionOk="0">
                    <a:moveTo>
                      <a:pt x="9566" y="0"/>
                    </a:moveTo>
                    <a:cubicBezTo>
                      <a:pt x="8463" y="0"/>
                      <a:pt x="7050" y="309"/>
                      <a:pt x="6432" y="501"/>
                    </a:cubicBezTo>
                    <a:cubicBezTo>
                      <a:pt x="5210" y="869"/>
                      <a:pt x="4474" y="1237"/>
                      <a:pt x="3429" y="1972"/>
                    </a:cubicBezTo>
                    <a:cubicBezTo>
                      <a:pt x="2870" y="2399"/>
                      <a:pt x="2326" y="2944"/>
                      <a:pt x="1899" y="3503"/>
                    </a:cubicBezTo>
                    <a:cubicBezTo>
                      <a:pt x="1340" y="4180"/>
                      <a:pt x="913" y="4857"/>
                      <a:pt x="604" y="5828"/>
                    </a:cubicBezTo>
                    <a:cubicBezTo>
                      <a:pt x="1" y="7432"/>
                      <a:pt x="236" y="8830"/>
                      <a:pt x="604" y="10184"/>
                    </a:cubicBezTo>
                    <a:cubicBezTo>
                      <a:pt x="972" y="11597"/>
                      <a:pt x="1649" y="12951"/>
                      <a:pt x="2635" y="14055"/>
                    </a:cubicBezTo>
                    <a:cubicBezTo>
                      <a:pt x="3179" y="14658"/>
                      <a:pt x="3797" y="15217"/>
                      <a:pt x="4533" y="15703"/>
                    </a:cubicBezTo>
                    <a:cubicBezTo>
                      <a:pt x="6013" y="16659"/>
                      <a:pt x="7801" y="17152"/>
                      <a:pt x="9591" y="17152"/>
                    </a:cubicBezTo>
                    <a:cubicBezTo>
                      <a:pt x="10775" y="17152"/>
                      <a:pt x="11959" y="16937"/>
                      <a:pt x="13054" y="16497"/>
                    </a:cubicBezTo>
                    <a:cubicBezTo>
                      <a:pt x="13672" y="16262"/>
                      <a:pt x="14217" y="15953"/>
                      <a:pt x="14776" y="15585"/>
                    </a:cubicBezTo>
                    <a:cubicBezTo>
                      <a:pt x="16792" y="14113"/>
                      <a:pt x="18028" y="11170"/>
                      <a:pt x="17896" y="8654"/>
                    </a:cubicBezTo>
                    <a:cubicBezTo>
                      <a:pt x="17719" y="6196"/>
                      <a:pt x="16557" y="3989"/>
                      <a:pt x="14776" y="2281"/>
                    </a:cubicBezTo>
                    <a:cubicBezTo>
                      <a:pt x="13245" y="810"/>
                      <a:pt x="11774" y="74"/>
                      <a:pt x="9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38"/>
              <p:cNvSpPr/>
              <p:nvPr/>
            </p:nvSpPr>
            <p:spPr>
              <a:xfrm>
                <a:off x="608975" y="4271175"/>
                <a:ext cx="449250" cy="440050"/>
              </a:xfrm>
              <a:custGeom>
                <a:avLst/>
                <a:gdLst/>
                <a:ahLst/>
                <a:cxnLst/>
                <a:rect l="l" t="t" r="r" b="b"/>
                <a:pathLst>
                  <a:path w="17970" h="17602" fill="none" extrusionOk="0">
                    <a:moveTo>
                      <a:pt x="4489" y="15703"/>
                    </a:moveTo>
                    <a:cubicBezTo>
                      <a:pt x="6932" y="17293"/>
                      <a:pt x="10243" y="17602"/>
                      <a:pt x="13010" y="16557"/>
                    </a:cubicBezTo>
                    <a:cubicBezTo>
                      <a:pt x="13613" y="16307"/>
                      <a:pt x="14172" y="16012"/>
                      <a:pt x="14717" y="15571"/>
                    </a:cubicBezTo>
                    <a:cubicBezTo>
                      <a:pt x="16748" y="14099"/>
                      <a:pt x="17969" y="11156"/>
                      <a:pt x="17851" y="8713"/>
                    </a:cubicBezTo>
                    <a:cubicBezTo>
                      <a:pt x="17734" y="6197"/>
                      <a:pt x="16556" y="3989"/>
                      <a:pt x="14717" y="2267"/>
                    </a:cubicBezTo>
                    <a:cubicBezTo>
                      <a:pt x="13186" y="854"/>
                      <a:pt x="11715" y="60"/>
                      <a:pt x="9566" y="60"/>
                    </a:cubicBezTo>
                    <a:cubicBezTo>
                      <a:pt x="8462" y="1"/>
                      <a:pt x="6991" y="310"/>
                      <a:pt x="6387" y="487"/>
                    </a:cubicBezTo>
                    <a:cubicBezTo>
                      <a:pt x="5151" y="854"/>
                      <a:pt x="4415" y="1222"/>
                      <a:pt x="3444" y="1958"/>
                    </a:cubicBezTo>
                    <a:cubicBezTo>
                      <a:pt x="2826" y="2400"/>
                      <a:pt x="2340" y="2944"/>
                      <a:pt x="1840" y="3503"/>
                    </a:cubicBezTo>
                    <a:cubicBezTo>
                      <a:pt x="1295" y="4166"/>
                      <a:pt x="868" y="4843"/>
                      <a:pt x="559" y="5829"/>
                    </a:cubicBezTo>
                    <a:cubicBezTo>
                      <a:pt x="0" y="7418"/>
                      <a:pt x="250" y="8831"/>
                      <a:pt x="559" y="10185"/>
                    </a:cubicBezTo>
                    <a:cubicBezTo>
                      <a:pt x="927" y="11597"/>
                      <a:pt x="1604" y="12937"/>
                      <a:pt x="2576" y="14040"/>
                    </a:cubicBezTo>
                    <a:cubicBezTo>
                      <a:pt x="3135" y="14658"/>
                      <a:pt x="3753" y="15277"/>
                      <a:pt x="4489" y="15703"/>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38"/>
              <p:cNvSpPr/>
              <p:nvPr/>
            </p:nvSpPr>
            <p:spPr>
              <a:xfrm>
                <a:off x="641350" y="4307975"/>
                <a:ext cx="384850" cy="355800"/>
              </a:xfrm>
              <a:custGeom>
                <a:avLst/>
                <a:gdLst/>
                <a:ahLst/>
                <a:cxnLst/>
                <a:rect l="l" t="t" r="r" b="b"/>
                <a:pathLst>
                  <a:path w="15394" h="14232" fill="none" extrusionOk="0">
                    <a:moveTo>
                      <a:pt x="6740" y="560"/>
                    </a:moveTo>
                    <a:cubicBezTo>
                      <a:pt x="6932" y="251"/>
                      <a:pt x="7359" y="59"/>
                      <a:pt x="7726" y="59"/>
                    </a:cubicBezTo>
                    <a:cubicBezTo>
                      <a:pt x="8580" y="1"/>
                      <a:pt x="9375" y="251"/>
                      <a:pt x="10052" y="736"/>
                    </a:cubicBezTo>
                    <a:cubicBezTo>
                      <a:pt x="10110" y="795"/>
                      <a:pt x="10184" y="854"/>
                      <a:pt x="10243" y="854"/>
                    </a:cubicBezTo>
                    <a:cubicBezTo>
                      <a:pt x="10302" y="928"/>
                      <a:pt x="10420" y="928"/>
                      <a:pt x="10478" y="928"/>
                    </a:cubicBezTo>
                    <a:cubicBezTo>
                      <a:pt x="11656" y="1045"/>
                      <a:pt x="12686" y="1840"/>
                      <a:pt x="13127" y="2885"/>
                    </a:cubicBezTo>
                    <a:cubicBezTo>
                      <a:pt x="14408" y="3621"/>
                      <a:pt x="15085" y="5210"/>
                      <a:pt x="14776" y="6623"/>
                    </a:cubicBezTo>
                    <a:cubicBezTo>
                      <a:pt x="15202" y="7109"/>
                      <a:pt x="15394" y="7844"/>
                      <a:pt x="15335" y="8521"/>
                    </a:cubicBezTo>
                    <a:cubicBezTo>
                      <a:pt x="15261" y="9198"/>
                      <a:pt x="14893" y="9816"/>
                      <a:pt x="14349" y="10243"/>
                    </a:cubicBezTo>
                    <a:cubicBezTo>
                      <a:pt x="14290" y="10302"/>
                      <a:pt x="14231" y="10361"/>
                      <a:pt x="14158" y="10420"/>
                    </a:cubicBezTo>
                    <a:cubicBezTo>
                      <a:pt x="14099" y="10493"/>
                      <a:pt x="14040" y="10611"/>
                      <a:pt x="14040" y="10729"/>
                    </a:cubicBezTo>
                    <a:cubicBezTo>
                      <a:pt x="13613" y="11715"/>
                      <a:pt x="12686" y="12333"/>
                      <a:pt x="11582" y="12392"/>
                    </a:cubicBezTo>
                    <a:cubicBezTo>
                      <a:pt x="11523" y="12995"/>
                      <a:pt x="11038" y="13437"/>
                      <a:pt x="10478" y="13731"/>
                    </a:cubicBezTo>
                    <a:cubicBezTo>
                      <a:pt x="9993" y="13981"/>
                      <a:pt x="9375" y="14040"/>
                      <a:pt x="8771" y="14099"/>
                    </a:cubicBezTo>
                    <a:cubicBezTo>
                      <a:pt x="8153" y="14172"/>
                      <a:pt x="7359" y="14231"/>
                      <a:pt x="6991" y="13672"/>
                    </a:cubicBezTo>
                    <a:cubicBezTo>
                      <a:pt x="6740" y="14040"/>
                      <a:pt x="6255" y="14040"/>
                      <a:pt x="5828" y="13981"/>
                    </a:cubicBezTo>
                    <a:cubicBezTo>
                      <a:pt x="4783" y="13731"/>
                      <a:pt x="3797" y="13128"/>
                      <a:pt x="3194" y="12259"/>
                    </a:cubicBezTo>
                    <a:cubicBezTo>
                      <a:pt x="3120" y="12142"/>
                      <a:pt x="3061" y="12083"/>
                      <a:pt x="3002" y="12024"/>
                    </a:cubicBezTo>
                    <a:cubicBezTo>
                      <a:pt x="2885" y="11891"/>
                      <a:pt x="2752" y="11891"/>
                      <a:pt x="2635" y="11833"/>
                    </a:cubicBezTo>
                    <a:cubicBezTo>
                      <a:pt x="1531" y="11229"/>
                      <a:pt x="986" y="10184"/>
                      <a:pt x="986" y="8948"/>
                    </a:cubicBezTo>
                    <a:cubicBezTo>
                      <a:pt x="618" y="8654"/>
                      <a:pt x="368" y="8212"/>
                      <a:pt x="250" y="7786"/>
                    </a:cubicBezTo>
                    <a:cubicBezTo>
                      <a:pt x="59" y="7241"/>
                      <a:pt x="0" y="6682"/>
                      <a:pt x="118" y="6137"/>
                    </a:cubicBezTo>
                    <a:cubicBezTo>
                      <a:pt x="250" y="5578"/>
                      <a:pt x="545" y="5092"/>
                      <a:pt x="1045" y="4842"/>
                    </a:cubicBezTo>
                    <a:cubicBezTo>
                      <a:pt x="1281" y="4666"/>
                      <a:pt x="1104" y="4357"/>
                      <a:pt x="1104" y="4048"/>
                    </a:cubicBezTo>
                    <a:cubicBezTo>
                      <a:pt x="1045" y="3621"/>
                      <a:pt x="1354" y="3253"/>
                      <a:pt x="1649" y="2944"/>
                    </a:cubicBezTo>
                    <a:cubicBezTo>
                      <a:pt x="1899" y="2694"/>
                      <a:pt x="2149" y="2399"/>
                      <a:pt x="2458" y="2208"/>
                    </a:cubicBezTo>
                    <a:cubicBezTo>
                      <a:pt x="2752" y="2031"/>
                      <a:pt x="3120" y="1899"/>
                      <a:pt x="3429" y="1958"/>
                    </a:cubicBezTo>
                    <a:cubicBezTo>
                      <a:pt x="3621" y="1958"/>
                      <a:pt x="3797" y="2031"/>
                      <a:pt x="3930" y="1899"/>
                    </a:cubicBezTo>
                    <a:cubicBezTo>
                      <a:pt x="3988" y="1781"/>
                      <a:pt x="3988" y="1663"/>
                      <a:pt x="3988" y="1531"/>
                    </a:cubicBezTo>
                    <a:cubicBezTo>
                      <a:pt x="3988" y="1104"/>
                      <a:pt x="4415" y="795"/>
                      <a:pt x="4783" y="619"/>
                    </a:cubicBezTo>
                    <a:cubicBezTo>
                      <a:pt x="5401" y="368"/>
                      <a:pt x="6196" y="251"/>
                      <a:pt x="6740" y="56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38"/>
              <p:cNvSpPr/>
              <p:nvPr/>
            </p:nvSpPr>
            <p:spPr>
              <a:xfrm>
                <a:off x="713450" y="4501125"/>
                <a:ext cx="121075" cy="150125"/>
              </a:xfrm>
              <a:custGeom>
                <a:avLst/>
                <a:gdLst/>
                <a:ahLst/>
                <a:cxnLst/>
                <a:rect l="l" t="t" r="r" b="b"/>
                <a:pathLst>
                  <a:path w="4843" h="6005" fill="none" extrusionOk="0">
                    <a:moveTo>
                      <a:pt x="4048" y="6005"/>
                    </a:moveTo>
                    <a:cubicBezTo>
                      <a:pt x="4416" y="4666"/>
                      <a:pt x="4784" y="3003"/>
                      <a:pt x="4725" y="1590"/>
                    </a:cubicBezTo>
                    <a:cubicBezTo>
                      <a:pt x="4725" y="987"/>
                      <a:pt x="4842" y="560"/>
                      <a:pt x="4592" y="192"/>
                    </a:cubicBezTo>
                    <a:cubicBezTo>
                      <a:pt x="4475" y="60"/>
                      <a:pt x="4283" y="1"/>
                      <a:pt x="4107" y="60"/>
                    </a:cubicBezTo>
                    <a:cubicBezTo>
                      <a:pt x="3989" y="118"/>
                      <a:pt x="3621" y="560"/>
                      <a:pt x="3430" y="736"/>
                    </a:cubicBezTo>
                    <a:cubicBezTo>
                      <a:pt x="2576" y="2090"/>
                      <a:pt x="1281" y="3253"/>
                      <a:pt x="1" y="4165"/>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38"/>
              <p:cNvSpPr/>
              <p:nvPr/>
            </p:nvSpPr>
            <p:spPr>
              <a:xfrm>
                <a:off x="666000" y="4498175"/>
                <a:ext cx="150125" cy="33525"/>
              </a:xfrm>
              <a:custGeom>
                <a:avLst/>
                <a:gdLst/>
                <a:ahLst/>
                <a:cxnLst/>
                <a:rect l="l" t="t" r="r" b="b"/>
                <a:pathLst>
                  <a:path w="6005" h="1341" fill="none" extrusionOk="0">
                    <a:moveTo>
                      <a:pt x="5946" y="310"/>
                    </a:moveTo>
                    <a:cubicBezTo>
                      <a:pt x="6005" y="236"/>
                      <a:pt x="6005" y="178"/>
                      <a:pt x="6005" y="119"/>
                    </a:cubicBezTo>
                    <a:cubicBezTo>
                      <a:pt x="6005" y="119"/>
                      <a:pt x="5946" y="60"/>
                      <a:pt x="5887" y="60"/>
                    </a:cubicBezTo>
                    <a:cubicBezTo>
                      <a:pt x="5696" y="1"/>
                      <a:pt x="5445" y="1"/>
                      <a:pt x="5210" y="1"/>
                    </a:cubicBezTo>
                    <a:cubicBezTo>
                      <a:pt x="4224" y="1"/>
                      <a:pt x="2811" y="428"/>
                      <a:pt x="1840" y="737"/>
                    </a:cubicBezTo>
                    <a:cubicBezTo>
                      <a:pt x="1163" y="972"/>
                      <a:pt x="604" y="1164"/>
                      <a:pt x="0" y="1340"/>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38"/>
              <p:cNvSpPr/>
              <p:nvPr/>
            </p:nvSpPr>
            <p:spPr>
              <a:xfrm>
                <a:off x="670400" y="4423125"/>
                <a:ext cx="144250" cy="76550"/>
              </a:xfrm>
              <a:custGeom>
                <a:avLst/>
                <a:gdLst/>
                <a:ahLst/>
                <a:cxnLst/>
                <a:rect l="l" t="t" r="r" b="b"/>
                <a:pathLst>
                  <a:path w="5770" h="3062" fill="none" extrusionOk="0">
                    <a:moveTo>
                      <a:pt x="5711" y="3062"/>
                    </a:moveTo>
                    <a:cubicBezTo>
                      <a:pt x="5770" y="2944"/>
                      <a:pt x="5770" y="2870"/>
                      <a:pt x="5711" y="2753"/>
                    </a:cubicBezTo>
                    <a:cubicBezTo>
                      <a:pt x="5637" y="2694"/>
                      <a:pt x="5578" y="2576"/>
                      <a:pt x="5520" y="2576"/>
                    </a:cubicBezTo>
                    <a:cubicBezTo>
                      <a:pt x="3621" y="1531"/>
                      <a:pt x="1899" y="795"/>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38"/>
              <p:cNvSpPr/>
              <p:nvPr/>
            </p:nvSpPr>
            <p:spPr>
              <a:xfrm>
                <a:off x="733325" y="4356900"/>
                <a:ext cx="84275" cy="130650"/>
              </a:xfrm>
              <a:custGeom>
                <a:avLst/>
                <a:gdLst/>
                <a:ahLst/>
                <a:cxnLst/>
                <a:rect l="l" t="t" r="r" b="b"/>
                <a:pathLst>
                  <a:path w="3371" h="5226" fill="none" extrusionOk="0">
                    <a:moveTo>
                      <a:pt x="3253" y="5225"/>
                    </a:moveTo>
                    <a:cubicBezTo>
                      <a:pt x="3370" y="5093"/>
                      <a:pt x="3312" y="4975"/>
                      <a:pt x="3253" y="4857"/>
                    </a:cubicBezTo>
                    <a:cubicBezTo>
                      <a:pt x="2752" y="3503"/>
                      <a:pt x="1840" y="2149"/>
                      <a:pt x="986" y="987"/>
                    </a:cubicBezTo>
                    <a:cubicBezTo>
                      <a:pt x="736" y="619"/>
                      <a:pt x="427" y="192"/>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38"/>
              <p:cNvSpPr/>
              <p:nvPr/>
            </p:nvSpPr>
            <p:spPr>
              <a:xfrm>
                <a:off x="825300" y="4501125"/>
                <a:ext cx="105625" cy="119600"/>
              </a:xfrm>
              <a:custGeom>
                <a:avLst/>
                <a:gdLst/>
                <a:ahLst/>
                <a:cxnLst/>
                <a:rect l="l" t="t" r="r" b="b"/>
                <a:pathLst>
                  <a:path w="4225" h="4784" fill="none" extrusionOk="0">
                    <a:moveTo>
                      <a:pt x="4224" y="4783"/>
                    </a:moveTo>
                    <a:cubicBezTo>
                      <a:pt x="4048" y="4416"/>
                      <a:pt x="3856" y="3989"/>
                      <a:pt x="3562" y="3621"/>
                    </a:cubicBezTo>
                    <a:cubicBezTo>
                      <a:pt x="3371" y="3371"/>
                      <a:pt x="3194" y="3194"/>
                      <a:pt x="3003" y="2944"/>
                    </a:cubicBezTo>
                    <a:cubicBezTo>
                      <a:pt x="2458" y="2399"/>
                      <a:pt x="1472" y="1355"/>
                      <a:pt x="987" y="736"/>
                    </a:cubicBezTo>
                    <a:cubicBezTo>
                      <a:pt x="677" y="486"/>
                      <a:pt x="368" y="192"/>
                      <a:pt x="1"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38"/>
              <p:cNvSpPr/>
              <p:nvPr/>
            </p:nvSpPr>
            <p:spPr>
              <a:xfrm>
                <a:off x="838925" y="4501125"/>
                <a:ext cx="154900" cy="70675"/>
              </a:xfrm>
              <a:custGeom>
                <a:avLst/>
                <a:gdLst/>
                <a:ahLst/>
                <a:cxnLst/>
                <a:rect l="l" t="t" r="r" b="b"/>
                <a:pathLst>
                  <a:path w="6196" h="2827" fill="none" extrusionOk="0">
                    <a:moveTo>
                      <a:pt x="0" y="118"/>
                    </a:moveTo>
                    <a:cubicBezTo>
                      <a:pt x="74" y="1"/>
                      <a:pt x="250" y="1"/>
                      <a:pt x="368" y="1"/>
                    </a:cubicBezTo>
                    <a:cubicBezTo>
                      <a:pt x="559" y="1"/>
                      <a:pt x="736" y="1"/>
                      <a:pt x="868" y="60"/>
                    </a:cubicBezTo>
                    <a:cubicBezTo>
                      <a:pt x="2884" y="987"/>
                      <a:pt x="4297" y="1899"/>
                      <a:pt x="6196" y="2826"/>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38"/>
              <p:cNvSpPr/>
              <p:nvPr/>
            </p:nvSpPr>
            <p:spPr>
              <a:xfrm>
                <a:off x="845175" y="4473525"/>
                <a:ext cx="164100" cy="23225"/>
              </a:xfrm>
              <a:custGeom>
                <a:avLst/>
                <a:gdLst/>
                <a:ahLst/>
                <a:cxnLst/>
                <a:rect l="l" t="t" r="r" b="b"/>
                <a:pathLst>
                  <a:path w="6564" h="929" fill="none" extrusionOk="0">
                    <a:moveTo>
                      <a:pt x="0" y="928"/>
                    </a:moveTo>
                    <a:cubicBezTo>
                      <a:pt x="309" y="737"/>
                      <a:pt x="677" y="737"/>
                      <a:pt x="1045" y="678"/>
                    </a:cubicBezTo>
                    <a:cubicBezTo>
                      <a:pt x="2634" y="487"/>
                      <a:pt x="4974" y="119"/>
                      <a:pt x="656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38"/>
              <p:cNvSpPr/>
              <p:nvPr/>
            </p:nvSpPr>
            <p:spPr>
              <a:xfrm>
                <a:off x="845175" y="4380075"/>
                <a:ext cx="124375" cy="101200"/>
              </a:xfrm>
              <a:custGeom>
                <a:avLst/>
                <a:gdLst/>
                <a:ahLst/>
                <a:cxnLst/>
                <a:rect l="l" t="t" r="r" b="b"/>
                <a:pathLst>
                  <a:path w="4975" h="4048" fill="none" extrusionOk="0">
                    <a:moveTo>
                      <a:pt x="0" y="4048"/>
                    </a:moveTo>
                    <a:cubicBezTo>
                      <a:pt x="1295" y="2885"/>
                      <a:pt x="4047" y="737"/>
                      <a:pt x="4974"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38"/>
              <p:cNvSpPr/>
              <p:nvPr/>
            </p:nvSpPr>
            <p:spPr>
              <a:xfrm>
                <a:off x="809850" y="4321950"/>
                <a:ext cx="19900" cy="154550"/>
              </a:xfrm>
              <a:custGeom>
                <a:avLst/>
                <a:gdLst/>
                <a:ahLst/>
                <a:cxnLst/>
                <a:rect l="l" t="t" r="r" b="b"/>
                <a:pathLst>
                  <a:path w="796" h="6182" fill="none" extrusionOk="0">
                    <a:moveTo>
                      <a:pt x="501" y="6182"/>
                    </a:moveTo>
                    <a:cubicBezTo>
                      <a:pt x="677" y="6005"/>
                      <a:pt x="736" y="5696"/>
                      <a:pt x="736" y="5446"/>
                    </a:cubicBezTo>
                    <a:cubicBezTo>
                      <a:pt x="795" y="4710"/>
                      <a:pt x="795" y="3489"/>
                      <a:pt x="736" y="2753"/>
                    </a:cubicBezTo>
                    <a:cubicBezTo>
                      <a:pt x="560" y="1531"/>
                      <a:pt x="501" y="795"/>
                      <a:pt x="0"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38"/>
              <p:cNvSpPr/>
              <p:nvPr/>
            </p:nvSpPr>
            <p:spPr>
              <a:xfrm>
                <a:off x="829725" y="4331150"/>
                <a:ext cx="70650" cy="147200"/>
              </a:xfrm>
              <a:custGeom>
                <a:avLst/>
                <a:gdLst/>
                <a:ahLst/>
                <a:cxnLst/>
                <a:rect l="l" t="t" r="r" b="b"/>
                <a:pathLst>
                  <a:path w="2826" h="5888" fill="none" extrusionOk="0">
                    <a:moveTo>
                      <a:pt x="0" y="5814"/>
                    </a:moveTo>
                    <a:cubicBezTo>
                      <a:pt x="133" y="5887"/>
                      <a:pt x="250" y="5814"/>
                      <a:pt x="368" y="5696"/>
                    </a:cubicBezTo>
                    <a:cubicBezTo>
                      <a:pt x="442" y="5637"/>
                      <a:pt x="559" y="5519"/>
                      <a:pt x="559" y="5387"/>
                    </a:cubicBezTo>
                    <a:cubicBezTo>
                      <a:pt x="810" y="4901"/>
                      <a:pt x="2517" y="795"/>
                      <a:pt x="2826" y="1"/>
                    </a:cubicBezTo>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38"/>
              <p:cNvSpPr/>
              <p:nvPr/>
            </p:nvSpPr>
            <p:spPr>
              <a:xfrm>
                <a:off x="806900" y="4464350"/>
                <a:ext cx="41225" cy="43050"/>
              </a:xfrm>
              <a:custGeom>
                <a:avLst/>
                <a:gdLst/>
                <a:ahLst/>
                <a:cxnLst/>
                <a:rect l="l" t="t" r="r" b="b"/>
                <a:pathLst>
                  <a:path w="1649" h="1722" fill="none" extrusionOk="0">
                    <a:moveTo>
                      <a:pt x="310" y="1589"/>
                    </a:moveTo>
                    <a:cubicBezTo>
                      <a:pt x="369" y="1663"/>
                      <a:pt x="486" y="1589"/>
                      <a:pt x="619" y="1589"/>
                    </a:cubicBezTo>
                    <a:cubicBezTo>
                      <a:pt x="678" y="1663"/>
                      <a:pt x="737" y="1663"/>
                      <a:pt x="737" y="1663"/>
                    </a:cubicBezTo>
                    <a:cubicBezTo>
                      <a:pt x="854" y="1722"/>
                      <a:pt x="913" y="1722"/>
                      <a:pt x="987" y="1722"/>
                    </a:cubicBezTo>
                    <a:cubicBezTo>
                      <a:pt x="1222" y="1722"/>
                      <a:pt x="1413" y="1589"/>
                      <a:pt x="1531" y="1413"/>
                    </a:cubicBezTo>
                    <a:cubicBezTo>
                      <a:pt x="1590" y="1221"/>
                      <a:pt x="1649" y="1045"/>
                      <a:pt x="1649" y="795"/>
                    </a:cubicBezTo>
                    <a:lnTo>
                      <a:pt x="1649" y="677"/>
                    </a:lnTo>
                    <a:lnTo>
                      <a:pt x="1531" y="559"/>
                    </a:lnTo>
                    <a:cubicBezTo>
                      <a:pt x="1355" y="486"/>
                      <a:pt x="1281" y="368"/>
                      <a:pt x="1222" y="191"/>
                    </a:cubicBezTo>
                    <a:cubicBezTo>
                      <a:pt x="1163" y="118"/>
                      <a:pt x="1163" y="59"/>
                      <a:pt x="1046" y="0"/>
                    </a:cubicBezTo>
                    <a:cubicBezTo>
                      <a:pt x="987" y="0"/>
                      <a:pt x="913" y="59"/>
                      <a:pt x="913" y="118"/>
                    </a:cubicBezTo>
                    <a:cubicBezTo>
                      <a:pt x="854" y="191"/>
                      <a:pt x="854" y="250"/>
                      <a:pt x="795" y="309"/>
                    </a:cubicBezTo>
                    <a:cubicBezTo>
                      <a:pt x="737" y="427"/>
                      <a:pt x="486" y="368"/>
                      <a:pt x="310" y="486"/>
                    </a:cubicBezTo>
                    <a:lnTo>
                      <a:pt x="310" y="486"/>
                    </a:lnTo>
                    <a:lnTo>
                      <a:pt x="310" y="618"/>
                    </a:lnTo>
                    <a:cubicBezTo>
                      <a:pt x="427" y="854"/>
                      <a:pt x="118" y="927"/>
                      <a:pt x="60" y="1104"/>
                    </a:cubicBezTo>
                    <a:cubicBezTo>
                      <a:pt x="1" y="1221"/>
                      <a:pt x="118" y="1531"/>
                      <a:pt x="310" y="1589"/>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38"/>
              <p:cNvSpPr/>
              <p:nvPr/>
            </p:nvSpPr>
            <p:spPr>
              <a:xfrm>
                <a:off x="823825" y="4489000"/>
                <a:ext cx="25" cy="0"/>
              </a:xfrm>
              <a:custGeom>
                <a:avLst/>
                <a:gdLst/>
                <a:ahLst/>
                <a:cxnLst/>
                <a:rect l="l" t="t" r="r" b="b"/>
                <a:pathLst>
                  <a:path w="1" fill="none" extrusionOk="0">
                    <a:moveTo>
                      <a:pt x="1" y="0"/>
                    </a:moveTo>
                    <a:lnTo>
                      <a:pt x="1" y="0"/>
                    </a:ln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5" name="Google Shape;4865;p38"/>
            <p:cNvGrpSpPr/>
            <p:nvPr/>
          </p:nvGrpSpPr>
          <p:grpSpPr>
            <a:xfrm rot="4961957">
              <a:off x="6605608" y="1870875"/>
              <a:ext cx="340588" cy="349418"/>
              <a:chOff x="6962248" y="4592151"/>
              <a:chExt cx="452730" cy="471867"/>
            </a:xfrm>
          </p:grpSpPr>
          <p:sp>
            <p:nvSpPr>
              <p:cNvPr id="4866" name="Google Shape;4866;p38"/>
              <p:cNvSpPr/>
              <p:nvPr/>
            </p:nvSpPr>
            <p:spPr>
              <a:xfrm>
                <a:off x="6962248" y="4592151"/>
                <a:ext cx="452730" cy="471867"/>
              </a:xfrm>
              <a:custGeom>
                <a:avLst/>
                <a:gdLst/>
                <a:ahLst/>
                <a:cxnLst/>
                <a:rect l="l" t="t" r="r" b="b"/>
                <a:pathLst>
                  <a:path w="17411" h="18147" fill="none" extrusionOk="0">
                    <a:moveTo>
                      <a:pt x="17234" y="11230"/>
                    </a:moveTo>
                    <a:cubicBezTo>
                      <a:pt x="17410" y="8463"/>
                      <a:pt x="16557" y="5637"/>
                      <a:pt x="14953" y="3430"/>
                    </a:cubicBezTo>
                    <a:cubicBezTo>
                      <a:pt x="13922" y="2032"/>
                      <a:pt x="12568" y="855"/>
                      <a:pt x="10847" y="428"/>
                    </a:cubicBezTo>
                    <a:cubicBezTo>
                      <a:pt x="9198" y="1"/>
                      <a:pt x="7226" y="560"/>
                      <a:pt x="6314" y="2032"/>
                    </a:cubicBezTo>
                    <a:cubicBezTo>
                      <a:pt x="5696" y="2944"/>
                      <a:pt x="5578" y="4107"/>
                      <a:pt x="5637" y="5211"/>
                    </a:cubicBezTo>
                    <a:cubicBezTo>
                      <a:pt x="5637" y="5637"/>
                      <a:pt x="5696" y="6005"/>
                      <a:pt x="5578" y="6373"/>
                    </a:cubicBezTo>
                    <a:cubicBezTo>
                      <a:pt x="5328" y="7300"/>
                      <a:pt x="4592" y="7109"/>
                      <a:pt x="3856" y="7050"/>
                    </a:cubicBezTo>
                    <a:cubicBezTo>
                      <a:pt x="3003" y="6991"/>
                      <a:pt x="2149" y="7050"/>
                      <a:pt x="1413" y="7551"/>
                    </a:cubicBezTo>
                    <a:cubicBezTo>
                      <a:pt x="486" y="8095"/>
                      <a:pt x="1" y="9258"/>
                      <a:pt x="59" y="10361"/>
                    </a:cubicBezTo>
                    <a:cubicBezTo>
                      <a:pt x="59" y="11465"/>
                      <a:pt x="486" y="12510"/>
                      <a:pt x="1104" y="13437"/>
                    </a:cubicBezTo>
                    <a:cubicBezTo>
                      <a:pt x="2811" y="16071"/>
                      <a:pt x="5828" y="17852"/>
                      <a:pt x="8948" y="18029"/>
                    </a:cubicBezTo>
                    <a:cubicBezTo>
                      <a:pt x="10302" y="18146"/>
                      <a:pt x="11774" y="17911"/>
                      <a:pt x="12686" y="16866"/>
                    </a:cubicBezTo>
                    <a:cubicBezTo>
                      <a:pt x="13422" y="16071"/>
                      <a:pt x="13613" y="14909"/>
                      <a:pt x="14467" y="14173"/>
                    </a:cubicBezTo>
                    <a:cubicBezTo>
                      <a:pt x="15203" y="13555"/>
                      <a:pt x="16365" y="13364"/>
                      <a:pt x="16866" y="12569"/>
                    </a:cubicBezTo>
                    <a:cubicBezTo>
                      <a:pt x="17101" y="12142"/>
                      <a:pt x="17160" y="11715"/>
                      <a:pt x="17234" y="1123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38"/>
              <p:cNvSpPr/>
              <p:nvPr/>
            </p:nvSpPr>
            <p:spPr>
              <a:xfrm>
                <a:off x="7099260" y="4732596"/>
                <a:ext cx="212024" cy="218525"/>
              </a:xfrm>
              <a:custGeom>
                <a:avLst/>
                <a:gdLst/>
                <a:ahLst/>
                <a:cxnLst/>
                <a:rect l="l" t="t" r="r" b="b"/>
                <a:pathLst>
                  <a:path w="8154" h="8404" fill="none" extrusionOk="0">
                    <a:moveTo>
                      <a:pt x="486" y="4475"/>
                    </a:moveTo>
                    <a:cubicBezTo>
                      <a:pt x="0" y="5269"/>
                      <a:pt x="118" y="6314"/>
                      <a:pt x="618" y="7050"/>
                    </a:cubicBezTo>
                    <a:cubicBezTo>
                      <a:pt x="1104" y="7727"/>
                      <a:pt x="1899" y="8095"/>
                      <a:pt x="2767" y="8272"/>
                    </a:cubicBezTo>
                    <a:cubicBezTo>
                      <a:pt x="3562" y="8404"/>
                      <a:pt x="4415" y="8330"/>
                      <a:pt x="5210" y="8272"/>
                    </a:cubicBezTo>
                    <a:cubicBezTo>
                      <a:pt x="5946" y="8154"/>
                      <a:pt x="6681" y="8095"/>
                      <a:pt x="7417" y="7963"/>
                    </a:cubicBezTo>
                    <a:cubicBezTo>
                      <a:pt x="7550" y="7904"/>
                      <a:pt x="7609" y="7904"/>
                      <a:pt x="7726" y="7845"/>
                    </a:cubicBezTo>
                    <a:cubicBezTo>
                      <a:pt x="7785" y="7845"/>
                      <a:pt x="7844" y="7727"/>
                      <a:pt x="7844" y="7668"/>
                    </a:cubicBezTo>
                    <a:cubicBezTo>
                      <a:pt x="8153" y="7300"/>
                      <a:pt x="8153" y="6741"/>
                      <a:pt x="8153" y="6255"/>
                    </a:cubicBezTo>
                    <a:cubicBezTo>
                      <a:pt x="8094" y="5152"/>
                      <a:pt x="7976" y="4107"/>
                      <a:pt x="7785" y="3062"/>
                    </a:cubicBezTo>
                    <a:cubicBezTo>
                      <a:pt x="7667" y="2517"/>
                      <a:pt x="7550" y="2017"/>
                      <a:pt x="7299" y="1531"/>
                    </a:cubicBezTo>
                    <a:cubicBezTo>
                      <a:pt x="6990" y="972"/>
                      <a:pt x="6505" y="487"/>
                      <a:pt x="5946" y="236"/>
                    </a:cubicBezTo>
                    <a:cubicBezTo>
                      <a:pt x="5342" y="1"/>
                      <a:pt x="4606" y="60"/>
                      <a:pt x="4047" y="369"/>
                    </a:cubicBezTo>
                    <a:cubicBezTo>
                      <a:pt x="3620" y="678"/>
                      <a:pt x="3311" y="1164"/>
                      <a:pt x="3135" y="1649"/>
                    </a:cubicBezTo>
                    <a:cubicBezTo>
                      <a:pt x="2943" y="2150"/>
                      <a:pt x="2885" y="2694"/>
                      <a:pt x="2885" y="3253"/>
                    </a:cubicBezTo>
                    <a:lnTo>
                      <a:pt x="2885" y="3371"/>
                    </a:lnTo>
                    <a:cubicBezTo>
                      <a:pt x="2826" y="3430"/>
                      <a:pt x="2399" y="3371"/>
                      <a:pt x="2266" y="3371"/>
                    </a:cubicBezTo>
                    <a:cubicBezTo>
                      <a:pt x="2031" y="3371"/>
                      <a:pt x="1781" y="3430"/>
                      <a:pt x="1531" y="3548"/>
                    </a:cubicBezTo>
                    <a:cubicBezTo>
                      <a:pt x="1104" y="3739"/>
                      <a:pt x="677" y="4048"/>
                      <a:pt x="486" y="447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38"/>
              <p:cNvSpPr/>
              <p:nvPr/>
            </p:nvSpPr>
            <p:spPr>
              <a:xfrm>
                <a:off x="7000525" y="4711950"/>
                <a:ext cx="103724" cy="57414"/>
              </a:xfrm>
              <a:custGeom>
                <a:avLst/>
                <a:gdLst/>
                <a:ahLst/>
                <a:cxnLst/>
                <a:rect l="l" t="t" r="r" b="b"/>
                <a:pathLst>
                  <a:path w="3989" h="2208" fill="none" extrusionOk="0">
                    <a:moveTo>
                      <a:pt x="1281" y="854"/>
                    </a:moveTo>
                    <a:cubicBezTo>
                      <a:pt x="913" y="795"/>
                      <a:pt x="545" y="795"/>
                      <a:pt x="177" y="972"/>
                    </a:cubicBezTo>
                    <a:cubicBezTo>
                      <a:pt x="118" y="736"/>
                      <a:pt x="59" y="486"/>
                      <a:pt x="0" y="236"/>
                    </a:cubicBezTo>
                    <a:cubicBezTo>
                      <a:pt x="0" y="177"/>
                      <a:pt x="0" y="118"/>
                      <a:pt x="59" y="59"/>
                    </a:cubicBezTo>
                    <a:lnTo>
                      <a:pt x="118" y="59"/>
                    </a:lnTo>
                    <a:cubicBezTo>
                      <a:pt x="309" y="0"/>
                      <a:pt x="427" y="0"/>
                      <a:pt x="604" y="59"/>
                    </a:cubicBezTo>
                    <a:cubicBezTo>
                      <a:pt x="1707" y="368"/>
                      <a:pt x="2811" y="913"/>
                      <a:pt x="3679" y="1707"/>
                    </a:cubicBezTo>
                    <a:cubicBezTo>
                      <a:pt x="3856" y="1840"/>
                      <a:pt x="3988" y="2016"/>
                      <a:pt x="3797" y="2208"/>
                    </a:cubicBezTo>
                    <a:cubicBezTo>
                      <a:pt x="3061" y="1531"/>
                      <a:pt x="2325" y="1030"/>
                      <a:pt x="1281" y="854"/>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38"/>
              <p:cNvSpPr/>
              <p:nvPr/>
            </p:nvSpPr>
            <p:spPr>
              <a:xfrm>
                <a:off x="7180754" y="4837832"/>
                <a:ext cx="42878" cy="53981"/>
              </a:xfrm>
              <a:custGeom>
                <a:avLst/>
                <a:gdLst/>
                <a:ahLst/>
                <a:cxnLst/>
                <a:rect l="l" t="t" r="r" b="b"/>
                <a:pathLst>
                  <a:path w="1649" h="2076" fill="none" extrusionOk="0">
                    <a:moveTo>
                      <a:pt x="795" y="1840"/>
                    </a:moveTo>
                    <a:cubicBezTo>
                      <a:pt x="972" y="1958"/>
                      <a:pt x="1222" y="2076"/>
                      <a:pt x="1399" y="1958"/>
                    </a:cubicBezTo>
                    <a:cubicBezTo>
                      <a:pt x="1590" y="1840"/>
                      <a:pt x="1649" y="1649"/>
                      <a:pt x="1590" y="1473"/>
                    </a:cubicBezTo>
                    <a:cubicBezTo>
                      <a:pt x="1590" y="1281"/>
                      <a:pt x="1472" y="1164"/>
                      <a:pt x="1340" y="1046"/>
                    </a:cubicBezTo>
                    <a:cubicBezTo>
                      <a:pt x="1163" y="796"/>
                      <a:pt x="913" y="604"/>
                      <a:pt x="663" y="428"/>
                    </a:cubicBezTo>
                    <a:cubicBezTo>
                      <a:pt x="1" y="1"/>
                      <a:pt x="486" y="1590"/>
                      <a:pt x="795" y="1840"/>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38"/>
              <p:cNvSpPr/>
              <p:nvPr/>
            </p:nvSpPr>
            <p:spPr>
              <a:xfrm>
                <a:off x="7212531" y="4821762"/>
                <a:ext cx="42878" cy="30267"/>
              </a:xfrm>
              <a:custGeom>
                <a:avLst/>
                <a:gdLst/>
                <a:ahLst/>
                <a:cxnLst/>
                <a:rect l="l" t="t" r="r" b="b"/>
                <a:pathLst>
                  <a:path w="1649" h="1164" fill="none" extrusionOk="0">
                    <a:moveTo>
                      <a:pt x="854" y="1105"/>
                    </a:moveTo>
                    <a:cubicBezTo>
                      <a:pt x="1104" y="1163"/>
                      <a:pt x="1354" y="1163"/>
                      <a:pt x="1472" y="987"/>
                    </a:cubicBezTo>
                    <a:cubicBezTo>
                      <a:pt x="1648" y="854"/>
                      <a:pt x="1590" y="619"/>
                      <a:pt x="1472" y="428"/>
                    </a:cubicBezTo>
                    <a:cubicBezTo>
                      <a:pt x="1354" y="251"/>
                      <a:pt x="1163" y="119"/>
                      <a:pt x="986" y="60"/>
                    </a:cubicBezTo>
                    <a:cubicBezTo>
                      <a:pt x="736" y="1"/>
                      <a:pt x="427" y="1"/>
                      <a:pt x="177" y="1"/>
                    </a:cubicBezTo>
                    <a:cubicBezTo>
                      <a:pt x="59" y="60"/>
                      <a:pt x="0" y="119"/>
                      <a:pt x="59" y="192"/>
                    </a:cubicBezTo>
                    <a:cubicBezTo>
                      <a:pt x="118" y="619"/>
                      <a:pt x="427" y="928"/>
                      <a:pt x="854" y="1105"/>
                    </a:cubicBezTo>
                    <a:close/>
                  </a:path>
                </a:pathLst>
              </a:custGeom>
              <a:noFill/>
              <a:ln w="6250" cap="flat" cmpd="sng">
                <a:solidFill>
                  <a:srgbClr val="28481F"/>
                </a:solidFill>
                <a:prstDash val="solid"/>
                <a:miter lim="1471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1" name="Google Shape;4871;p38"/>
            <p:cNvSpPr/>
            <p:nvPr/>
          </p:nvSpPr>
          <p:spPr>
            <a:xfrm rot="302266">
              <a:off x="6638074" y="2297588"/>
              <a:ext cx="98595" cy="91768"/>
            </a:xfrm>
            <a:custGeom>
              <a:avLst/>
              <a:gdLst/>
              <a:ahLst/>
              <a:cxnLst/>
              <a:rect l="l" t="t" r="r" b="b"/>
              <a:pathLst>
                <a:path w="3062" h="2850" extrusionOk="0">
                  <a:moveTo>
                    <a:pt x="1455" y="0"/>
                  </a:moveTo>
                  <a:cubicBezTo>
                    <a:pt x="1180" y="0"/>
                    <a:pt x="907" y="63"/>
                    <a:pt x="677" y="181"/>
                  </a:cubicBezTo>
                  <a:cubicBezTo>
                    <a:pt x="559" y="299"/>
                    <a:pt x="427" y="358"/>
                    <a:pt x="309" y="490"/>
                  </a:cubicBezTo>
                  <a:cubicBezTo>
                    <a:pt x="0" y="917"/>
                    <a:pt x="59" y="1520"/>
                    <a:pt x="250" y="2080"/>
                  </a:cubicBezTo>
                  <a:cubicBezTo>
                    <a:pt x="309" y="2197"/>
                    <a:pt x="368" y="2389"/>
                    <a:pt x="486" y="2506"/>
                  </a:cubicBezTo>
                  <a:cubicBezTo>
                    <a:pt x="618" y="2624"/>
                    <a:pt x="854" y="2698"/>
                    <a:pt x="1045" y="2756"/>
                  </a:cubicBezTo>
                  <a:cubicBezTo>
                    <a:pt x="1304" y="2792"/>
                    <a:pt x="1585" y="2850"/>
                    <a:pt x="1849" y="2850"/>
                  </a:cubicBezTo>
                  <a:cubicBezTo>
                    <a:pt x="2018" y="2850"/>
                    <a:pt x="2181" y="2826"/>
                    <a:pt x="2325" y="2756"/>
                  </a:cubicBezTo>
                  <a:cubicBezTo>
                    <a:pt x="2693" y="2565"/>
                    <a:pt x="2943" y="2138"/>
                    <a:pt x="3002" y="1770"/>
                  </a:cubicBezTo>
                  <a:cubicBezTo>
                    <a:pt x="3061" y="1152"/>
                    <a:pt x="2767" y="549"/>
                    <a:pt x="2325" y="240"/>
                  </a:cubicBezTo>
                  <a:cubicBezTo>
                    <a:pt x="2070" y="77"/>
                    <a:pt x="1761" y="0"/>
                    <a:pt x="1455"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2" name="Google Shape;4872;p38"/>
            <p:cNvGrpSpPr/>
            <p:nvPr/>
          </p:nvGrpSpPr>
          <p:grpSpPr>
            <a:xfrm rot="-1589249">
              <a:off x="6848874" y="1555439"/>
              <a:ext cx="291176" cy="348689"/>
              <a:chOff x="8308934" y="37965"/>
              <a:chExt cx="463970" cy="555613"/>
            </a:xfrm>
          </p:grpSpPr>
          <p:sp>
            <p:nvSpPr>
              <p:cNvPr id="4873" name="Google Shape;4873;p38"/>
              <p:cNvSpPr/>
              <p:nvPr/>
            </p:nvSpPr>
            <p:spPr>
              <a:xfrm>
                <a:off x="8308934" y="141490"/>
                <a:ext cx="463970" cy="452088"/>
              </a:xfrm>
              <a:custGeom>
                <a:avLst/>
                <a:gdLst/>
                <a:ahLst/>
                <a:cxnLst/>
                <a:rect l="l" t="t" r="r" b="b"/>
                <a:pathLst>
                  <a:path w="14409" h="14040" extrusionOk="0">
                    <a:moveTo>
                      <a:pt x="5923" y="1"/>
                    </a:moveTo>
                    <a:cubicBezTo>
                      <a:pt x="5294" y="1"/>
                      <a:pt x="4681" y="103"/>
                      <a:pt x="4107" y="379"/>
                    </a:cubicBezTo>
                    <a:cubicBezTo>
                      <a:pt x="3547" y="688"/>
                      <a:pt x="3121" y="1115"/>
                      <a:pt x="2694" y="1541"/>
                    </a:cubicBezTo>
                    <a:cubicBezTo>
                      <a:pt x="118" y="4543"/>
                      <a:pt x="1" y="9385"/>
                      <a:pt x="2444" y="12520"/>
                    </a:cubicBezTo>
                    <a:cubicBezTo>
                      <a:pt x="2753" y="12947"/>
                      <a:pt x="3179" y="13314"/>
                      <a:pt x="3621" y="13623"/>
                    </a:cubicBezTo>
                    <a:cubicBezTo>
                      <a:pt x="4131" y="13916"/>
                      <a:pt x="4685" y="14039"/>
                      <a:pt x="5251" y="14039"/>
                    </a:cubicBezTo>
                    <a:cubicBezTo>
                      <a:pt x="6448" y="14039"/>
                      <a:pt x="7699" y="13488"/>
                      <a:pt x="8698" y="12829"/>
                    </a:cubicBezTo>
                    <a:cubicBezTo>
                      <a:pt x="10420" y="11666"/>
                      <a:pt x="11833" y="10195"/>
                      <a:pt x="13054" y="8532"/>
                    </a:cubicBezTo>
                    <a:cubicBezTo>
                      <a:pt x="13613" y="7678"/>
                      <a:pt x="14158" y="6751"/>
                      <a:pt x="14290" y="5706"/>
                    </a:cubicBezTo>
                    <a:cubicBezTo>
                      <a:pt x="14408" y="4911"/>
                      <a:pt x="14217" y="4117"/>
                      <a:pt x="13849" y="3440"/>
                    </a:cubicBezTo>
                    <a:cubicBezTo>
                      <a:pt x="12878" y="1600"/>
                      <a:pt x="10670" y="997"/>
                      <a:pt x="8698" y="438"/>
                    </a:cubicBezTo>
                    <a:cubicBezTo>
                      <a:pt x="7790" y="219"/>
                      <a:pt x="6840" y="1"/>
                      <a:pt x="5923"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38"/>
              <p:cNvSpPr/>
              <p:nvPr/>
            </p:nvSpPr>
            <p:spPr>
              <a:xfrm>
                <a:off x="8496599" y="82595"/>
                <a:ext cx="266326" cy="191461"/>
              </a:xfrm>
              <a:custGeom>
                <a:avLst/>
                <a:gdLst/>
                <a:ahLst/>
                <a:cxnLst/>
                <a:rect l="l" t="t" r="r" b="b"/>
                <a:pathLst>
                  <a:path w="8271" h="5946" extrusionOk="0">
                    <a:moveTo>
                      <a:pt x="736" y="0"/>
                    </a:moveTo>
                    <a:lnTo>
                      <a:pt x="736" y="0"/>
                    </a:lnTo>
                    <a:cubicBezTo>
                      <a:pt x="854" y="854"/>
                      <a:pt x="1398" y="1590"/>
                      <a:pt x="2075" y="2149"/>
                    </a:cubicBezTo>
                    <a:cubicBezTo>
                      <a:pt x="1472" y="2517"/>
                      <a:pt x="736" y="2693"/>
                      <a:pt x="0" y="2752"/>
                    </a:cubicBezTo>
                    <a:cubicBezTo>
                      <a:pt x="549" y="3194"/>
                      <a:pt x="1235" y="3419"/>
                      <a:pt x="1907" y="3419"/>
                    </a:cubicBezTo>
                    <a:cubicBezTo>
                      <a:pt x="2352" y="3419"/>
                      <a:pt x="2792" y="3320"/>
                      <a:pt x="3179" y="3120"/>
                    </a:cubicBezTo>
                    <a:lnTo>
                      <a:pt x="3179" y="3120"/>
                    </a:lnTo>
                    <a:cubicBezTo>
                      <a:pt x="2870" y="3738"/>
                      <a:pt x="2384" y="4297"/>
                      <a:pt x="1840" y="4783"/>
                    </a:cubicBezTo>
                    <a:cubicBezTo>
                      <a:pt x="2944" y="4783"/>
                      <a:pt x="3974" y="4297"/>
                      <a:pt x="4710" y="3488"/>
                    </a:cubicBezTo>
                    <a:cubicBezTo>
                      <a:pt x="4842" y="4356"/>
                      <a:pt x="5210" y="5210"/>
                      <a:pt x="5755" y="5946"/>
                    </a:cubicBezTo>
                    <a:cubicBezTo>
                      <a:pt x="6005" y="5210"/>
                      <a:pt x="6005" y="4415"/>
                      <a:pt x="5887" y="3679"/>
                    </a:cubicBezTo>
                    <a:lnTo>
                      <a:pt x="5887" y="3679"/>
                    </a:lnTo>
                    <a:cubicBezTo>
                      <a:pt x="6309" y="3989"/>
                      <a:pt x="6838" y="4155"/>
                      <a:pt x="7372" y="4155"/>
                    </a:cubicBezTo>
                    <a:cubicBezTo>
                      <a:pt x="7676" y="4155"/>
                      <a:pt x="7982" y="4101"/>
                      <a:pt x="8271" y="3988"/>
                    </a:cubicBezTo>
                    <a:cubicBezTo>
                      <a:pt x="7417" y="3797"/>
                      <a:pt x="6682" y="3429"/>
                      <a:pt x="6005" y="2944"/>
                    </a:cubicBezTo>
                    <a:cubicBezTo>
                      <a:pt x="6490" y="2752"/>
                      <a:pt x="6991" y="2458"/>
                      <a:pt x="7285" y="2016"/>
                    </a:cubicBezTo>
                    <a:lnTo>
                      <a:pt x="7285" y="2016"/>
                    </a:lnTo>
                    <a:cubicBezTo>
                      <a:pt x="6907" y="2076"/>
                      <a:pt x="6525" y="2105"/>
                      <a:pt x="6141" y="2105"/>
                    </a:cubicBezTo>
                    <a:cubicBezTo>
                      <a:pt x="4164" y="2105"/>
                      <a:pt x="2166" y="1332"/>
                      <a:pt x="736"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38"/>
              <p:cNvSpPr/>
              <p:nvPr/>
            </p:nvSpPr>
            <p:spPr>
              <a:xfrm>
                <a:off x="8607015" y="37965"/>
                <a:ext cx="47398" cy="125677"/>
              </a:xfrm>
              <a:custGeom>
                <a:avLst/>
                <a:gdLst/>
                <a:ahLst/>
                <a:cxnLst/>
                <a:rect l="l" t="t" r="r" b="b"/>
                <a:pathLst>
                  <a:path w="1472" h="3903" extrusionOk="0">
                    <a:moveTo>
                      <a:pt x="722" y="0"/>
                    </a:moveTo>
                    <a:cubicBezTo>
                      <a:pt x="609" y="0"/>
                      <a:pt x="488" y="13"/>
                      <a:pt x="368" y="32"/>
                    </a:cubicBezTo>
                    <a:cubicBezTo>
                      <a:pt x="545" y="768"/>
                      <a:pt x="545" y="1563"/>
                      <a:pt x="427" y="2299"/>
                    </a:cubicBezTo>
                    <a:cubicBezTo>
                      <a:pt x="368" y="2740"/>
                      <a:pt x="250" y="3226"/>
                      <a:pt x="0" y="3594"/>
                    </a:cubicBezTo>
                    <a:cubicBezTo>
                      <a:pt x="250" y="3711"/>
                      <a:pt x="427" y="3770"/>
                      <a:pt x="677" y="3903"/>
                    </a:cubicBezTo>
                    <a:cubicBezTo>
                      <a:pt x="986" y="2917"/>
                      <a:pt x="1222" y="1931"/>
                      <a:pt x="1413" y="959"/>
                    </a:cubicBezTo>
                    <a:cubicBezTo>
                      <a:pt x="1413" y="709"/>
                      <a:pt x="1472" y="400"/>
                      <a:pt x="1281" y="224"/>
                    </a:cubicBezTo>
                    <a:cubicBezTo>
                      <a:pt x="1162" y="55"/>
                      <a:pt x="956" y="0"/>
                      <a:pt x="722"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38"/>
              <p:cNvSpPr/>
              <p:nvPr/>
            </p:nvSpPr>
            <p:spPr>
              <a:xfrm>
                <a:off x="8427400" y="274028"/>
                <a:ext cx="19481" cy="31298"/>
              </a:xfrm>
              <a:custGeom>
                <a:avLst/>
                <a:gdLst/>
                <a:ahLst/>
                <a:cxnLst/>
                <a:rect l="l" t="t" r="r" b="b"/>
                <a:pathLst>
                  <a:path w="605" h="972" extrusionOk="0">
                    <a:moveTo>
                      <a:pt x="604" y="1"/>
                    </a:moveTo>
                    <a:lnTo>
                      <a:pt x="604" y="1"/>
                    </a:lnTo>
                    <a:cubicBezTo>
                      <a:pt x="428" y="118"/>
                      <a:pt x="236" y="251"/>
                      <a:pt x="177" y="427"/>
                    </a:cubicBezTo>
                    <a:cubicBezTo>
                      <a:pt x="118" y="486"/>
                      <a:pt x="60" y="619"/>
                      <a:pt x="1" y="678"/>
                    </a:cubicBezTo>
                    <a:cubicBezTo>
                      <a:pt x="1" y="737"/>
                      <a:pt x="1" y="854"/>
                      <a:pt x="118" y="928"/>
                    </a:cubicBezTo>
                    <a:cubicBezTo>
                      <a:pt x="148" y="957"/>
                      <a:pt x="196" y="972"/>
                      <a:pt x="251" y="972"/>
                    </a:cubicBezTo>
                    <a:cubicBezTo>
                      <a:pt x="306" y="972"/>
                      <a:pt x="369" y="957"/>
                      <a:pt x="428" y="928"/>
                    </a:cubicBezTo>
                    <a:cubicBezTo>
                      <a:pt x="486" y="795"/>
                      <a:pt x="545" y="678"/>
                      <a:pt x="545" y="560"/>
                    </a:cubicBezTo>
                    <a:cubicBezTo>
                      <a:pt x="604" y="369"/>
                      <a:pt x="604" y="192"/>
                      <a:pt x="604"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38"/>
              <p:cNvSpPr/>
              <p:nvPr/>
            </p:nvSpPr>
            <p:spPr>
              <a:xfrm>
                <a:off x="8466749" y="317628"/>
                <a:ext cx="15649" cy="33681"/>
              </a:xfrm>
              <a:custGeom>
                <a:avLst/>
                <a:gdLst/>
                <a:ahLst/>
                <a:cxnLst/>
                <a:rect l="l" t="t" r="r" b="b"/>
                <a:pathLst>
                  <a:path w="486" h="1046" extrusionOk="0">
                    <a:moveTo>
                      <a:pt x="427" y="1"/>
                    </a:moveTo>
                    <a:cubicBezTo>
                      <a:pt x="309" y="177"/>
                      <a:pt x="192" y="369"/>
                      <a:pt x="59" y="486"/>
                    </a:cubicBezTo>
                    <a:cubicBezTo>
                      <a:pt x="59" y="545"/>
                      <a:pt x="0" y="604"/>
                      <a:pt x="0" y="736"/>
                    </a:cubicBezTo>
                    <a:lnTo>
                      <a:pt x="0" y="854"/>
                    </a:lnTo>
                    <a:cubicBezTo>
                      <a:pt x="0" y="913"/>
                      <a:pt x="59" y="972"/>
                      <a:pt x="59" y="1045"/>
                    </a:cubicBezTo>
                    <a:cubicBezTo>
                      <a:pt x="118" y="1045"/>
                      <a:pt x="250" y="1045"/>
                      <a:pt x="309" y="972"/>
                    </a:cubicBezTo>
                    <a:cubicBezTo>
                      <a:pt x="368" y="972"/>
                      <a:pt x="427" y="854"/>
                      <a:pt x="427" y="795"/>
                    </a:cubicBezTo>
                    <a:cubicBezTo>
                      <a:pt x="427" y="736"/>
                      <a:pt x="486" y="678"/>
                      <a:pt x="486" y="604"/>
                    </a:cubicBezTo>
                    <a:cubicBezTo>
                      <a:pt x="486" y="427"/>
                      <a:pt x="486" y="236"/>
                      <a:pt x="42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38"/>
              <p:cNvSpPr/>
              <p:nvPr/>
            </p:nvSpPr>
            <p:spPr>
              <a:xfrm>
                <a:off x="8508449" y="376877"/>
                <a:ext cx="13782" cy="31298"/>
              </a:xfrm>
              <a:custGeom>
                <a:avLst/>
                <a:gdLst/>
                <a:ahLst/>
                <a:cxnLst/>
                <a:rect l="l" t="t" r="r" b="b"/>
                <a:pathLst>
                  <a:path w="428" h="972" extrusionOk="0">
                    <a:moveTo>
                      <a:pt x="368" y="0"/>
                    </a:moveTo>
                    <a:cubicBezTo>
                      <a:pt x="177" y="177"/>
                      <a:pt x="59" y="427"/>
                      <a:pt x="0" y="736"/>
                    </a:cubicBezTo>
                    <a:cubicBezTo>
                      <a:pt x="0" y="795"/>
                      <a:pt x="0" y="913"/>
                      <a:pt x="59" y="971"/>
                    </a:cubicBezTo>
                    <a:cubicBezTo>
                      <a:pt x="118" y="971"/>
                      <a:pt x="236" y="971"/>
                      <a:pt x="236" y="913"/>
                    </a:cubicBezTo>
                    <a:cubicBezTo>
                      <a:pt x="295" y="854"/>
                      <a:pt x="368" y="795"/>
                      <a:pt x="368" y="736"/>
                    </a:cubicBezTo>
                    <a:cubicBezTo>
                      <a:pt x="427" y="486"/>
                      <a:pt x="427" y="236"/>
                      <a:pt x="368"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38"/>
              <p:cNvSpPr/>
              <p:nvPr/>
            </p:nvSpPr>
            <p:spPr>
              <a:xfrm>
                <a:off x="8555816" y="343228"/>
                <a:ext cx="15681" cy="29785"/>
              </a:xfrm>
              <a:custGeom>
                <a:avLst/>
                <a:gdLst/>
                <a:ahLst/>
                <a:cxnLst/>
                <a:rect l="l" t="t" r="r" b="b"/>
                <a:pathLst>
                  <a:path w="487" h="925" extrusionOk="0">
                    <a:moveTo>
                      <a:pt x="428" y="0"/>
                    </a:moveTo>
                    <a:cubicBezTo>
                      <a:pt x="295" y="118"/>
                      <a:pt x="236" y="250"/>
                      <a:pt x="178" y="368"/>
                    </a:cubicBezTo>
                    <a:cubicBezTo>
                      <a:pt x="60" y="486"/>
                      <a:pt x="1" y="618"/>
                      <a:pt x="1" y="795"/>
                    </a:cubicBezTo>
                    <a:cubicBezTo>
                      <a:pt x="38" y="868"/>
                      <a:pt x="120" y="924"/>
                      <a:pt x="209" y="924"/>
                    </a:cubicBezTo>
                    <a:cubicBezTo>
                      <a:pt x="263" y="924"/>
                      <a:pt x="319" y="904"/>
                      <a:pt x="369" y="854"/>
                    </a:cubicBezTo>
                    <a:cubicBezTo>
                      <a:pt x="487" y="795"/>
                      <a:pt x="487" y="677"/>
                      <a:pt x="428" y="486"/>
                    </a:cubicBezTo>
                    <a:lnTo>
                      <a:pt x="428" y="0"/>
                    </a:ln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38"/>
              <p:cNvSpPr/>
              <p:nvPr/>
            </p:nvSpPr>
            <p:spPr>
              <a:xfrm>
                <a:off x="8585215" y="394395"/>
                <a:ext cx="15649" cy="32586"/>
              </a:xfrm>
              <a:custGeom>
                <a:avLst/>
                <a:gdLst/>
                <a:ahLst/>
                <a:cxnLst/>
                <a:rect l="l" t="t" r="r" b="b"/>
                <a:pathLst>
                  <a:path w="486" h="1012" extrusionOk="0">
                    <a:moveTo>
                      <a:pt x="368" y="1"/>
                    </a:moveTo>
                    <a:lnTo>
                      <a:pt x="368" y="60"/>
                    </a:lnTo>
                    <a:cubicBezTo>
                      <a:pt x="251" y="192"/>
                      <a:pt x="118" y="251"/>
                      <a:pt x="59" y="427"/>
                    </a:cubicBezTo>
                    <a:cubicBezTo>
                      <a:pt x="0" y="560"/>
                      <a:pt x="0" y="736"/>
                      <a:pt x="59" y="928"/>
                    </a:cubicBezTo>
                    <a:cubicBezTo>
                      <a:pt x="101" y="969"/>
                      <a:pt x="150" y="1011"/>
                      <a:pt x="196" y="1011"/>
                    </a:cubicBezTo>
                    <a:cubicBezTo>
                      <a:pt x="215" y="1011"/>
                      <a:pt x="233" y="1004"/>
                      <a:pt x="251" y="987"/>
                    </a:cubicBezTo>
                    <a:cubicBezTo>
                      <a:pt x="309" y="987"/>
                      <a:pt x="368" y="987"/>
                      <a:pt x="368" y="928"/>
                    </a:cubicBezTo>
                    <a:cubicBezTo>
                      <a:pt x="486" y="795"/>
                      <a:pt x="486" y="619"/>
                      <a:pt x="486" y="427"/>
                    </a:cubicBezTo>
                    <a:cubicBezTo>
                      <a:pt x="427" y="310"/>
                      <a:pt x="427" y="192"/>
                      <a:pt x="427" y="60"/>
                    </a:cubicBezTo>
                    <a:cubicBezTo>
                      <a:pt x="427" y="60"/>
                      <a:pt x="427" y="1"/>
                      <a:pt x="36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38"/>
              <p:cNvSpPr/>
              <p:nvPr/>
            </p:nvSpPr>
            <p:spPr>
              <a:xfrm>
                <a:off x="8541616" y="446044"/>
                <a:ext cx="16132" cy="29431"/>
              </a:xfrm>
              <a:custGeom>
                <a:avLst/>
                <a:gdLst/>
                <a:ahLst/>
                <a:cxnLst/>
                <a:rect l="l" t="t" r="r" b="b"/>
                <a:pathLst>
                  <a:path w="501" h="914" extrusionOk="0">
                    <a:moveTo>
                      <a:pt x="442" y="1"/>
                    </a:moveTo>
                    <a:cubicBezTo>
                      <a:pt x="309" y="118"/>
                      <a:pt x="192" y="236"/>
                      <a:pt x="133" y="369"/>
                    </a:cubicBezTo>
                    <a:cubicBezTo>
                      <a:pt x="74" y="486"/>
                      <a:pt x="0" y="663"/>
                      <a:pt x="133" y="795"/>
                    </a:cubicBezTo>
                    <a:cubicBezTo>
                      <a:pt x="133" y="854"/>
                      <a:pt x="192" y="854"/>
                      <a:pt x="251" y="913"/>
                    </a:cubicBezTo>
                    <a:lnTo>
                      <a:pt x="309" y="913"/>
                    </a:lnTo>
                    <a:cubicBezTo>
                      <a:pt x="368" y="913"/>
                      <a:pt x="368" y="854"/>
                      <a:pt x="442" y="854"/>
                    </a:cubicBezTo>
                    <a:cubicBezTo>
                      <a:pt x="501" y="737"/>
                      <a:pt x="501" y="604"/>
                      <a:pt x="501" y="486"/>
                    </a:cubicBezTo>
                    <a:cubicBezTo>
                      <a:pt x="501" y="369"/>
                      <a:pt x="442" y="177"/>
                      <a:pt x="442"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38"/>
              <p:cNvSpPr/>
              <p:nvPr/>
            </p:nvSpPr>
            <p:spPr>
              <a:xfrm>
                <a:off x="8458699" y="422345"/>
                <a:ext cx="16132" cy="28239"/>
              </a:xfrm>
              <a:custGeom>
                <a:avLst/>
                <a:gdLst/>
                <a:ahLst/>
                <a:cxnLst/>
                <a:rect l="l" t="t" r="r" b="b"/>
                <a:pathLst>
                  <a:path w="501" h="877" extrusionOk="0">
                    <a:moveTo>
                      <a:pt x="368" y="1"/>
                    </a:moveTo>
                    <a:cubicBezTo>
                      <a:pt x="309" y="119"/>
                      <a:pt x="191" y="178"/>
                      <a:pt x="132" y="295"/>
                    </a:cubicBezTo>
                    <a:cubicBezTo>
                      <a:pt x="74" y="428"/>
                      <a:pt x="0" y="545"/>
                      <a:pt x="0" y="663"/>
                    </a:cubicBezTo>
                    <a:cubicBezTo>
                      <a:pt x="56" y="807"/>
                      <a:pt x="169" y="876"/>
                      <a:pt x="247" y="876"/>
                    </a:cubicBezTo>
                    <a:cubicBezTo>
                      <a:pt x="273" y="876"/>
                      <a:pt x="295" y="869"/>
                      <a:pt x="309" y="854"/>
                    </a:cubicBezTo>
                    <a:cubicBezTo>
                      <a:pt x="442" y="796"/>
                      <a:pt x="442" y="737"/>
                      <a:pt x="442" y="604"/>
                    </a:cubicBezTo>
                    <a:cubicBezTo>
                      <a:pt x="500" y="487"/>
                      <a:pt x="442" y="295"/>
                      <a:pt x="442" y="119"/>
                    </a:cubicBezTo>
                    <a:cubicBezTo>
                      <a:pt x="442" y="60"/>
                      <a:pt x="442" y="1"/>
                      <a:pt x="368"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38"/>
              <p:cNvSpPr/>
              <p:nvPr/>
            </p:nvSpPr>
            <p:spPr>
              <a:xfrm>
                <a:off x="8634483" y="365028"/>
                <a:ext cx="13782" cy="28304"/>
              </a:xfrm>
              <a:custGeom>
                <a:avLst/>
                <a:gdLst/>
                <a:ahLst/>
                <a:cxnLst/>
                <a:rect l="l" t="t" r="r" b="b"/>
                <a:pathLst>
                  <a:path w="428" h="879" extrusionOk="0">
                    <a:moveTo>
                      <a:pt x="428" y="0"/>
                    </a:moveTo>
                    <a:cubicBezTo>
                      <a:pt x="369" y="59"/>
                      <a:pt x="251" y="177"/>
                      <a:pt x="192" y="236"/>
                    </a:cubicBezTo>
                    <a:cubicBezTo>
                      <a:pt x="133" y="368"/>
                      <a:pt x="1" y="486"/>
                      <a:pt x="1" y="677"/>
                    </a:cubicBezTo>
                    <a:cubicBezTo>
                      <a:pt x="60" y="736"/>
                      <a:pt x="60" y="795"/>
                      <a:pt x="133" y="854"/>
                    </a:cubicBezTo>
                    <a:cubicBezTo>
                      <a:pt x="168" y="871"/>
                      <a:pt x="197" y="878"/>
                      <a:pt x="223" y="878"/>
                    </a:cubicBezTo>
                    <a:cubicBezTo>
                      <a:pt x="286" y="878"/>
                      <a:pt x="327" y="837"/>
                      <a:pt x="369" y="795"/>
                    </a:cubicBezTo>
                    <a:cubicBezTo>
                      <a:pt x="428" y="677"/>
                      <a:pt x="428" y="604"/>
                      <a:pt x="428" y="486"/>
                    </a:cubicBezTo>
                    <a:lnTo>
                      <a:pt x="428" y="0"/>
                    </a:ln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38"/>
              <p:cNvSpPr/>
              <p:nvPr/>
            </p:nvSpPr>
            <p:spPr>
              <a:xfrm>
                <a:off x="8381900" y="327578"/>
                <a:ext cx="15681" cy="31298"/>
              </a:xfrm>
              <a:custGeom>
                <a:avLst/>
                <a:gdLst/>
                <a:ahLst/>
                <a:cxnLst/>
                <a:rect l="l" t="t" r="r" b="b"/>
                <a:pathLst>
                  <a:path w="487" h="972" extrusionOk="0">
                    <a:moveTo>
                      <a:pt x="428" y="1"/>
                    </a:moveTo>
                    <a:cubicBezTo>
                      <a:pt x="310" y="118"/>
                      <a:pt x="251" y="177"/>
                      <a:pt x="178" y="295"/>
                    </a:cubicBezTo>
                    <a:cubicBezTo>
                      <a:pt x="60" y="427"/>
                      <a:pt x="1" y="663"/>
                      <a:pt x="60" y="854"/>
                    </a:cubicBezTo>
                    <a:cubicBezTo>
                      <a:pt x="119" y="854"/>
                      <a:pt x="119" y="913"/>
                      <a:pt x="178" y="913"/>
                    </a:cubicBezTo>
                    <a:lnTo>
                      <a:pt x="251" y="972"/>
                    </a:lnTo>
                    <a:cubicBezTo>
                      <a:pt x="310" y="972"/>
                      <a:pt x="310" y="972"/>
                      <a:pt x="369" y="913"/>
                    </a:cubicBezTo>
                    <a:cubicBezTo>
                      <a:pt x="487" y="854"/>
                      <a:pt x="487" y="663"/>
                      <a:pt x="428" y="545"/>
                    </a:cubicBezTo>
                    <a:lnTo>
                      <a:pt x="428" y="1"/>
                    </a:ln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38"/>
              <p:cNvSpPr/>
              <p:nvPr/>
            </p:nvSpPr>
            <p:spPr>
              <a:xfrm>
                <a:off x="8403700" y="398677"/>
                <a:ext cx="15681" cy="31298"/>
              </a:xfrm>
              <a:custGeom>
                <a:avLst/>
                <a:gdLst/>
                <a:ahLst/>
                <a:cxnLst/>
                <a:rect l="l" t="t" r="r" b="b"/>
                <a:pathLst>
                  <a:path w="487" h="972" extrusionOk="0">
                    <a:moveTo>
                      <a:pt x="369" y="0"/>
                    </a:moveTo>
                    <a:cubicBezTo>
                      <a:pt x="236" y="118"/>
                      <a:pt x="119" y="236"/>
                      <a:pt x="60" y="427"/>
                    </a:cubicBezTo>
                    <a:cubicBezTo>
                      <a:pt x="1" y="603"/>
                      <a:pt x="60" y="854"/>
                      <a:pt x="178" y="971"/>
                    </a:cubicBezTo>
                    <a:lnTo>
                      <a:pt x="236" y="971"/>
                    </a:lnTo>
                    <a:cubicBezTo>
                      <a:pt x="369" y="913"/>
                      <a:pt x="428" y="854"/>
                      <a:pt x="428" y="736"/>
                    </a:cubicBezTo>
                    <a:cubicBezTo>
                      <a:pt x="487" y="603"/>
                      <a:pt x="487" y="486"/>
                      <a:pt x="487" y="427"/>
                    </a:cubicBezTo>
                    <a:cubicBezTo>
                      <a:pt x="487" y="236"/>
                      <a:pt x="487" y="59"/>
                      <a:pt x="3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38"/>
              <p:cNvSpPr/>
              <p:nvPr/>
            </p:nvSpPr>
            <p:spPr>
              <a:xfrm>
                <a:off x="8482366" y="475444"/>
                <a:ext cx="16164" cy="30719"/>
              </a:xfrm>
              <a:custGeom>
                <a:avLst/>
                <a:gdLst/>
                <a:ahLst/>
                <a:cxnLst/>
                <a:rect l="l" t="t" r="r" b="b"/>
                <a:pathLst>
                  <a:path w="502" h="954" extrusionOk="0">
                    <a:moveTo>
                      <a:pt x="369" y="0"/>
                    </a:moveTo>
                    <a:cubicBezTo>
                      <a:pt x="310" y="118"/>
                      <a:pt x="192" y="250"/>
                      <a:pt x="133" y="427"/>
                    </a:cubicBezTo>
                    <a:cubicBezTo>
                      <a:pt x="1" y="618"/>
                      <a:pt x="1" y="795"/>
                      <a:pt x="133" y="927"/>
                    </a:cubicBezTo>
                    <a:cubicBezTo>
                      <a:pt x="173" y="927"/>
                      <a:pt x="186" y="953"/>
                      <a:pt x="207" y="953"/>
                    </a:cubicBezTo>
                    <a:cubicBezTo>
                      <a:pt x="218" y="953"/>
                      <a:pt x="231" y="947"/>
                      <a:pt x="251" y="927"/>
                    </a:cubicBezTo>
                    <a:lnTo>
                      <a:pt x="310" y="927"/>
                    </a:lnTo>
                    <a:cubicBezTo>
                      <a:pt x="442" y="795"/>
                      <a:pt x="501" y="618"/>
                      <a:pt x="501" y="427"/>
                    </a:cubicBezTo>
                    <a:cubicBezTo>
                      <a:pt x="501" y="250"/>
                      <a:pt x="442" y="118"/>
                      <a:pt x="3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38"/>
              <p:cNvSpPr/>
              <p:nvPr/>
            </p:nvSpPr>
            <p:spPr>
              <a:xfrm>
                <a:off x="8427400" y="505294"/>
                <a:ext cx="13782" cy="29399"/>
              </a:xfrm>
              <a:custGeom>
                <a:avLst/>
                <a:gdLst/>
                <a:ahLst/>
                <a:cxnLst/>
                <a:rect l="l" t="t" r="r" b="b"/>
                <a:pathLst>
                  <a:path w="428" h="913" extrusionOk="0">
                    <a:moveTo>
                      <a:pt x="369" y="0"/>
                    </a:moveTo>
                    <a:cubicBezTo>
                      <a:pt x="236" y="118"/>
                      <a:pt x="118" y="236"/>
                      <a:pt x="60" y="427"/>
                    </a:cubicBezTo>
                    <a:cubicBezTo>
                      <a:pt x="1" y="545"/>
                      <a:pt x="60" y="795"/>
                      <a:pt x="177" y="854"/>
                    </a:cubicBezTo>
                    <a:cubicBezTo>
                      <a:pt x="177" y="913"/>
                      <a:pt x="177" y="913"/>
                      <a:pt x="236" y="913"/>
                    </a:cubicBezTo>
                    <a:lnTo>
                      <a:pt x="310" y="913"/>
                    </a:lnTo>
                    <a:cubicBezTo>
                      <a:pt x="428" y="795"/>
                      <a:pt x="428" y="663"/>
                      <a:pt x="428" y="545"/>
                    </a:cubicBezTo>
                    <a:lnTo>
                      <a:pt x="428" y="177"/>
                    </a:lnTo>
                    <a:cubicBezTo>
                      <a:pt x="428" y="118"/>
                      <a:pt x="369" y="0"/>
                      <a:pt x="369"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38"/>
              <p:cNvSpPr/>
              <p:nvPr/>
            </p:nvSpPr>
            <p:spPr>
              <a:xfrm>
                <a:off x="8608915" y="469744"/>
                <a:ext cx="15649" cy="27531"/>
              </a:xfrm>
              <a:custGeom>
                <a:avLst/>
                <a:gdLst/>
                <a:ahLst/>
                <a:cxnLst/>
                <a:rect l="l" t="t" r="r" b="b"/>
                <a:pathLst>
                  <a:path w="486" h="855" extrusionOk="0">
                    <a:moveTo>
                      <a:pt x="427" y="1"/>
                    </a:moveTo>
                    <a:cubicBezTo>
                      <a:pt x="368" y="118"/>
                      <a:pt x="309" y="177"/>
                      <a:pt x="191" y="295"/>
                    </a:cubicBezTo>
                    <a:cubicBezTo>
                      <a:pt x="118" y="368"/>
                      <a:pt x="0" y="486"/>
                      <a:pt x="59" y="604"/>
                    </a:cubicBezTo>
                    <a:cubicBezTo>
                      <a:pt x="59" y="736"/>
                      <a:pt x="191" y="854"/>
                      <a:pt x="309" y="854"/>
                    </a:cubicBezTo>
                    <a:cubicBezTo>
                      <a:pt x="368" y="795"/>
                      <a:pt x="368" y="736"/>
                      <a:pt x="427" y="663"/>
                    </a:cubicBezTo>
                    <a:lnTo>
                      <a:pt x="427" y="486"/>
                    </a:lnTo>
                    <a:cubicBezTo>
                      <a:pt x="486" y="295"/>
                      <a:pt x="486" y="177"/>
                      <a:pt x="427" y="1"/>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9" name="Google Shape;4889;p38"/>
            <p:cNvSpPr/>
            <p:nvPr/>
          </p:nvSpPr>
          <p:spPr>
            <a:xfrm rot="302266">
              <a:off x="6034402" y="1607270"/>
              <a:ext cx="98595" cy="91768"/>
            </a:xfrm>
            <a:custGeom>
              <a:avLst/>
              <a:gdLst/>
              <a:ahLst/>
              <a:cxnLst/>
              <a:rect l="l" t="t" r="r" b="b"/>
              <a:pathLst>
                <a:path w="3062" h="2850" extrusionOk="0">
                  <a:moveTo>
                    <a:pt x="1455" y="0"/>
                  </a:moveTo>
                  <a:cubicBezTo>
                    <a:pt x="1180" y="0"/>
                    <a:pt x="907" y="63"/>
                    <a:pt x="677" y="181"/>
                  </a:cubicBezTo>
                  <a:cubicBezTo>
                    <a:pt x="559" y="299"/>
                    <a:pt x="427" y="358"/>
                    <a:pt x="309" y="490"/>
                  </a:cubicBezTo>
                  <a:cubicBezTo>
                    <a:pt x="0" y="917"/>
                    <a:pt x="59" y="1520"/>
                    <a:pt x="250" y="2080"/>
                  </a:cubicBezTo>
                  <a:cubicBezTo>
                    <a:pt x="309" y="2197"/>
                    <a:pt x="368" y="2389"/>
                    <a:pt x="486" y="2506"/>
                  </a:cubicBezTo>
                  <a:cubicBezTo>
                    <a:pt x="618" y="2624"/>
                    <a:pt x="854" y="2698"/>
                    <a:pt x="1045" y="2756"/>
                  </a:cubicBezTo>
                  <a:cubicBezTo>
                    <a:pt x="1304" y="2792"/>
                    <a:pt x="1585" y="2850"/>
                    <a:pt x="1849" y="2850"/>
                  </a:cubicBezTo>
                  <a:cubicBezTo>
                    <a:pt x="2018" y="2850"/>
                    <a:pt x="2181" y="2826"/>
                    <a:pt x="2325" y="2756"/>
                  </a:cubicBezTo>
                  <a:cubicBezTo>
                    <a:pt x="2693" y="2565"/>
                    <a:pt x="2943" y="2138"/>
                    <a:pt x="3002" y="1770"/>
                  </a:cubicBezTo>
                  <a:cubicBezTo>
                    <a:pt x="3061" y="1152"/>
                    <a:pt x="2767" y="549"/>
                    <a:pt x="2325" y="240"/>
                  </a:cubicBezTo>
                  <a:cubicBezTo>
                    <a:pt x="2070" y="77"/>
                    <a:pt x="1761" y="0"/>
                    <a:pt x="1455"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38"/>
            <p:cNvSpPr/>
            <p:nvPr/>
          </p:nvSpPr>
          <p:spPr>
            <a:xfrm rot="302266">
              <a:off x="5717399" y="1732320"/>
              <a:ext cx="98595" cy="91768"/>
            </a:xfrm>
            <a:custGeom>
              <a:avLst/>
              <a:gdLst/>
              <a:ahLst/>
              <a:cxnLst/>
              <a:rect l="l" t="t" r="r" b="b"/>
              <a:pathLst>
                <a:path w="3062" h="2850" extrusionOk="0">
                  <a:moveTo>
                    <a:pt x="1455" y="0"/>
                  </a:moveTo>
                  <a:cubicBezTo>
                    <a:pt x="1180" y="0"/>
                    <a:pt x="907" y="63"/>
                    <a:pt x="677" y="181"/>
                  </a:cubicBezTo>
                  <a:cubicBezTo>
                    <a:pt x="559" y="299"/>
                    <a:pt x="427" y="358"/>
                    <a:pt x="309" y="490"/>
                  </a:cubicBezTo>
                  <a:cubicBezTo>
                    <a:pt x="0" y="917"/>
                    <a:pt x="59" y="1520"/>
                    <a:pt x="250" y="2080"/>
                  </a:cubicBezTo>
                  <a:cubicBezTo>
                    <a:pt x="309" y="2197"/>
                    <a:pt x="368" y="2389"/>
                    <a:pt x="486" y="2506"/>
                  </a:cubicBezTo>
                  <a:cubicBezTo>
                    <a:pt x="618" y="2624"/>
                    <a:pt x="854" y="2698"/>
                    <a:pt x="1045" y="2756"/>
                  </a:cubicBezTo>
                  <a:cubicBezTo>
                    <a:pt x="1304" y="2792"/>
                    <a:pt x="1585" y="2850"/>
                    <a:pt x="1849" y="2850"/>
                  </a:cubicBezTo>
                  <a:cubicBezTo>
                    <a:pt x="2018" y="2850"/>
                    <a:pt x="2181" y="2826"/>
                    <a:pt x="2325" y="2756"/>
                  </a:cubicBezTo>
                  <a:cubicBezTo>
                    <a:pt x="2693" y="2565"/>
                    <a:pt x="2943" y="2138"/>
                    <a:pt x="3002" y="1770"/>
                  </a:cubicBezTo>
                  <a:cubicBezTo>
                    <a:pt x="3061" y="1152"/>
                    <a:pt x="2767" y="549"/>
                    <a:pt x="2325" y="240"/>
                  </a:cubicBezTo>
                  <a:cubicBezTo>
                    <a:pt x="2070" y="77"/>
                    <a:pt x="1761" y="0"/>
                    <a:pt x="1455"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38"/>
            <p:cNvSpPr/>
            <p:nvPr/>
          </p:nvSpPr>
          <p:spPr>
            <a:xfrm rot="302266">
              <a:off x="6664639" y="1423294"/>
              <a:ext cx="98595" cy="91768"/>
            </a:xfrm>
            <a:custGeom>
              <a:avLst/>
              <a:gdLst/>
              <a:ahLst/>
              <a:cxnLst/>
              <a:rect l="l" t="t" r="r" b="b"/>
              <a:pathLst>
                <a:path w="3062" h="2850" extrusionOk="0">
                  <a:moveTo>
                    <a:pt x="1455" y="0"/>
                  </a:moveTo>
                  <a:cubicBezTo>
                    <a:pt x="1180" y="0"/>
                    <a:pt x="907" y="63"/>
                    <a:pt x="677" y="181"/>
                  </a:cubicBezTo>
                  <a:cubicBezTo>
                    <a:pt x="559" y="299"/>
                    <a:pt x="427" y="358"/>
                    <a:pt x="309" y="490"/>
                  </a:cubicBezTo>
                  <a:cubicBezTo>
                    <a:pt x="0" y="917"/>
                    <a:pt x="59" y="1520"/>
                    <a:pt x="250" y="2080"/>
                  </a:cubicBezTo>
                  <a:cubicBezTo>
                    <a:pt x="309" y="2197"/>
                    <a:pt x="368" y="2389"/>
                    <a:pt x="486" y="2506"/>
                  </a:cubicBezTo>
                  <a:cubicBezTo>
                    <a:pt x="618" y="2624"/>
                    <a:pt x="854" y="2698"/>
                    <a:pt x="1045" y="2756"/>
                  </a:cubicBezTo>
                  <a:cubicBezTo>
                    <a:pt x="1304" y="2792"/>
                    <a:pt x="1585" y="2850"/>
                    <a:pt x="1849" y="2850"/>
                  </a:cubicBezTo>
                  <a:cubicBezTo>
                    <a:pt x="2018" y="2850"/>
                    <a:pt x="2181" y="2826"/>
                    <a:pt x="2325" y="2756"/>
                  </a:cubicBezTo>
                  <a:cubicBezTo>
                    <a:pt x="2693" y="2565"/>
                    <a:pt x="2943" y="2138"/>
                    <a:pt x="3002" y="1770"/>
                  </a:cubicBezTo>
                  <a:cubicBezTo>
                    <a:pt x="3061" y="1152"/>
                    <a:pt x="2767" y="549"/>
                    <a:pt x="2325" y="240"/>
                  </a:cubicBezTo>
                  <a:cubicBezTo>
                    <a:pt x="2070" y="77"/>
                    <a:pt x="1761" y="0"/>
                    <a:pt x="1455"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38"/>
            <p:cNvSpPr/>
            <p:nvPr/>
          </p:nvSpPr>
          <p:spPr>
            <a:xfrm rot="302266">
              <a:off x="7086704" y="2098583"/>
              <a:ext cx="98595" cy="91768"/>
            </a:xfrm>
            <a:custGeom>
              <a:avLst/>
              <a:gdLst/>
              <a:ahLst/>
              <a:cxnLst/>
              <a:rect l="l" t="t" r="r" b="b"/>
              <a:pathLst>
                <a:path w="3062" h="2850" extrusionOk="0">
                  <a:moveTo>
                    <a:pt x="1455" y="0"/>
                  </a:moveTo>
                  <a:cubicBezTo>
                    <a:pt x="1180" y="0"/>
                    <a:pt x="907" y="63"/>
                    <a:pt x="677" y="181"/>
                  </a:cubicBezTo>
                  <a:cubicBezTo>
                    <a:pt x="559" y="299"/>
                    <a:pt x="427" y="358"/>
                    <a:pt x="309" y="490"/>
                  </a:cubicBezTo>
                  <a:cubicBezTo>
                    <a:pt x="0" y="917"/>
                    <a:pt x="59" y="1520"/>
                    <a:pt x="250" y="2080"/>
                  </a:cubicBezTo>
                  <a:cubicBezTo>
                    <a:pt x="309" y="2197"/>
                    <a:pt x="368" y="2389"/>
                    <a:pt x="486" y="2506"/>
                  </a:cubicBezTo>
                  <a:cubicBezTo>
                    <a:pt x="618" y="2624"/>
                    <a:pt x="854" y="2698"/>
                    <a:pt x="1045" y="2756"/>
                  </a:cubicBezTo>
                  <a:cubicBezTo>
                    <a:pt x="1304" y="2792"/>
                    <a:pt x="1585" y="2850"/>
                    <a:pt x="1849" y="2850"/>
                  </a:cubicBezTo>
                  <a:cubicBezTo>
                    <a:pt x="2018" y="2850"/>
                    <a:pt x="2181" y="2826"/>
                    <a:pt x="2325" y="2756"/>
                  </a:cubicBezTo>
                  <a:cubicBezTo>
                    <a:pt x="2693" y="2565"/>
                    <a:pt x="2943" y="2138"/>
                    <a:pt x="3002" y="1770"/>
                  </a:cubicBezTo>
                  <a:cubicBezTo>
                    <a:pt x="3061" y="1152"/>
                    <a:pt x="2767" y="549"/>
                    <a:pt x="2325" y="240"/>
                  </a:cubicBezTo>
                  <a:cubicBezTo>
                    <a:pt x="2070" y="77"/>
                    <a:pt x="1761" y="0"/>
                    <a:pt x="1455" y="0"/>
                  </a:cubicBezTo>
                  <a:close/>
                </a:path>
              </a:pathLst>
            </a:custGeom>
            <a:solidFill>
              <a:srgbClr val="F7D79F"/>
            </a:solidFill>
            <a:ln w="6250"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38"/>
            <p:cNvSpPr/>
            <p:nvPr/>
          </p:nvSpPr>
          <p:spPr>
            <a:xfrm rot="475657" flipH="1">
              <a:off x="5106275" y="2392476"/>
              <a:ext cx="2151790" cy="943142"/>
            </a:xfrm>
            <a:custGeom>
              <a:avLst/>
              <a:gdLst/>
              <a:ahLst/>
              <a:cxnLst/>
              <a:rect l="l" t="t" r="r" b="b"/>
              <a:pathLst>
                <a:path w="43278" h="18969" extrusionOk="0">
                  <a:moveTo>
                    <a:pt x="0" y="1"/>
                  </a:moveTo>
                  <a:cubicBezTo>
                    <a:pt x="0" y="23"/>
                    <a:pt x="3" y="48"/>
                    <a:pt x="9" y="74"/>
                  </a:cubicBezTo>
                  <a:lnTo>
                    <a:pt x="9" y="74"/>
                  </a:lnTo>
                  <a:cubicBezTo>
                    <a:pt x="3" y="25"/>
                    <a:pt x="0" y="1"/>
                    <a:pt x="0" y="1"/>
                  </a:cubicBezTo>
                  <a:close/>
                  <a:moveTo>
                    <a:pt x="43277" y="7510"/>
                  </a:moveTo>
                  <a:cubicBezTo>
                    <a:pt x="43277" y="7515"/>
                    <a:pt x="43276" y="7519"/>
                    <a:pt x="43275" y="7524"/>
                  </a:cubicBezTo>
                  <a:lnTo>
                    <a:pt x="43275" y="7524"/>
                  </a:lnTo>
                  <a:cubicBezTo>
                    <a:pt x="43276" y="7519"/>
                    <a:pt x="43277" y="7515"/>
                    <a:pt x="43277" y="7510"/>
                  </a:cubicBezTo>
                  <a:close/>
                  <a:moveTo>
                    <a:pt x="9" y="74"/>
                  </a:moveTo>
                  <a:cubicBezTo>
                    <a:pt x="72" y="574"/>
                    <a:pt x="515" y="3608"/>
                    <a:pt x="2511" y="8537"/>
                  </a:cubicBezTo>
                  <a:lnTo>
                    <a:pt x="4725" y="13947"/>
                  </a:lnTo>
                  <a:cubicBezTo>
                    <a:pt x="4725" y="13947"/>
                    <a:pt x="14677" y="18968"/>
                    <a:pt x="17416" y="18968"/>
                  </a:cubicBezTo>
                  <a:cubicBezTo>
                    <a:pt x="20155" y="18968"/>
                    <a:pt x="37982" y="17964"/>
                    <a:pt x="39192" y="16754"/>
                  </a:cubicBezTo>
                  <a:cubicBezTo>
                    <a:pt x="40351" y="15572"/>
                    <a:pt x="43094" y="8620"/>
                    <a:pt x="43275" y="7524"/>
                  </a:cubicBezTo>
                  <a:lnTo>
                    <a:pt x="43275" y="7524"/>
                  </a:lnTo>
                  <a:cubicBezTo>
                    <a:pt x="43221" y="7832"/>
                    <a:pt x="42866" y="7921"/>
                    <a:pt x="42866" y="7921"/>
                  </a:cubicBezTo>
                  <a:cubicBezTo>
                    <a:pt x="42866" y="7921"/>
                    <a:pt x="40607" y="8697"/>
                    <a:pt x="36955" y="8697"/>
                  </a:cubicBezTo>
                  <a:cubicBezTo>
                    <a:pt x="33303" y="8697"/>
                    <a:pt x="30198" y="8994"/>
                    <a:pt x="23967" y="8994"/>
                  </a:cubicBezTo>
                  <a:cubicBezTo>
                    <a:pt x="20523" y="8994"/>
                    <a:pt x="18028" y="9140"/>
                    <a:pt x="16049" y="9140"/>
                  </a:cubicBezTo>
                  <a:cubicBezTo>
                    <a:pt x="14447" y="9140"/>
                    <a:pt x="13183" y="9044"/>
                    <a:pt x="12029" y="8697"/>
                  </a:cubicBezTo>
                  <a:cubicBezTo>
                    <a:pt x="9495" y="7935"/>
                    <a:pt x="330" y="1532"/>
                    <a:pt x="9" y="74"/>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69"/>
        <p:cNvGrpSpPr/>
        <p:nvPr/>
      </p:nvGrpSpPr>
      <p:grpSpPr>
        <a:xfrm>
          <a:off x="0" y="0"/>
          <a:ext cx="0" cy="0"/>
          <a:chOff x="0" y="0"/>
          <a:chExt cx="0" cy="0"/>
        </a:xfrm>
      </p:grpSpPr>
      <p:sp>
        <p:nvSpPr>
          <p:cNvPr id="74" name="Title 4">
            <a:extLst>
              <a:ext uri="{FF2B5EF4-FFF2-40B4-BE49-F238E27FC236}">
                <a16:creationId xmlns:a16="http://schemas.microsoft.com/office/drawing/2014/main" id="{3EB22E11-BE54-4A3E-93BF-76CA8E2D5EE3}"/>
              </a:ext>
            </a:extLst>
          </p:cNvPr>
          <p:cNvSpPr>
            <a:spLocks noGrp="1"/>
          </p:cNvSpPr>
          <p:nvPr>
            <p:ph type="title"/>
          </p:nvPr>
        </p:nvSpPr>
        <p:spPr>
          <a:xfrm>
            <a:off x="1121134" y="92963"/>
            <a:ext cx="7704524" cy="805534"/>
          </a:xfrm>
        </p:spPr>
        <p:txBody>
          <a:bodyPr/>
          <a:lstStyle/>
          <a:p>
            <a:r>
              <a:rPr lang="en-US" sz="2400" b="1" dirty="0">
                <a:latin typeface="Bookman Old Style" panose="02050604050505020204" pitchFamily="18" charset="0"/>
              </a:rPr>
              <a:t>Important Features for Department prediction</a:t>
            </a:r>
          </a:p>
        </p:txBody>
      </p:sp>
      <p:sp>
        <p:nvSpPr>
          <p:cNvPr id="75" name="Content Placeholder 8">
            <a:extLst>
              <a:ext uri="{FF2B5EF4-FFF2-40B4-BE49-F238E27FC236}">
                <a16:creationId xmlns:a16="http://schemas.microsoft.com/office/drawing/2014/main" id="{07E158E6-0A33-465F-8348-F8DA0A7CDC23}"/>
              </a:ext>
            </a:extLst>
          </p:cNvPr>
          <p:cNvSpPr txBox="1">
            <a:spLocks/>
          </p:cNvSpPr>
          <p:nvPr/>
        </p:nvSpPr>
        <p:spPr>
          <a:xfrm>
            <a:off x="198782" y="1231901"/>
            <a:ext cx="3363401" cy="3618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3A2F19"/>
              </a:buClr>
              <a:buSzPts val="18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1600"/>
              </a:spcBef>
              <a:spcAft>
                <a:spcPts val="160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457200" lvl="1" indent="0" algn="l"/>
            <a:r>
              <a:rPr lang="en-US" sz="1600" b="1" dirty="0">
                <a:latin typeface="Times New Roman" panose="02020603050405020304" pitchFamily="18" charset="0"/>
                <a:ea typeface="Calibri" charset="0"/>
                <a:cs typeface="Times New Roman" panose="02020603050405020304" pitchFamily="18" charset="0"/>
              </a:rPr>
              <a:t>Top 5 important features are:</a:t>
            </a:r>
          </a:p>
          <a:p>
            <a:pPr marL="457200" lvl="1" indent="0" algn="l"/>
            <a:endParaRPr lang="en-US" sz="1600" b="1" dirty="0">
              <a:latin typeface="Times New Roman" panose="02020603050405020304" pitchFamily="18" charset="0"/>
              <a:ea typeface="Calibri" charset="0"/>
              <a:cs typeface="Times New Roman" panose="02020603050405020304" pitchFamily="18" charset="0"/>
            </a:endParaRPr>
          </a:p>
          <a:p>
            <a:pPr marL="939800" lvl="1" indent="-342900" algn="l">
              <a:buFont typeface="+mj-lt"/>
              <a:buAutoNum type="arabicPeriod"/>
            </a:pPr>
            <a:r>
              <a:rPr lang="en-US" sz="1800" dirty="0">
                <a:latin typeface="Times New Roman" panose="02020603050405020304" pitchFamily="18" charset="0"/>
                <a:ea typeface="Calibri" charset="0"/>
                <a:cs typeface="Times New Roman" panose="02020603050405020304" pitchFamily="18" charset="0"/>
              </a:rPr>
              <a:t>Reordered</a:t>
            </a:r>
          </a:p>
          <a:p>
            <a:pPr marL="939800" lvl="1" indent="-342900" algn="l">
              <a:buFont typeface="+mj-lt"/>
              <a:buAutoNum type="arabicPeriod"/>
            </a:pPr>
            <a:r>
              <a:rPr lang="en-US" sz="1800" dirty="0">
                <a:latin typeface="Times New Roman" panose="02020603050405020304" pitchFamily="18" charset="0"/>
                <a:ea typeface="Calibri" charset="0"/>
                <a:cs typeface="Times New Roman" panose="02020603050405020304" pitchFamily="18" charset="0"/>
              </a:rPr>
              <a:t>Day of week</a:t>
            </a:r>
          </a:p>
          <a:p>
            <a:pPr marL="939800" lvl="1" indent="-342900" algn="l">
              <a:buFont typeface="+mj-lt"/>
              <a:buAutoNum type="arabicPeriod"/>
            </a:pPr>
            <a:r>
              <a:rPr lang="en-US" sz="1800" dirty="0">
                <a:latin typeface="Times New Roman" panose="02020603050405020304" pitchFamily="18" charset="0"/>
                <a:ea typeface="Calibri" charset="0"/>
                <a:cs typeface="Times New Roman" panose="02020603050405020304" pitchFamily="18" charset="0"/>
              </a:rPr>
              <a:t>Order number</a:t>
            </a:r>
          </a:p>
          <a:p>
            <a:pPr marL="939800" lvl="1" indent="-342900" algn="l">
              <a:buFont typeface="+mj-lt"/>
              <a:buAutoNum type="arabicPeriod"/>
            </a:pPr>
            <a:r>
              <a:rPr lang="en-US" sz="1800" dirty="0">
                <a:latin typeface="Times New Roman" panose="02020603050405020304" pitchFamily="18" charset="0"/>
                <a:ea typeface="Calibri" charset="0"/>
                <a:cs typeface="Times New Roman" panose="02020603050405020304" pitchFamily="18" charset="0"/>
              </a:rPr>
              <a:t>User id</a:t>
            </a:r>
          </a:p>
          <a:p>
            <a:pPr marL="939800" lvl="1" indent="-342900" algn="l">
              <a:buFont typeface="+mj-lt"/>
              <a:buAutoNum type="arabicPeriod"/>
            </a:pPr>
            <a:r>
              <a:rPr lang="en-US" sz="1800" dirty="0">
                <a:latin typeface="Times New Roman" panose="02020603050405020304" pitchFamily="18" charset="0"/>
                <a:ea typeface="Calibri" charset="0"/>
                <a:cs typeface="Times New Roman" panose="02020603050405020304" pitchFamily="18" charset="0"/>
              </a:rPr>
              <a:t>Order id</a:t>
            </a:r>
          </a:p>
          <a:p>
            <a:pPr marL="0" indent="0">
              <a:buClrTx/>
              <a:buSzTx/>
              <a:buFontTx/>
              <a:buNone/>
              <a:defRPr/>
            </a:pPr>
            <a:endParaRPr lang="en-US" dirty="0"/>
          </a:p>
        </p:txBody>
      </p:sp>
      <p:pic>
        <p:nvPicPr>
          <p:cNvPr id="76" name="Content Placeholder 6">
            <a:extLst>
              <a:ext uri="{FF2B5EF4-FFF2-40B4-BE49-F238E27FC236}">
                <a16:creationId xmlns:a16="http://schemas.microsoft.com/office/drawing/2014/main" id="{9F233601-DDAC-4B18-B703-378ABA6A1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043" y="1407104"/>
            <a:ext cx="4573145" cy="351475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69"/>
        <p:cNvGrpSpPr/>
        <p:nvPr/>
      </p:nvGrpSpPr>
      <p:grpSpPr>
        <a:xfrm>
          <a:off x="0" y="0"/>
          <a:ext cx="0" cy="0"/>
          <a:chOff x="0" y="0"/>
          <a:chExt cx="0" cy="0"/>
        </a:xfrm>
      </p:grpSpPr>
      <p:sp>
        <p:nvSpPr>
          <p:cNvPr id="74" name="Title 4">
            <a:extLst>
              <a:ext uri="{FF2B5EF4-FFF2-40B4-BE49-F238E27FC236}">
                <a16:creationId xmlns:a16="http://schemas.microsoft.com/office/drawing/2014/main" id="{3EB22E11-BE54-4A3E-93BF-76CA8E2D5EE3}"/>
              </a:ext>
            </a:extLst>
          </p:cNvPr>
          <p:cNvSpPr>
            <a:spLocks noGrp="1"/>
          </p:cNvSpPr>
          <p:nvPr>
            <p:ph type="title"/>
          </p:nvPr>
        </p:nvSpPr>
        <p:spPr>
          <a:xfrm>
            <a:off x="1121134" y="92963"/>
            <a:ext cx="7704524" cy="805534"/>
          </a:xfrm>
        </p:spPr>
        <p:txBody>
          <a:bodyPr/>
          <a:lstStyle/>
          <a:p>
            <a:r>
              <a:rPr lang="en-US" sz="2400" b="1" dirty="0">
                <a:latin typeface="Bookman Old Style" panose="02050604050505020204" pitchFamily="18" charset="0"/>
              </a:rPr>
              <a:t>Important Features for Reorder prediction</a:t>
            </a:r>
          </a:p>
        </p:txBody>
      </p:sp>
      <p:sp>
        <p:nvSpPr>
          <p:cNvPr id="75" name="Content Placeholder 8">
            <a:extLst>
              <a:ext uri="{FF2B5EF4-FFF2-40B4-BE49-F238E27FC236}">
                <a16:creationId xmlns:a16="http://schemas.microsoft.com/office/drawing/2014/main" id="{07E158E6-0A33-465F-8348-F8DA0A7CDC23}"/>
              </a:ext>
            </a:extLst>
          </p:cNvPr>
          <p:cNvSpPr txBox="1">
            <a:spLocks/>
          </p:cNvSpPr>
          <p:nvPr/>
        </p:nvSpPr>
        <p:spPr>
          <a:xfrm>
            <a:off x="198782" y="1231901"/>
            <a:ext cx="3363401" cy="3618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3A2F19"/>
              </a:buClr>
              <a:buSzPts val="18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1600"/>
              </a:spcBef>
              <a:spcAft>
                <a:spcPts val="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1600"/>
              </a:spcBef>
              <a:spcAft>
                <a:spcPts val="1600"/>
              </a:spcAft>
              <a:buClr>
                <a:srgbClr val="3A2F19"/>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457200" lvl="1" indent="0" algn="l"/>
            <a:r>
              <a:rPr lang="en-US" sz="1600" b="1" dirty="0">
                <a:latin typeface="Times New Roman" panose="02020603050405020304" pitchFamily="18" charset="0"/>
                <a:ea typeface="Calibri" charset="0"/>
                <a:cs typeface="Times New Roman" panose="02020603050405020304" pitchFamily="18" charset="0"/>
              </a:rPr>
              <a:t>Top 5 important features are:</a:t>
            </a:r>
          </a:p>
          <a:p>
            <a:pPr marL="457200" lvl="1" indent="0" algn="l"/>
            <a:endParaRPr lang="en-US" sz="1600" b="1" dirty="0">
              <a:latin typeface="Times New Roman" panose="02020603050405020304" pitchFamily="18" charset="0"/>
              <a:ea typeface="Calibri" charset="0"/>
              <a:cs typeface="Times New Roman" panose="02020603050405020304" pitchFamily="18" charset="0"/>
            </a:endParaRPr>
          </a:p>
          <a:p>
            <a:pPr marL="939800" lvl="1" indent="-342900" algn="l">
              <a:buFont typeface="+mj-lt"/>
              <a:buAutoNum type="arabicPeriod"/>
            </a:pPr>
            <a:r>
              <a:rPr lang="en-US" sz="1800" dirty="0">
                <a:latin typeface="Times New Roman" panose="02020603050405020304" pitchFamily="18" charset="0"/>
                <a:ea typeface="Calibri" charset="0"/>
                <a:cs typeface="Times New Roman" panose="02020603050405020304" pitchFamily="18" charset="0"/>
              </a:rPr>
              <a:t>Order number</a:t>
            </a:r>
          </a:p>
          <a:p>
            <a:pPr marL="939800" lvl="1" indent="-342900" algn="l">
              <a:buFont typeface="+mj-lt"/>
              <a:buAutoNum type="arabicPeriod"/>
            </a:pPr>
            <a:r>
              <a:rPr lang="en-US" sz="1800" dirty="0">
                <a:latin typeface="Times New Roman" panose="02020603050405020304" pitchFamily="18" charset="0"/>
                <a:ea typeface="Calibri" charset="0"/>
                <a:cs typeface="Times New Roman" panose="02020603050405020304" pitchFamily="18" charset="0"/>
              </a:rPr>
              <a:t>Department</a:t>
            </a:r>
          </a:p>
          <a:p>
            <a:pPr marL="939800" lvl="1" indent="-342900" algn="l">
              <a:buFont typeface="+mj-lt"/>
              <a:buAutoNum type="arabicPeriod"/>
            </a:pPr>
            <a:r>
              <a:rPr lang="en-US" sz="1800" dirty="0">
                <a:latin typeface="Times New Roman" panose="02020603050405020304" pitchFamily="18" charset="0"/>
                <a:ea typeface="Calibri" charset="0"/>
                <a:cs typeface="Times New Roman" panose="02020603050405020304" pitchFamily="18" charset="0"/>
              </a:rPr>
              <a:t>Product</a:t>
            </a:r>
          </a:p>
          <a:p>
            <a:pPr marL="939800" lvl="1" indent="-342900" algn="l">
              <a:buFont typeface="+mj-lt"/>
              <a:buAutoNum type="arabicPeriod"/>
            </a:pPr>
            <a:r>
              <a:rPr lang="en-US" sz="1800" dirty="0">
                <a:latin typeface="Times New Roman" panose="02020603050405020304" pitchFamily="18" charset="0"/>
                <a:ea typeface="Calibri" charset="0"/>
                <a:cs typeface="Times New Roman" panose="02020603050405020304" pitchFamily="18" charset="0"/>
              </a:rPr>
              <a:t>Days since prior order</a:t>
            </a:r>
          </a:p>
          <a:p>
            <a:pPr marL="939800" lvl="1" indent="-342900" algn="l">
              <a:buFont typeface="+mj-lt"/>
              <a:buAutoNum type="arabicPeriod"/>
            </a:pPr>
            <a:r>
              <a:rPr lang="en-US" sz="1800" dirty="0">
                <a:latin typeface="Times New Roman" panose="02020603050405020304" pitchFamily="18" charset="0"/>
                <a:ea typeface="Calibri" charset="0"/>
                <a:cs typeface="Times New Roman" panose="02020603050405020304" pitchFamily="18" charset="0"/>
              </a:rPr>
              <a:t>Aisle</a:t>
            </a:r>
          </a:p>
          <a:p>
            <a:pPr marL="0" indent="0">
              <a:buClrTx/>
              <a:buSzTx/>
              <a:buFontTx/>
              <a:buNone/>
              <a:defRPr/>
            </a:pPr>
            <a:endParaRPr lang="en-US" dirty="0"/>
          </a:p>
        </p:txBody>
      </p:sp>
      <p:pic>
        <p:nvPicPr>
          <p:cNvPr id="5" name="Content Placeholder 11">
            <a:extLst>
              <a:ext uri="{FF2B5EF4-FFF2-40B4-BE49-F238E27FC236}">
                <a16:creationId xmlns:a16="http://schemas.microsoft.com/office/drawing/2014/main" id="{65DEA4C8-54B0-4672-976D-EE7FAF3F3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183" y="1391477"/>
            <a:ext cx="5452482" cy="3554413"/>
          </a:xfrm>
          <a:prstGeom prst="rect">
            <a:avLst/>
          </a:prstGeom>
          <a:noFill/>
          <a:ln>
            <a:noFill/>
          </a:ln>
        </p:spPr>
      </p:pic>
    </p:spTree>
    <p:extLst>
      <p:ext uri="{BB962C8B-B14F-4D97-AF65-F5344CB8AC3E}">
        <p14:creationId xmlns:p14="http://schemas.microsoft.com/office/powerpoint/2010/main" val="3648292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6328;p58">
            <a:extLst>
              <a:ext uri="{FF2B5EF4-FFF2-40B4-BE49-F238E27FC236}">
                <a16:creationId xmlns:a16="http://schemas.microsoft.com/office/drawing/2014/main" id="{3818AAD9-42B2-45E4-BAFC-457472B1063A}"/>
              </a:ext>
            </a:extLst>
          </p:cNvPr>
          <p:cNvGrpSpPr/>
          <p:nvPr/>
        </p:nvGrpSpPr>
        <p:grpSpPr>
          <a:xfrm>
            <a:off x="1355235" y="1424142"/>
            <a:ext cx="2448118" cy="2570322"/>
            <a:chOff x="3335109" y="1424142"/>
            <a:chExt cx="2448118" cy="2570322"/>
          </a:xfrm>
        </p:grpSpPr>
        <p:sp>
          <p:nvSpPr>
            <p:cNvPr id="10" name="Google Shape;6329;p58">
              <a:extLst>
                <a:ext uri="{FF2B5EF4-FFF2-40B4-BE49-F238E27FC236}">
                  <a16:creationId xmlns:a16="http://schemas.microsoft.com/office/drawing/2014/main" id="{A5A77A3C-DCB5-4424-ACA1-3C3649857E8A}"/>
                </a:ext>
              </a:extLst>
            </p:cNvPr>
            <p:cNvSpPr/>
            <p:nvPr/>
          </p:nvSpPr>
          <p:spPr>
            <a:xfrm>
              <a:off x="5313370" y="3267106"/>
              <a:ext cx="123655" cy="152973"/>
            </a:xfrm>
            <a:custGeom>
              <a:avLst/>
              <a:gdLst/>
              <a:ahLst/>
              <a:cxnLst/>
              <a:rect l="l" t="t" r="r" b="b"/>
              <a:pathLst>
                <a:path w="8773" h="10853" extrusionOk="0">
                  <a:moveTo>
                    <a:pt x="8773" y="9299"/>
                  </a:moveTo>
                  <a:cubicBezTo>
                    <a:pt x="8773" y="9299"/>
                    <a:pt x="6492" y="7294"/>
                    <a:pt x="6492" y="5113"/>
                  </a:cubicBezTo>
                  <a:cubicBezTo>
                    <a:pt x="6592" y="2807"/>
                    <a:pt x="7745" y="2181"/>
                    <a:pt x="7745" y="1554"/>
                  </a:cubicBezTo>
                  <a:cubicBezTo>
                    <a:pt x="7745" y="1028"/>
                    <a:pt x="6592" y="0"/>
                    <a:pt x="5013" y="301"/>
                  </a:cubicBezTo>
                  <a:cubicBezTo>
                    <a:pt x="3359" y="527"/>
                    <a:pt x="4387" y="1880"/>
                    <a:pt x="4086" y="4161"/>
                  </a:cubicBezTo>
                  <a:cubicBezTo>
                    <a:pt x="3760" y="6466"/>
                    <a:pt x="3133" y="8446"/>
                    <a:pt x="1579" y="9599"/>
                  </a:cubicBezTo>
                  <a:cubicBezTo>
                    <a:pt x="1" y="10852"/>
                    <a:pt x="8773" y="9299"/>
                    <a:pt x="8773" y="9299"/>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30;p58">
              <a:extLst>
                <a:ext uri="{FF2B5EF4-FFF2-40B4-BE49-F238E27FC236}">
                  <a16:creationId xmlns:a16="http://schemas.microsoft.com/office/drawing/2014/main" id="{7C37FB23-FC2B-4AD9-AA7D-224094FDE4C6}"/>
                </a:ext>
              </a:extLst>
            </p:cNvPr>
            <p:cNvSpPr/>
            <p:nvPr/>
          </p:nvSpPr>
          <p:spPr>
            <a:xfrm>
              <a:off x="5114842" y="3352239"/>
              <a:ext cx="556400" cy="440173"/>
            </a:xfrm>
            <a:custGeom>
              <a:avLst/>
              <a:gdLst/>
              <a:ahLst/>
              <a:cxnLst/>
              <a:rect l="l" t="t" r="r" b="b"/>
              <a:pathLst>
                <a:path w="39475" h="31229" extrusionOk="0">
                  <a:moveTo>
                    <a:pt x="19725" y="4386"/>
                  </a:moveTo>
                  <a:cubicBezTo>
                    <a:pt x="19524" y="4186"/>
                    <a:pt x="18998" y="3985"/>
                    <a:pt x="18171" y="3660"/>
                  </a:cubicBezTo>
                  <a:cubicBezTo>
                    <a:pt x="6567" y="0"/>
                    <a:pt x="0" y="9198"/>
                    <a:pt x="1454" y="17970"/>
                  </a:cubicBezTo>
                  <a:cubicBezTo>
                    <a:pt x="2707" y="25915"/>
                    <a:pt x="9499" y="31229"/>
                    <a:pt x="19725" y="28522"/>
                  </a:cubicBezTo>
                  <a:cubicBezTo>
                    <a:pt x="29975" y="31229"/>
                    <a:pt x="36767" y="25915"/>
                    <a:pt x="38020" y="17970"/>
                  </a:cubicBezTo>
                  <a:cubicBezTo>
                    <a:pt x="39474" y="9198"/>
                    <a:pt x="32883" y="0"/>
                    <a:pt x="21304" y="3660"/>
                  </a:cubicBezTo>
                  <a:cubicBezTo>
                    <a:pt x="20477" y="3985"/>
                    <a:pt x="19950" y="4186"/>
                    <a:pt x="19725" y="4386"/>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31;p58">
              <a:extLst>
                <a:ext uri="{FF2B5EF4-FFF2-40B4-BE49-F238E27FC236}">
                  <a16:creationId xmlns:a16="http://schemas.microsoft.com/office/drawing/2014/main" id="{26EC53E0-534F-4A90-A4F3-C6EE25839D03}"/>
                </a:ext>
              </a:extLst>
            </p:cNvPr>
            <p:cNvSpPr/>
            <p:nvPr/>
          </p:nvSpPr>
          <p:spPr>
            <a:xfrm>
              <a:off x="5173830" y="3337750"/>
              <a:ext cx="438411" cy="469504"/>
            </a:xfrm>
            <a:custGeom>
              <a:avLst/>
              <a:gdLst/>
              <a:ahLst/>
              <a:cxnLst/>
              <a:rect l="l" t="t" r="r" b="b"/>
              <a:pathLst>
                <a:path w="31104" h="33310" extrusionOk="0">
                  <a:moveTo>
                    <a:pt x="15540" y="4587"/>
                  </a:moveTo>
                  <a:cubicBezTo>
                    <a:pt x="15765" y="4487"/>
                    <a:pt x="16166" y="4161"/>
                    <a:pt x="16793" y="3860"/>
                  </a:cubicBezTo>
                  <a:cubicBezTo>
                    <a:pt x="25891" y="1"/>
                    <a:pt x="31104" y="9800"/>
                    <a:pt x="29951" y="19099"/>
                  </a:cubicBezTo>
                  <a:cubicBezTo>
                    <a:pt x="28923" y="27570"/>
                    <a:pt x="23685" y="33309"/>
                    <a:pt x="15540" y="30377"/>
                  </a:cubicBezTo>
                  <a:cubicBezTo>
                    <a:pt x="7394" y="33309"/>
                    <a:pt x="2181" y="27570"/>
                    <a:pt x="1129" y="19099"/>
                  </a:cubicBezTo>
                  <a:cubicBezTo>
                    <a:pt x="1" y="9800"/>
                    <a:pt x="5214" y="1"/>
                    <a:pt x="14287" y="3860"/>
                  </a:cubicBezTo>
                  <a:cubicBezTo>
                    <a:pt x="14913" y="4161"/>
                    <a:pt x="15339" y="4487"/>
                    <a:pt x="15540" y="4587"/>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32;p58">
              <a:extLst>
                <a:ext uri="{FF2B5EF4-FFF2-40B4-BE49-F238E27FC236}">
                  <a16:creationId xmlns:a16="http://schemas.microsoft.com/office/drawing/2014/main" id="{18758B7C-0B77-4F56-AA69-871BEE0ABAE3}"/>
                </a:ext>
              </a:extLst>
            </p:cNvPr>
            <p:cNvSpPr/>
            <p:nvPr/>
          </p:nvSpPr>
          <p:spPr>
            <a:xfrm>
              <a:off x="5233888" y="3380500"/>
              <a:ext cx="313712" cy="422159"/>
            </a:xfrm>
            <a:custGeom>
              <a:avLst/>
              <a:gdLst/>
              <a:ahLst/>
              <a:cxnLst/>
              <a:rect l="l" t="t" r="r" b="b"/>
              <a:pathLst>
                <a:path w="22257" h="29951" extrusionOk="0">
                  <a:moveTo>
                    <a:pt x="6166" y="26316"/>
                  </a:moveTo>
                  <a:cubicBezTo>
                    <a:pt x="426" y="19424"/>
                    <a:pt x="0" y="0"/>
                    <a:pt x="11279" y="101"/>
                  </a:cubicBezTo>
                  <a:cubicBezTo>
                    <a:pt x="22256" y="0"/>
                    <a:pt x="22156" y="18371"/>
                    <a:pt x="16918" y="25690"/>
                  </a:cubicBezTo>
                  <a:cubicBezTo>
                    <a:pt x="14211" y="29449"/>
                    <a:pt x="9198" y="29950"/>
                    <a:pt x="6166" y="26316"/>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333;p58">
              <a:extLst>
                <a:ext uri="{FF2B5EF4-FFF2-40B4-BE49-F238E27FC236}">
                  <a16:creationId xmlns:a16="http://schemas.microsoft.com/office/drawing/2014/main" id="{ECAB13B2-440D-4582-924A-85EEA111857B}"/>
                </a:ext>
              </a:extLst>
            </p:cNvPr>
            <p:cNvSpPr/>
            <p:nvPr/>
          </p:nvSpPr>
          <p:spPr>
            <a:xfrm>
              <a:off x="4486388" y="3638030"/>
              <a:ext cx="88333" cy="117651"/>
            </a:xfrm>
            <a:custGeom>
              <a:avLst/>
              <a:gdLst/>
              <a:ahLst/>
              <a:cxnLst/>
              <a:rect l="l" t="t" r="r" b="b"/>
              <a:pathLst>
                <a:path w="6267" h="8347" extrusionOk="0">
                  <a:moveTo>
                    <a:pt x="4061" y="8146"/>
                  </a:moveTo>
                  <a:lnTo>
                    <a:pt x="6166" y="4587"/>
                  </a:lnTo>
                  <a:cubicBezTo>
                    <a:pt x="6166" y="4486"/>
                    <a:pt x="6266" y="4161"/>
                    <a:pt x="6041" y="3960"/>
                  </a:cubicBezTo>
                  <a:lnTo>
                    <a:pt x="3760" y="201"/>
                  </a:lnTo>
                  <a:lnTo>
                    <a:pt x="3760" y="201"/>
                  </a:lnTo>
                  <a:cubicBezTo>
                    <a:pt x="3660" y="201"/>
                    <a:pt x="3534" y="0"/>
                    <a:pt x="3434" y="201"/>
                  </a:cubicBezTo>
                  <a:lnTo>
                    <a:pt x="101" y="5740"/>
                  </a:lnTo>
                  <a:cubicBezTo>
                    <a:pt x="1" y="5940"/>
                    <a:pt x="101" y="6166"/>
                    <a:pt x="201" y="6266"/>
                  </a:cubicBezTo>
                  <a:lnTo>
                    <a:pt x="3534" y="8246"/>
                  </a:lnTo>
                  <a:cubicBezTo>
                    <a:pt x="3760" y="8346"/>
                    <a:pt x="3960" y="8246"/>
                    <a:pt x="4061" y="8146"/>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334;p58">
              <a:extLst>
                <a:ext uri="{FF2B5EF4-FFF2-40B4-BE49-F238E27FC236}">
                  <a16:creationId xmlns:a16="http://schemas.microsoft.com/office/drawing/2014/main" id="{785F754E-9286-47FC-811C-D76B241359BB}"/>
                </a:ext>
              </a:extLst>
            </p:cNvPr>
            <p:cNvSpPr/>
            <p:nvPr/>
          </p:nvSpPr>
          <p:spPr>
            <a:xfrm>
              <a:off x="4542205" y="3617183"/>
              <a:ext cx="131069" cy="129660"/>
            </a:xfrm>
            <a:custGeom>
              <a:avLst/>
              <a:gdLst/>
              <a:ahLst/>
              <a:cxnLst/>
              <a:rect l="l" t="t" r="r" b="b"/>
              <a:pathLst>
                <a:path w="9299" h="9199" extrusionOk="0">
                  <a:moveTo>
                    <a:pt x="3860" y="7219"/>
                  </a:moveTo>
                  <a:lnTo>
                    <a:pt x="0" y="1153"/>
                  </a:lnTo>
                  <a:cubicBezTo>
                    <a:pt x="0" y="1053"/>
                    <a:pt x="0" y="953"/>
                    <a:pt x="101" y="853"/>
                  </a:cubicBezTo>
                  <a:lnTo>
                    <a:pt x="4186" y="0"/>
                  </a:lnTo>
                  <a:cubicBezTo>
                    <a:pt x="4386" y="0"/>
                    <a:pt x="4712" y="0"/>
                    <a:pt x="4813" y="126"/>
                  </a:cubicBezTo>
                  <a:lnTo>
                    <a:pt x="7720" y="4712"/>
                  </a:lnTo>
                  <a:cubicBezTo>
                    <a:pt x="7845" y="4813"/>
                    <a:pt x="7945" y="4913"/>
                    <a:pt x="8146" y="4813"/>
                  </a:cubicBezTo>
                  <a:cubicBezTo>
                    <a:pt x="8472" y="4612"/>
                    <a:pt x="8672" y="4386"/>
                    <a:pt x="8973" y="4286"/>
                  </a:cubicBezTo>
                  <a:cubicBezTo>
                    <a:pt x="9098" y="4186"/>
                    <a:pt x="9198" y="4186"/>
                    <a:pt x="9198" y="4286"/>
                  </a:cubicBezTo>
                  <a:cubicBezTo>
                    <a:pt x="9299" y="4286"/>
                    <a:pt x="9299" y="4386"/>
                    <a:pt x="9299" y="4512"/>
                  </a:cubicBezTo>
                  <a:lnTo>
                    <a:pt x="8046" y="8371"/>
                  </a:lnTo>
                  <a:cubicBezTo>
                    <a:pt x="7720" y="9199"/>
                    <a:pt x="7945" y="9098"/>
                    <a:pt x="7093" y="8998"/>
                  </a:cubicBezTo>
                  <a:lnTo>
                    <a:pt x="3033" y="8472"/>
                  </a:lnTo>
                  <a:cubicBezTo>
                    <a:pt x="2933" y="8472"/>
                    <a:pt x="2833" y="8472"/>
                    <a:pt x="2833" y="8371"/>
                  </a:cubicBezTo>
                  <a:cubicBezTo>
                    <a:pt x="2833" y="8271"/>
                    <a:pt x="2833" y="8146"/>
                    <a:pt x="2933" y="8146"/>
                  </a:cubicBezTo>
                  <a:cubicBezTo>
                    <a:pt x="3234" y="7945"/>
                    <a:pt x="3459" y="7745"/>
                    <a:pt x="3760" y="7645"/>
                  </a:cubicBezTo>
                  <a:cubicBezTo>
                    <a:pt x="3960" y="7519"/>
                    <a:pt x="3960" y="7319"/>
                    <a:pt x="3860" y="7219"/>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35;p58">
              <a:extLst>
                <a:ext uri="{FF2B5EF4-FFF2-40B4-BE49-F238E27FC236}">
                  <a16:creationId xmlns:a16="http://schemas.microsoft.com/office/drawing/2014/main" id="{048F1D8B-9D52-4FE5-9FB8-C23869B82412}"/>
                </a:ext>
              </a:extLst>
            </p:cNvPr>
            <p:cNvSpPr/>
            <p:nvPr/>
          </p:nvSpPr>
          <p:spPr>
            <a:xfrm>
              <a:off x="4630524" y="3735172"/>
              <a:ext cx="101752" cy="88333"/>
            </a:xfrm>
            <a:custGeom>
              <a:avLst/>
              <a:gdLst/>
              <a:ahLst/>
              <a:cxnLst/>
              <a:rect l="l" t="t" r="r" b="b"/>
              <a:pathLst>
                <a:path w="7219" h="6267" extrusionOk="0">
                  <a:moveTo>
                    <a:pt x="100" y="2281"/>
                  </a:moveTo>
                  <a:lnTo>
                    <a:pt x="1880" y="5940"/>
                  </a:lnTo>
                  <a:cubicBezTo>
                    <a:pt x="1980" y="6041"/>
                    <a:pt x="2206" y="6266"/>
                    <a:pt x="2506" y="6266"/>
                  </a:cubicBezTo>
                  <a:lnTo>
                    <a:pt x="6892" y="6266"/>
                  </a:lnTo>
                  <a:lnTo>
                    <a:pt x="6892" y="6266"/>
                  </a:lnTo>
                  <a:cubicBezTo>
                    <a:pt x="6892" y="6266"/>
                    <a:pt x="7218" y="6266"/>
                    <a:pt x="6993" y="5940"/>
                  </a:cubicBezTo>
                  <a:lnTo>
                    <a:pt x="4186" y="301"/>
                  </a:lnTo>
                  <a:cubicBezTo>
                    <a:pt x="4085" y="101"/>
                    <a:pt x="3860" y="0"/>
                    <a:pt x="3659" y="101"/>
                  </a:cubicBezTo>
                  <a:lnTo>
                    <a:pt x="201" y="1880"/>
                  </a:lnTo>
                  <a:cubicBezTo>
                    <a:pt x="0" y="1980"/>
                    <a:pt x="0" y="2181"/>
                    <a:pt x="100" y="228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36;p58">
              <a:extLst>
                <a:ext uri="{FF2B5EF4-FFF2-40B4-BE49-F238E27FC236}">
                  <a16:creationId xmlns:a16="http://schemas.microsoft.com/office/drawing/2014/main" id="{CADEA77B-A037-4B00-A007-4399857F5108}"/>
                </a:ext>
              </a:extLst>
            </p:cNvPr>
            <p:cNvSpPr/>
            <p:nvPr/>
          </p:nvSpPr>
          <p:spPr>
            <a:xfrm>
              <a:off x="4576117" y="3808650"/>
              <a:ext cx="157568" cy="107404"/>
            </a:xfrm>
            <a:custGeom>
              <a:avLst/>
              <a:gdLst/>
              <a:ahLst/>
              <a:cxnLst/>
              <a:rect l="l" t="t" r="r" b="b"/>
              <a:pathLst>
                <a:path w="11179" h="7620" extrusionOk="0">
                  <a:moveTo>
                    <a:pt x="3760" y="1454"/>
                  </a:moveTo>
                  <a:lnTo>
                    <a:pt x="10953" y="1454"/>
                  </a:lnTo>
                  <a:cubicBezTo>
                    <a:pt x="11078" y="1454"/>
                    <a:pt x="11178" y="1579"/>
                    <a:pt x="11178" y="1680"/>
                  </a:cubicBezTo>
                  <a:lnTo>
                    <a:pt x="9700" y="5539"/>
                  </a:lnTo>
                  <a:cubicBezTo>
                    <a:pt x="9600" y="5740"/>
                    <a:pt x="9399" y="6066"/>
                    <a:pt x="9299" y="6066"/>
                  </a:cubicBezTo>
                  <a:lnTo>
                    <a:pt x="3760" y="6066"/>
                  </a:lnTo>
                  <a:cubicBezTo>
                    <a:pt x="3660" y="6066"/>
                    <a:pt x="3559" y="6166"/>
                    <a:pt x="3559" y="6366"/>
                  </a:cubicBezTo>
                  <a:lnTo>
                    <a:pt x="3559" y="7419"/>
                  </a:lnTo>
                  <a:lnTo>
                    <a:pt x="3434" y="7519"/>
                  </a:lnTo>
                  <a:cubicBezTo>
                    <a:pt x="3334" y="7620"/>
                    <a:pt x="3234" y="7519"/>
                    <a:pt x="3234" y="7519"/>
                  </a:cubicBezTo>
                  <a:lnTo>
                    <a:pt x="527" y="4286"/>
                  </a:lnTo>
                  <a:cubicBezTo>
                    <a:pt x="0" y="3660"/>
                    <a:pt x="0" y="3860"/>
                    <a:pt x="627" y="3234"/>
                  </a:cubicBezTo>
                  <a:lnTo>
                    <a:pt x="3234" y="1"/>
                  </a:lnTo>
                  <a:lnTo>
                    <a:pt x="3434" y="1"/>
                  </a:lnTo>
                  <a:cubicBezTo>
                    <a:pt x="3434" y="1"/>
                    <a:pt x="3559" y="101"/>
                    <a:pt x="3559" y="201"/>
                  </a:cubicBezTo>
                  <a:lnTo>
                    <a:pt x="3559" y="1153"/>
                  </a:lnTo>
                  <a:cubicBezTo>
                    <a:pt x="3559" y="1354"/>
                    <a:pt x="3660" y="1454"/>
                    <a:pt x="3760" y="1454"/>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37;p58">
              <a:extLst>
                <a:ext uri="{FF2B5EF4-FFF2-40B4-BE49-F238E27FC236}">
                  <a16:creationId xmlns:a16="http://schemas.microsoft.com/office/drawing/2014/main" id="{A645F3F5-7614-4B85-8D7A-3FBCFA2D0CE4}"/>
                </a:ext>
              </a:extLst>
            </p:cNvPr>
            <p:cNvSpPr/>
            <p:nvPr/>
          </p:nvSpPr>
          <p:spPr>
            <a:xfrm>
              <a:off x="4471546" y="3829144"/>
              <a:ext cx="99990" cy="65006"/>
            </a:xfrm>
            <a:custGeom>
              <a:avLst/>
              <a:gdLst/>
              <a:ahLst/>
              <a:cxnLst/>
              <a:rect l="l" t="t" r="r" b="b"/>
              <a:pathLst>
                <a:path w="7094" h="4612" extrusionOk="0">
                  <a:moveTo>
                    <a:pt x="6793" y="0"/>
                  </a:moveTo>
                  <a:lnTo>
                    <a:pt x="2708" y="0"/>
                  </a:lnTo>
                  <a:cubicBezTo>
                    <a:pt x="2507" y="0"/>
                    <a:pt x="2307" y="125"/>
                    <a:pt x="2206" y="426"/>
                  </a:cubicBezTo>
                  <a:lnTo>
                    <a:pt x="101" y="4286"/>
                  </a:lnTo>
                  <a:lnTo>
                    <a:pt x="101" y="4286"/>
                  </a:lnTo>
                  <a:cubicBezTo>
                    <a:pt x="101" y="4286"/>
                    <a:pt x="1" y="4511"/>
                    <a:pt x="327" y="4511"/>
                  </a:cubicBezTo>
                  <a:lnTo>
                    <a:pt x="6693" y="4612"/>
                  </a:lnTo>
                  <a:cubicBezTo>
                    <a:pt x="6893" y="4612"/>
                    <a:pt x="7094" y="4511"/>
                    <a:pt x="7094" y="4286"/>
                  </a:cubicBezTo>
                  <a:lnTo>
                    <a:pt x="7094" y="426"/>
                  </a:lnTo>
                  <a:cubicBezTo>
                    <a:pt x="7094" y="226"/>
                    <a:pt x="6993" y="0"/>
                    <a:pt x="6793"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338;p58">
              <a:extLst>
                <a:ext uri="{FF2B5EF4-FFF2-40B4-BE49-F238E27FC236}">
                  <a16:creationId xmlns:a16="http://schemas.microsoft.com/office/drawing/2014/main" id="{15F21B2B-D049-4543-AA04-E2D3D46EB04E}"/>
                </a:ext>
              </a:extLst>
            </p:cNvPr>
            <p:cNvSpPr/>
            <p:nvPr/>
          </p:nvSpPr>
          <p:spPr>
            <a:xfrm>
              <a:off x="4418563" y="3737991"/>
              <a:ext cx="116241" cy="154749"/>
            </a:xfrm>
            <a:custGeom>
              <a:avLst/>
              <a:gdLst/>
              <a:ahLst/>
              <a:cxnLst/>
              <a:rect l="l" t="t" r="r" b="b"/>
              <a:pathLst>
                <a:path w="8247" h="10979" extrusionOk="0">
                  <a:moveTo>
                    <a:pt x="6692" y="4487"/>
                  </a:moveTo>
                  <a:lnTo>
                    <a:pt x="3334" y="10853"/>
                  </a:lnTo>
                  <a:cubicBezTo>
                    <a:pt x="3334" y="10853"/>
                    <a:pt x="3133" y="10978"/>
                    <a:pt x="3133" y="10853"/>
                  </a:cubicBezTo>
                  <a:lnTo>
                    <a:pt x="326" y="7720"/>
                  </a:lnTo>
                  <a:cubicBezTo>
                    <a:pt x="201" y="7620"/>
                    <a:pt x="0" y="7319"/>
                    <a:pt x="101" y="7219"/>
                  </a:cubicBezTo>
                  <a:lnTo>
                    <a:pt x="2607" y="2307"/>
                  </a:lnTo>
                  <a:cubicBezTo>
                    <a:pt x="2607" y="2206"/>
                    <a:pt x="2607" y="1981"/>
                    <a:pt x="2507" y="1981"/>
                  </a:cubicBezTo>
                  <a:cubicBezTo>
                    <a:pt x="2206" y="1780"/>
                    <a:pt x="1880" y="1680"/>
                    <a:pt x="1579" y="1455"/>
                  </a:cubicBezTo>
                  <a:cubicBezTo>
                    <a:pt x="1454" y="1455"/>
                    <a:pt x="1454" y="1354"/>
                    <a:pt x="1454" y="1254"/>
                  </a:cubicBezTo>
                  <a:cubicBezTo>
                    <a:pt x="1454" y="1154"/>
                    <a:pt x="1579" y="1154"/>
                    <a:pt x="1579" y="1154"/>
                  </a:cubicBezTo>
                  <a:lnTo>
                    <a:pt x="5640" y="327"/>
                  </a:lnTo>
                  <a:cubicBezTo>
                    <a:pt x="6467" y="101"/>
                    <a:pt x="6266" y="1"/>
                    <a:pt x="6592" y="828"/>
                  </a:cubicBezTo>
                  <a:lnTo>
                    <a:pt x="8246" y="4587"/>
                  </a:lnTo>
                  <a:cubicBezTo>
                    <a:pt x="8246" y="4587"/>
                    <a:pt x="8246" y="4713"/>
                    <a:pt x="8146" y="4813"/>
                  </a:cubicBezTo>
                  <a:lnTo>
                    <a:pt x="7945" y="4813"/>
                  </a:lnTo>
                  <a:cubicBezTo>
                    <a:pt x="7620" y="4587"/>
                    <a:pt x="7319" y="4487"/>
                    <a:pt x="6993" y="4287"/>
                  </a:cubicBezTo>
                  <a:cubicBezTo>
                    <a:pt x="6893" y="4287"/>
                    <a:pt x="6792" y="4287"/>
                    <a:pt x="6692" y="4487"/>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339;p58">
              <a:extLst>
                <a:ext uri="{FF2B5EF4-FFF2-40B4-BE49-F238E27FC236}">
                  <a16:creationId xmlns:a16="http://schemas.microsoft.com/office/drawing/2014/main" id="{4445BBAE-6802-4754-898C-A677919794E4}"/>
                </a:ext>
              </a:extLst>
            </p:cNvPr>
            <p:cNvSpPr/>
            <p:nvPr/>
          </p:nvSpPr>
          <p:spPr>
            <a:xfrm>
              <a:off x="4514296" y="1424142"/>
              <a:ext cx="122246" cy="182657"/>
            </a:xfrm>
            <a:custGeom>
              <a:avLst/>
              <a:gdLst/>
              <a:ahLst/>
              <a:cxnLst/>
              <a:rect l="l" t="t" r="r" b="b"/>
              <a:pathLst>
                <a:path w="8673" h="12959" extrusionOk="0">
                  <a:moveTo>
                    <a:pt x="7945" y="6266"/>
                  </a:moveTo>
                  <a:cubicBezTo>
                    <a:pt x="8146" y="6467"/>
                    <a:pt x="8246" y="6692"/>
                    <a:pt x="8346" y="6893"/>
                  </a:cubicBezTo>
                  <a:lnTo>
                    <a:pt x="8346" y="6893"/>
                  </a:lnTo>
                  <a:cubicBezTo>
                    <a:pt x="8572" y="7419"/>
                    <a:pt x="8672" y="8046"/>
                    <a:pt x="8672" y="8672"/>
                  </a:cubicBezTo>
                  <a:cubicBezTo>
                    <a:pt x="8672" y="11078"/>
                    <a:pt x="6692" y="12958"/>
                    <a:pt x="4286" y="12958"/>
                  </a:cubicBezTo>
                  <a:cubicBezTo>
                    <a:pt x="1880" y="12958"/>
                    <a:pt x="0" y="11078"/>
                    <a:pt x="0" y="8672"/>
                  </a:cubicBezTo>
                  <a:cubicBezTo>
                    <a:pt x="0" y="8046"/>
                    <a:pt x="101" y="7419"/>
                    <a:pt x="301" y="6893"/>
                  </a:cubicBezTo>
                  <a:lnTo>
                    <a:pt x="301" y="6893"/>
                  </a:lnTo>
                  <a:cubicBezTo>
                    <a:pt x="427" y="6692"/>
                    <a:pt x="527" y="6467"/>
                    <a:pt x="627" y="6266"/>
                  </a:cubicBezTo>
                  <a:lnTo>
                    <a:pt x="3960" y="326"/>
                  </a:lnTo>
                  <a:cubicBezTo>
                    <a:pt x="3960" y="101"/>
                    <a:pt x="4186" y="1"/>
                    <a:pt x="4286" y="1"/>
                  </a:cubicBezTo>
                  <a:cubicBezTo>
                    <a:pt x="4487" y="1"/>
                    <a:pt x="4587" y="101"/>
                    <a:pt x="4687" y="32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340;p58">
              <a:extLst>
                <a:ext uri="{FF2B5EF4-FFF2-40B4-BE49-F238E27FC236}">
                  <a16:creationId xmlns:a16="http://schemas.microsoft.com/office/drawing/2014/main" id="{430D7472-E854-4183-80D9-6711BB49A188}"/>
                </a:ext>
              </a:extLst>
            </p:cNvPr>
            <p:cNvSpPr/>
            <p:nvPr/>
          </p:nvSpPr>
          <p:spPr>
            <a:xfrm>
              <a:off x="3555907" y="3417231"/>
              <a:ext cx="338787" cy="409093"/>
            </a:xfrm>
            <a:custGeom>
              <a:avLst/>
              <a:gdLst/>
              <a:ahLst/>
              <a:cxnLst/>
              <a:rect l="l" t="t" r="r" b="b"/>
              <a:pathLst>
                <a:path w="24036" h="29024" extrusionOk="0">
                  <a:moveTo>
                    <a:pt x="24035" y="18372"/>
                  </a:moveTo>
                  <a:cubicBezTo>
                    <a:pt x="22256" y="15665"/>
                    <a:pt x="20176" y="12633"/>
                    <a:pt x="19750" y="12207"/>
                  </a:cubicBezTo>
                  <a:cubicBezTo>
                    <a:pt x="19023" y="11680"/>
                    <a:pt x="18171" y="11279"/>
                    <a:pt x="16918" y="11279"/>
                  </a:cubicBezTo>
                  <a:lnTo>
                    <a:pt x="7845" y="11279"/>
                  </a:lnTo>
                  <a:cubicBezTo>
                    <a:pt x="6892" y="11279"/>
                    <a:pt x="6166" y="11054"/>
                    <a:pt x="5639" y="10427"/>
                  </a:cubicBezTo>
                  <a:lnTo>
                    <a:pt x="5539" y="10427"/>
                  </a:lnTo>
                  <a:cubicBezTo>
                    <a:pt x="4912" y="9700"/>
                    <a:pt x="4286" y="8347"/>
                    <a:pt x="3659" y="6267"/>
                  </a:cubicBezTo>
                  <a:lnTo>
                    <a:pt x="3659" y="6166"/>
                  </a:lnTo>
                  <a:cubicBezTo>
                    <a:pt x="3033" y="4061"/>
                    <a:pt x="2306" y="2081"/>
                    <a:pt x="1679" y="1"/>
                  </a:cubicBezTo>
                  <a:lnTo>
                    <a:pt x="0" y="1"/>
                  </a:lnTo>
                  <a:cubicBezTo>
                    <a:pt x="627" y="2181"/>
                    <a:pt x="1379" y="4387"/>
                    <a:pt x="2005" y="6567"/>
                  </a:cubicBezTo>
                  <a:lnTo>
                    <a:pt x="2105" y="6793"/>
                  </a:lnTo>
                  <a:cubicBezTo>
                    <a:pt x="2832" y="9074"/>
                    <a:pt x="3459" y="10552"/>
                    <a:pt x="4386" y="11480"/>
                  </a:cubicBezTo>
                  <a:lnTo>
                    <a:pt x="4386" y="11580"/>
                  </a:lnTo>
                  <a:cubicBezTo>
                    <a:pt x="4812" y="12006"/>
                    <a:pt x="5238" y="12307"/>
                    <a:pt x="5639" y="12532"/>
                  </a:cubicBezTo>
                  <a:lnTo>
                    <a:pt x="5639" y="21605"/>
                  </a:lnTo>
                  <a:cubicBezTo>
                    <a:pt x="5639" y="23284"/>
                    <a:pt x="5765" y="24963"/>
                    <a:pt x="6065" y="26317"/>
                  </a:cubicBezTo>
                  <a:cubicBezTo>
                    <a:pt x="6391" y="27871"/>
                    <a:pt x="7218" y="29024"/>
                    <a:pt x="8672" y="29024"/>
                  </a:cubicBezTo>
                  <a:cubicBezTo>
                    <a:pt x="11278" y="29024"/>
                    <a:pt x="12431" y="25164"/>
                    <a:pt x="12532" y="24537"/>
                  </a:cubicBezTo>
                  <a:lnTo>
                    <a:pt x="12657" y="24537"/>
                  </a:lnTo>
                  <a:lnTo>
                    <a:pt x="16817" y="12933"/>
                  </a:lnTo>
                  <a:lnTo>
                    <a:pt x="16918" y="12933"/>
                  </a:lnTo>
                  <a:cubicBezTo>
                    <a:pt x="17770" y="12933"/>
                    <a:pt x="18296" y="13159"/>
                    <a:pt x="18597" y="13460"/>
                  </a:cubicBezTo>
                  <a:cubicBezTo>
                    <a:pt x="18923" y="13685"/>
                    <a:pt x="20476" y="15966"/>
                    <a:pt x="22055" y="18372"/>
                  </a:cubicBezTo>
                  <a:close/>
                  <a:moveTo>
                    <a:pt x="7318" y="12933"/>
                  </a:moveTo>
                  <a:lnTo>
                    <a:pt x="7845" y="12933"/>
                  </a:lnTo>
                  <a:lnTo>
                    <a:pt x="15163" y="12933"/>
                  </a:lnTo>
                  <a:lnTo>
                    <a:pt x="10978" y="24111"/>
                  </a:lnTo>
                  <a:lnTo>
                    <a:pt x="10978" y="24111"/>
                  </a:lnTo>
                  <a:cubicBezTo>
                    <a:pt x="10877" y="24638"/>
                    <a:pt x="10025" y="27344"/>
                    <a:pt x="8672" y="27344"/>
                  </a:cubicBezTo>
                  <a:cubicBezTo>
                    <a:pt x="8146" y="27344"/>
                    <a:pt x="7845" y="26718"/>
                    <a:pt x="7644" y="25891"/>
                  </a:cubicBezTo>
                  <a:cubicBezTo>
                    <a:pt x="7419" y="24738"/>
                    <a:pt x="7318" y="23184"/>
                    <a:pt x="7318" y="21605"/>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341;p58">
              <a:extLst>
                <a:ext uri="{FF2B5EF4-FFF2-40B4-BE49-F238E27FC236}">
                  <a16:creationId xmlns:a16="http://schemas.microsoft.com/office/drawing/2014/main" id="{D04A4BEF-F047-4A37-A2A9-8908530CC0FA}"/>
                </a:ext>
              </a:extLst>
            </p:cNvPr>
            <p:cNvSpPr/>
            <p:nvPr/>
          </p:nvSpPr>
          <p:spPr>
            <a:xfrm>
              <a:off x="3458750" y="3231769"/>
              <a:ext cx="156159" cy="185476"/>
            </a:xfrm>
            <a:custGeom>
              <a:avLst/>
              <a:gdLst/>
              <a:ahLst/>
              <a:cxnLst/>
              <a:rect l="l" t="t" r="r" b="b"/>
              <a:pathLst>
                <a:path w="11079" h="13159" extrusionOk="0">
                  <a:moveTo>
                    <a:pt x="11079" y="13159"/>
                  </a:moveTo>
                  <a:cubicBezTo>
                    <a:pt x="10252" y="10552"/>
                    <a:pt x="9399" y="7921"/>
                    <a:pt x="8572" y="5314"/>
                  </a:cubicBezTo>
                  <a:cubicBezTo>
                    <a:pt x="8146" y="3961"/>
                    <a:pt x="7745" y="2908"/>
                    <a:pt x="7119" y="1981"/>
                  </a:cubicBezTo>
                  <a:cubicBezTo>
                    <a:pt x="6392" y="1029"/>
                    <a:pt x="5640" y="402"/>
                    <a:pt x="4512" y="201"/>
                  </a:cubicBezTo>
                  <a:cubicBezTo>
                    <a:pt x="3660" y="1"/>
                    <a:pt x="2733" y="1"/>
                    <a:pt x="1881" y="101"/>
                  </a:cubicBezTo>
                  <a:lnTo>
                    <a:pt x="853" y="101"/>
                  </a:lnTo>
                  <a:cubicBezTo>
                    <a:pt x="427" y="101"/>
                    <a:pt x="1" y="402"/>
                    <a:pt x="1" y="928"/>
                  </a:cubicBezTo>
                  <a:cubicBezTo>
                    <a:pt x="1" y="1354"/>
                    <a:pt x="427" y="1780"/>
                    <a:pt x="853" y="1780"/>
                  </a:cubicBezTo>
                  <a:lnTo>
                    <a:pt x="1881" y="1780"/>
                  </a:lnTo>
                  <a:cubicBezTo>
                    <a:pt x="2733" y="1655"/>
                    <a:pt x="3560" y="1655"/>
                    <a:pt x="4186" y="1780"/>
                  </a:cubicBezTo>
                  <a:cubicBezTo>
                    <a:pt x="4813" y="1881"/>
                    <a:pt x="5339" y="2282"/>
                    <a:pt x="5765" y="2908"/>
                  </a:cubicBezTo>
                  <a:cubicBezTo>
                    <a:pt x="6166" y="3660"/>
                    <a:pt x="6592" y="4587"/>
                    <a:pt x="7018" y="5740"/>
                  </a:cubicBezTo>
                  <a:cubicBezTo>
                    <a:pt x="7745" y="8247"/>
                    <a:pt x="8572" y="10753"/>
                    <a:pt x="9299" y="13159"/>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342;p58">
              <a:extLst>
                <a:ext uri="{FF2B5EF4-FFF2-40B4-BE49-F238E27FC236}">
                  <a16:creationId xmlns:a16="http://schemas.microsoft.com/office/drawing/2014/main" id="{8CBD9D46-7560-472B-A406-6E46FE0C9CAE}"/>
                </a:ext>
              </a:extLst>
            </p:cNvPr>
            <p:cNvSpPr/>
            <p:nvPr/>
          </p:nvSpPr>
          <p:spPr>
            <a:xfrm>
              <a:off x="3826855" y="3665938"/>
              <a:ext cx="104571" cy="170634"/>
            </a:xfrm>
            <a:custGeom>
              <a:avLst/>
              <a:gdLst/>
              <a:ahLst/>
              <a:cxnLst/>
              <a:rect l="l" t="t" r="r" b="b"/>
              <a:pathLst>
                <a:path w="7419" h="12106" extrusionOk="0">
                  <a:moveTo>
                    <a:pt x="827" y="2306"/>
                  </a:moveTo>
                  <a:cubicBezTo>
                    <a:pt x="326" y="3334"/>
                    <a:pt x="0" y="4587"/>
                    <a:pt x="0" y="6065"/>
                  </a:cubicBezTo>
                  <a:cubicBezTo>
                    <a:pt x="0" y="7519"/>
                    <a:pt x="326" y="8872"/>
                    <a:pt x="827" y="9925"/>
                  </a:cubicBezTo>
                  <a:lnTo>
                    <a:pt x="827" y="12105"/>
                  </a:lnTo>
                  <a:lnTo>
                    <a:pt x="3760" y="12105"/>
                  </a:lnTo>
                  <a:cubicBezTo>
                    <a:pt x="5740" y="12105"/>
                    <a:pt x="7419" y="9399"/>
                    <a:pt x="7419" y="6065"/>
                  </a:cubicBezTo>
                  <a:cubicBezTo>
                    <a:pt x="7419" y="2707"/>
                    <a:pt x="5740" y="0"/>
                    <a:pt x="3760" y="0"/>
                  </a:cubicBezTo>
                  <a:lnTo>
                    <a:pt x="827" y="0"/>
                  </a:ln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343;p58">
              <a:extLst>
                <a:ext uri="{FF2B5EF4-FFF2-40B4-BE49-F238E27FC236}">
                  <a16:creationId xmlns:a16="http://schemas.microsoft.com/office/drawing/2014/main" id="{82352B31-7F40-470E-B5FD-0033563C59A0}"/>
                </a:ext>
              </a:extLst>
            </p:cNvPr>
            <p:cNvSpPr/>
            <p:nvPr/>
          </p:nvSpPr>
          <p:spPr>
            <a:xfrm>
              <a:off x="3787290" y="3665938"/>
              <a:ext cx="104218" cy="170634"/>
            </a:xfrm>
            <a:custGeom>
              <a:avLst/>
              <a:gdLst/>
              <a:ahLst/>
              <a:cxnLst/>
              <a:rect l="l" t="t" r="r" b="b"/>
              <a:pathLst>
                <a:path w="7394" h="12106" extrusionOk="0">
                  <a:moveTo>
                    <a:pt x="3634" y="12105"/>
                  </a:moveTo>
                  <a:cubicBezTo>
                    <a:pt x="5740" y="12105"/>
                    <a:pt x="7394" y="9399"/>
                    <a:pt x="7394" y="6065"/>
                  </a:cubicBezTo>
                  <a:cubicBezTo>
                    <a:pt x="7394" y="2707"/>
                    <a:pt x="5740" y="0"/>
                    <a:pt x="3634" y="0"/>
                  </a:cubicBezTo>
                  <a:cubicBezTo>
                    <a:pt x="1654" y="0"/>
                    <a:pt x="0" y="2707"/>
                    <a:pt x="0" y="6065"/>
                  </a:cubicBezTo>
                  <a:cubicBezTo>
                    <a:pt x="0" y="9399"/>
                    <a:pt x="1654" y="12105"/>
                    <a:pt x="3634" y="12105"/>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344;p58">
              <a:extLst>
                <a:ext uri="{FF2B5EF4-FFF2-40B4-BE49-F238E27FC236}">
                  <a16:creationId xmlns:a16="http://schemas.microsoft.com/office/drawing/2014/main" id="{218B9CDB-3952-43CF-83FF-A9AFE7E8C356}"/>
                </a:ext>
              </a:extLst>
            </p:cNvPr>
            <p:cNvSpPr/>
            <p:nvPr/>
          </p:nvSpPr>
          <p:spPr>
            <a:xfrm>
              <a:off x="3812013" y="3707264"/>
              <a:ext cx="54773" cy="88333"/>
            </a:xfrm>
            <a:custGeom>
              <a:avLst/>
              <a:gdLst/>
              <a:ahLst/>
              <a:cxnLst/>
              <a:rect l="l" t="t" r="r" b="b"/>
              <a:pathLst>
                <a:path w="3886" h="6267" extrusionOk="0">
                  <a:moveTo>
                    <a:pt x="1880" y="6266"/>
                  </a:moveTo>
                  <a:cubicBezTo>
                    <a:pt x="2933" y="6266"/>
                    <a:pt x="3885" y="4888"/>
                    <a:pt x="3885" y="3133"/>
                  </a:cubicBezTo>
                  <a:cubicBezTo>
                    <a:pt x="3885" y="1454"/>
                    <a:pt x="2933" y="1"/>
                    <a:pt x="1880" y="1"/>
                  </a:cubicBezTo>
                  <a:cubicBezTo>
                    <a:pt x="853" y="1"/>
                    <a:pt x="1" y="1454"/>
                    <a:pt x="1" y="3133"/>
                  </a:cubicBezTo>
                  <a:cubicBezTo>
                    <a:pt x="1" y="4888"/>
                    <a:pt x="853" y="6266"/>
                    <a:pt x="1880" y="6266"/>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345;p58">
              <a:extLst>
                <a:ext uri="{FF2B5EF4-FFF2-40B4-BE49-F238E27FC236}">
                  <a16:creationId xmlns:a16="http://schemas.microsoft.com/office/drawing/2014/main" id="{8CA22979-30A2-436C-AF4C-0DEBFDDC9D61}"/>
                </a:ext>
              </a:extLst>
            </p:cNvPr>
            <p:cNvSpPr/>
            <p:nvPr/>
          </p:nvSpPr>
          <p:spPr>
            <a:xfrm>
              <a:off x="3335109" y="3231769"/>
              <a:ext cx="512240" cy="594555"/>
            </a:xfrm>
            <a:custGeom>
              <a:avLst/>
              <a:gdLst/>
              <a:ahLst/>
              <a:cxnLst/>
              <a:rect l="l" t="t" r="r" b="b"/>
              <a:pathLst>
                <a:path w="36342" h="42182" extrusionOk="0">
                  <a:moveTo>
                    <a:pt x="34688" y="36543"/>
                  </a:moveTo>
                  <a:cubicBezTo>
                    <a:pt x="34888" y="36969"/>
                    <a:pt x="35314" y="37069"/>
                    <a:pt x="35715" y="36868"/>
                  </a:cubicBezTo>
                  <a:cubicBezTo>
                    <a:pt x="36141" y="36643"/>
                    <a:pt x="36342" y="36242"/>
                    <a:pt x="36141" y="35816"/>
                  </a:cubicBezTo>
                  <a:cubicBezTo>
                    <a:pt x="35941" y="35289"/>
                    <a:pt x="29775" y="25991"/>
                    <a:pt x="29049" y="25365"/>
                  </a:cubicBezTo>
                  <a:cubicBezTo>
                    <a:pt x="28422" y="24838"/>
                    <a:pt x="27570" y="24437"/>
                    <a:pt x="26317" y="24437"/>
                  </a:cubicBezTo>
                  <a:lnTo>
                    <a:pt x="17244" y="24437"/>
                  </a:lnTo>
                  <a:cubicBezTo>
                    <a:pt x="16292" y="24437"/>
                    <a:pt x="15565" y="24212"/>
                    <a:pt x="14938" y="23585"/>
                  </a:cubicBezTo>
                  <a:lnTo>
                    <a:pt x="14938" y="23585"/>
                  </a:lnTo>
                  <a:cubicBezTo>
                    <a:pt x="14312" y="22858"/>
                    <a:pt x="13685" y="21505"/>
                    <a:pt x="13059" y="19425"/>
                  </a:cubicBezTo>
                  <a:lnTo>
                    <a:pt x="12958" y="19324"/>
                  </a:lnTo>
                  <a:cubicBezTo>
                    <a:pt x="11505" y="14613"/>
                    <a:pt x="10026" y="9926"/>
                    <a:pt x="8572" y="5314"/>
                  </a:cubicBezTo>
                  <a:cubicBezTo>
                    <a:pt x="8146" y="3961"/>
                    <a:pt x="7745" y="2908"/>
                    <a:pt x="7119" y="1981"/>
                  </a:cubicBezTo>
                  <a:cubicBezTo>
                    <a:pt x="6492" y="1029"/>
                    <a:pt x="5640" y="402"/>
                    <a:pt x="4612" y="201"/>
                  </a:cubicBezTo>
                  <a:cubicBezTo>
                    <a:pt x="3760" y="1"/>
                    <a:pt x="2833" y="1"/>
                    <a:pt x="1881" y="101"/>
                  </a:cubicBezTo>
                  <a:lnTo>
                    <a:pt x="853" y="101"/>
                  </a:lnTo>
                  <a:cubicBezTo>
                    <a:pt x="427" y="101"/>
                    <a:pt x="1" y="402"/>
                    <a:pt x="1" y="928"/>
                  </a:cubicBezTo>
                  <a:cubicBezTo>
                    <a:pt x="1" y="1354"/>
                    <a:pt x="427" y="1780"/>
                    <a:pt x="853" y="1780"/>
                  </a:cubicBezTo>
                  <a:lnTo>
                    <a:pt x="2006" y="1780"/>
                  </a:lnTo>
                  <a:cubicBezTo>
                    <a:pt x="2733" y="1655"/>
                    <a:pt x="3560" y="1655"/>
                    <a:pt x="4186" y="1780"/>
                  </a:cubicBezTo>
                  <a:cubicBezTo>
                    <a:pt x="4813" y="1881"/>
                    <a:pt x="5339" y="2282"/>
                    <a:pt x="5765" y="2908"/>
                  </a:cubicBezTo>
                  <a:cubicBezTo>
                    <a:pt x="6267" y="3660"/>
                    <a:pt x="6693" y="4587"/>
                    <a:pt x="7018" y="5740"/>
                  </a:cubicBezTo>
                  <a:cubicBezTo>
                    <a:pt x="8472" y="10427"/>
                    <a:pt x="9926" y="15139"/>
                    <a:pt x="11404" y="19725"/>
                  </a:cubicBezTo>
                  <a:lnTo>
                    <a:pt x="11505" y="19951"/>
                  </a:lnTo>
                  <a:cubicBezTo>
                    <a:pt x="12232" y="22232"/>
                    <a:pt x="12858" y="23710"/>
                    <a:pt x="13685" y="24638"/>
                  </a:cubicBezTo>
                  <a:lnTo>
                    <a:pt x="13785" y="24738"/>
                  </a:lnTo>
                  <a:cubicBezTo>
                    <a:pt x="14111" y="25164"/>
                    <a:pt x="14537" y="25465"/>
                    <a:pt x="15039" y="25690"/>
                  </a:cubicBezTo>
                  <a:lnTo>
                    <a:pt x="15039" y="34763"/>
                  </a:lnTo>
                  <a:cubicBezTo>
                    <a:pt x="15039" y="36442"/>
                    <a:pt x="15039" y="38121"/>
                    <a:pt x="15364" y="39475"/>
                  </a:cubicBezTo>
                  <a:cubicBezTo>
                    <a:pt x="15790" y="41029"/>
                    <a:pt x="16517" y="42182"/>
                    <a:pt x="18071" y="42182"/>
                  </a:cubicBezTo>
                  <a:cubicBezTo>
                    <a:pt x="20577" y="42182"/>
                    <a:pt x="21730" y="38322"/>
                    <a:pt x="21931" y="37695"/>
                  </a:cubicBezTo>
                  <a:lnTo>
                    <a:pt x="21931" y="37695"/>
                  </a:lnTo>
                  <a:lnTo>
                    <a:pt x="26217" y="26091"/>
                  </a:lnTo>
                  <a:lnTo>
                    <a:pt x="26317" y="26091"/>
                  </a:lnTo>
                  <a:cubicBezTo>
                    <a:pt x="27069" y="26091"/>
                    <a:pt x="27570" y="26317"/>
                    <a:pt x="27996" y="26618"/>
                  </a:cubicBezTo>
                  <a:cubicBezTo>
                    <a:pt x="28522" y="27044"/>
                    <a:pt x="34462" y="36116"/>
                    <a:pt x="34688" y="36543"/>
                  </a:cubicBezTo>
                  <a:close/>
                  <a:moveTo>
                    <a:pt x="16718" y="26091"/>
                  </a:moveTo>
                  <a:lnTo>
                    <a:pt x="17244" y="26091"/>
                  </a:lnTo>
                  <a:lnTo>
                    <a:pt x="24562" y="26091"/>
                  </a:lnTo>
                  <a:lnTo>
                    <a:pt x="20377" y="37269"/>
                  </a:lnTo>
                  <a:lnTo>
                    <a:pt x="20377" y="37269"/>
                  </a:lnTo>
                  <a:cubicBezTo>
                    <a:pt x="20176" y="37796"/>
                    <a:pt x="19425" y="40502"/>
                    <a:pt x="18071" y="40502"/>
                  </a:cubicBezTo>
                  <a:cubicBezTo>
                    <a:pt x="17545" y="40502"/>
                    <a:pt x="17244" y="39876"/>
                    <a:pt x="17044" y="39049"/>
                  </a:cubicBezTo>
                  <a:cubicBezTo>
                    <a:pt x="16718" y="37896"/>
                    <a:pt x="16718" y="36342"/>
                    <a:pt x="16718" y="34763"/>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46;p58">
              <a:extLst>
                <a:ext uri="{FF2B5EF4-FFF2-40B4-BE49-F238E27FC236}">
                  <a16:creationId xmlns:a16="http://schemas.microsoft.com/office/drawing/2014/main" id="{94032CAE-EDA9-4F79-AB81-937AAC5C18E8}"/>
                </a:ext>
              </a:extLst>
            </p:cNvPr>
            <p:cNvSpPr/>
            <p:nvPr/>
          </p:nvSpPr>
          <p:spPr>
            <a:xfrm>
              <a:off x="3538232" y="3403813"/>
              <a:ext cx="421102" cy="172410"/>
            </a:xfrm>
            <a:custGeom>
              <a:avLst/>
              <a:gdLst/>
              <a:ahLst/>
              <a:cxnLst/>
              <a:rect l="l" t="t" r="r" b="b"/>
              <a:pathLst>
                <a:path w="29876" h="12232" extrusionOk="0">
                  <a:moveTo>
                    <a:pt x="22157" y="12231"/>
                  </a:moveTo>
                  <a:lnTo>
                    <a:pt x="7745" y="12231"/>
                  </a:lnTo>
                  <a:cubicBezTo>
                    <a:pt x="7219" y="12231"/>
                    <a:pt x="6492" y="11805"/>
                    <a:pt x="6166" y="11179"/>
                  </a:cubicBezTo>
                  <a:lnTo>
                    <a:pt x="327" y="1053"/>
                  </a:lnTo>
                  <a:cubicBezTo>
                    <a:pt x="1" y="527"/>
                    <a:pt x="227" y="1"/>
                    <a:pt x="753" y="1"/>
                  </a:cubicBezTo>
                  <a:lnTo>
                    <a:pt x="29149" y="101"/>
                  </a:lnTo>
                  <a:cubicBezTo>
                    <a:pt x="29675" y="101"/>
                    <a:pt x="29876" y="627"/>
                    <a:pt x="29575" y="1153"/>
                  </a:cubicBezTo>
                  <a:lnTo>
                    <a:pt x="23710" y="11179"/>
                  </a:lnTo>
                  <a:cubicBezTo>
                    <a:pt x="23410" y="11805"/>
                    <a:pt x="22683" y="12231"/>
                    <a:pt x="22157" y="1223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347;p58">
              <a:extLst>
                <a:ext uri="{FF2B5EF4-FFF2-40B4-BE49-F238E27FC236}">
                  <a16:creationId xmlns:a16="http://schemas.microsoft.com/office/drawing/2014/main" id="{E707A910-8643-424B-A87C-0B9F9D1E696C}"/>
                </a:ext>
              </a:extLst>
            </p:cNvPr>
            <p:cNvSpPr/>
            <p:nvPr/>
          </p:nvSpPr>
          <p:spPr>
            <a:xfrm>
              <a:off x="3738536" y="3380500"/>
              <a:ext cx="247297" cy="36746"/>
            </a:xfrm>
            <a:custGeom>
              <a:avLst/>
              <a:gdLst/>
              <a:ahLst/>
              <a:cxnLst/>
              <a:rect l="l" t="t" r="r" b="b"/>
              <a:pathLst>
                <a:path w="17545" h="2607" extrusionOk="0">
                  <a:moveTo>
                    <a:pt x="16191" y="0"/>
                  </a:moveTo>
                  <a:lnTo>
                    <a:pt x="1354" y="0"/>
                  </a:lnTo>
                  <a:cubicBezTo>
                    <a:pt x="627" y="0"/>
                    <a:pt x="1" y="627"/>
                    <a:pt x="1" y="1354"/>
                  </a:cubicBezTo>
                  <a:lnTo>
                    <a:pt x="1" y="1354"/>
                  </a:lnTo>
                  <a:cubicBezTo>
                    <a:pt x="1" y="2081"/>
                    <a:pt x="627" y="2607"/>
                    <a:pt x="1354" y="2607"/>
                  </a:cubicBezTo>
                  <a:lnTo>
                    <a:pt x="16191" y="2607"/>
                  </a:lnTo>
                  <a:cubicBezTo>
                    <a:pt x="16918" y="2607"/>
                    <a:pt x="17545" y="2081"/>
                    <a:pt x="17545" y="1354"/>
                  </a:cubicBezTo>
                  <a:lnTo>
                    <a:pt x="17545" y="1354"/>
                  </a:lnTo>
                  <a:cubicBezTo>
                    <a:pt x="17545" y="627"/>
                    <a:pt x="16918" y="0"/>
                    <a:pt x="16191" y="0"/>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48;p58">
              <a:extLst>
                <a:ext uri="{FF2B5EF4-FFF2-40B4-BE49-F238E27FC236}">
                  <a16:creationId xmlns:a16="http://schemas.microsoft.com/office/drawing/2014/main" id="{83EFDB15-76F9-40F5-92E3-19DC26297FDC}"/>
                </a:ext>
              </a:extLst>
            </p:cNvPr>
            <p:cNvSpPr/>
            <p:nvPr/>
          </p:nvSpPr>
          <p:spPr>
            <a:xfrm>
              <a:off x="3489844" y="3403813"/>
              <a:ext cx="325369" cy="172410"/>
            </a:xfrm>
            <a:custGeom>
              <a:avLst/>
              <a:gdLst/>
              <a:ahLst/>
              <a:cxnLst/>
              <a:rect l="l" t="t" r="r" b="b"/>
              <a:pathLst>
                <a:path w="23084" h="12232" extrusionOk="0">
                  <a:moveTo>
                    <a:pt x="15339" y="12231"/>
                  </a:moveTo>
                  <a:lnTo>
                    <a:pt x="4061" y="12231"/>
                  </a:lnTo>
                  <a:cubicBezTo>
                    <a:pt x="3559" y="12231"/>
                    <a:pt x="2707" y="11805"/>
                    <a:pt x="2507" y="11179"/>
                  </a:cubicBezTo>
                  <a:lnTo>
                    <a:pt x="101" y="1053"/>
                  </a:lnTo>
                  <a:cubicBezTo>
                    <a:pt x="0" y="427"/>
                    <a:pt x="0" y="1"/>
                    <a:pt x="527" y="1"/>
                  </a:cubicBezTo>
                  <a:lnTo>
                    <a:pt x="22356" y="101"/>
                  </a:lnTo>
                  <a:cubicBezTo>
                    <a:pt x="22858" y="101"/>
                    <a:pt x="23083" y="627"/>
                    <a:pt x="22757" y="1153"/>
                  </a:cubicBezTo>
                  <a:lnTo>
                    <a:pt x="16918" y="11179"/>
                  </a:lnTo>
                  <a:cubicBezTo>
                    <a:pt x="16592" y="11805"/>
                    <a:pt x="15865" y="12231"/>
                    <a:pt x="15339" y="1223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349;p58">
              <a:extLst>
                <a:ext uri="{FF2B5EF4-FFF2-40B4-BE49-F238E27FC236}">
                  <a16:creationId xmlns:a16="http://schemas.microsoft.com/office/drawing/2014/main" id="{C0E4A8A2-830A-46DA-A165-055CEC1C8336}"/>
                </a:ext>
              </a:extLst>
            </p:cNvPr>
            <p:cNvSpPr/>
            <p:nvPr/>
          </p:nvSpPr>
          <p:spPr>
            <a:xfrm>
              <a:off x="3469350" y="3380500"/>
              <a:ext cx="375181" cy="36746"/>
            </a:xfrm>
            <a:custGeom>
              <a:avLst/>
              <a:gdLst/>
              <a:ahLst/>
              <a:cxnLst/>
              <a:rect l="l" t="t" r="r" b="b"/>
              <a:pathLst>
                <a:path w="26618" h="2607" extrusionOk="0">
                  <a:moveTo>
                    <a:pt x="25364" y="0"/>
                  </a:moveTo>
                  <a:lnTo>
                    <a:pt x="1254" y="0"/>
                  </a:lnTo>
                  <a:cubicBezTo>
                    <a:pt x="627" y="0"/>
                    <a:pt x="1" y="627"/>
                    <a:pt x="1" y="1354"/>
                  </a:cubicBezTo>
                  <a:lnTo>
                    <a:pt x="1" y="1354"/>
                  </a:lnTo>
                  <a:cubicBezTo>
                    <a:pt x="1" y="2081"/>
                    <a:pt x="627" y="2607"/>
                    <a:pt x="1254" y="2607"/>
                  </a:cubicBezTo>
                  <a:lnTo>
                    <a:pt x="25364" y="2607"/>
                  </a:lnTo>
                  <a:cubicBezTo>
                    <a:pt x="26091" y="2607"/>
                    <a:pt x="26617" y="2081"/>
                    <a:pt x="26617" y="1354"/>
                  </a:cubicBezTo>
                  <a:lnTo>
                    <a:pt x="26617" y="1354"/>
                  </a:lnTo>
                  <a:cubicBezTo>
                    <a:pt x="26617" y="627"/>
                    <a:pt x="26091" y="0"/>
                    <a:pt x="25364" y="0"/>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350;p58">
              <a:extLst>
                <a:ext uri="{FF2B5EF4-FFF2-40B4-BE49-F238E27FC236}">
                  <a16:creationId xmlns:a16="http://schemas.microsoft.com/office/drawing/2014/main" id="{53051D3D-34B1-42CA-9A9F-4CA189731072}"/>
                </a:ext>
              </a:extLst>
            </p:cNvPr>
            <p:cNvSpPr/>
            <p:nvPr/>
          </p:nvSpPr>
          <p:spPr>
            <a:xfrm>
              <a:off x="4339082" y="1691919"/>
              <a:ext cx="354687" cy="253301"/>
            </a:xfrm>
            <a:custGeom>
              <a:avLst/>
              <a:gdLst/>
              <a:ahLst/>
              <a:cxnLst/>
              <a:rect l="l" t="t" r="r" b="b"/>
              <a:pathLst>
                <a:path w="25164" h="17971" extrusionOk="0">
                  <a:moveTo>
                    <a:pt x="0" y="17970"/>
                  </a:moveTo>
                  <a:lnTo>
                    <a:pt x="3459" y="4386"/>
                  </a:lnTo>
                  <a:cubicBezTo>
                    <a:pt x="3459" y="4386"/>
                    <a:pt x="3860" y="2832"/>
                    <a:pt x="5740" y="2005"/>
                  </a:cubicBezTo>
                  <a:cubicBezTo>
                    <a:pt x="7519" y="1253"/>
                    <a:pt x="15765" y="326"/>
                    <a:pt x="15765" y="326"/>
                  </a:cubicBezTo>
                  <a:cubicBezTo>
                    <a:pt x="15765" y="326"/>
                    <a:pt x="17970" y="0"/>
                    <a:pt x="19324" y="1253"/>
                  </a:cubicBezTo>
                  <a:cubicBezTo>
                    <a:pt x="20577" y="2507"/>
                    <a:pt x="25163" y="10777"/>
                    <a:pt x="25163" y="10777"/>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51;p58">
              <a:extLst>
                <a:ext uri="{FF2B5EF4-FFF2-40B4-BE49-F238E27FC236}">
                  <a16:creationId xmlns:a16="http://schemas.microsoft.com/office/drawing/2014/main" id="{9E5382C5-E334-42CC-92DD-318E707449C4}"/>
                </a:ext>
              </a:extLst>
            </p:cNvPr>
            <p:cNvSpPr/>
            <p:nvPr/>
          </p:nvSpPr>
          <p:spPr>
            <a:xfrm>
              <a:off x="4339082" y="1780224"/>
              <a:ext cx="354687" cy="164996"/>
            </a:xfrm>
            <a:custGeom>
              <a:avLst/>
              <a:gdLst/>
              <a:ahLst/>
              <a:cxnLst/>
              <a:rect l="l" t="t" r="r" b="b"/>
              <a:pathLst>
                <a:path w="25164" h="11706" fill="none" extrusionOk="0">
                  <a:moveTo>
                    <a:pt x="0" y="11705"/>
                  </a:moveTo>
                  <a:lnTo>
                    <a:pt x="1880" y="4512"/>
                  </a:lnTo>
                  <a:cubicBezTo>
                    <a:pt x="4386" y="3359"/>
                    <a:pt x="7319" y="2307"/>
                    <a:pt x="10452" y="1580"/>
                  </a:cubicBezTo>
                  <a:cubicBezTo>
                    <a:pt x="14737" y="527"/>
                    <a:pt x="18998" y="1"/>
                    <a:pt x="22557" y="1"/>
                  </a:cubicBezTo>
                  <a:cubicBezTo>
                    <a:pt x="23910" y="2307"/>
                    <a:pt x="25163" y="4512"/>
                    <a:pt x="25163" y="4512"/>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52;p58">
              <a:extLst>
                <a:ext uri="{FF2B5EF4-FFF2-40B4-BE49-F238E27FC236}">
                  <a16:creationId xmlns:a16="http://schemas.microsoft.com/office/drawing/2014/main" id="{EC3F76E6-4834-4DFE-9622-2CDA7886ED74}"/>
                </a:ext>
              </a:extLst>
            </p:cNvPr>
            <p:cNvSpPr/>
            <p:nvPr/>
          </p:nvSpPr>
          <p:spPr>
            <a:xfrm>
              <a:off x="4106641" y="1782000"/>
              <a:ext cx="847828" cy="420750"/>
            </a:xfrm>
            <a:custGeom>
              <a:avLst/>
              <a:gdLst/>
              <a:ahLst/>
              <a:cxnLst/>
              <a:rect l="l" t="t" r="r" b="b"/>
              <a:pathLst>
                <a:path w="60151" h="29851" extrusionOk="0">
                  <a:moveTo>
                    <a:pt x="26842" y="3860"/>
                  </a:moveTo>
                  <a:cubicBezTo>
                    <a:pt x="42507" y="0"/>
                    <a:pt x="56592" y="1755"/>
                    <a:pt x="58371" y="7920"/>
                  </a:cubicBezTo>
                  <a:cubicBezTo>
                    <a:pt x="60151" y="13985"/>
                    <a:pt x="48872" y="22131"/>
                    <a:pt x="33308" y="25990"/>
                  </a:cubicBezTo>
                  <a:cubicBezTo>
                    <a:pt x="17644" y="29850"/>
                    <a:pt x="3534" y="27970"/>
                    <a:pt x="1779" y="21930"/>
                  </a:cubicBezTo>
                  <a:cubicBezTo>
                    <a:pt x="0" y="15765"/>
                    <a:pt x="11278" y="7720"/>
                    <a:pt x="26842" y="3860"/>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353;p58">
              <a:extLst>
                <a:ext uri="{FF2B5EF4-FFF2-40B4-BE49-F238E27FC236}">
                  <a16:creationId xmlns:a16="http://schemas.microsoft.com/office/drawing/2014/main" id="{EB3B4E36-FDDE-414C-B598-129710284BCF}"/>
                </a:ext>
              </a:extLst>
            </p:cNvPr>
            <p:cNvSpPr/>
            <p:nvPr/>
          </p:nvSpPr>
          <p:spPr>
            <a:xfrm>
              <a:off x="4340491" y="1895042"/>
              <a:ext cx="404851" cy="268143"/>
            </a:xfrm>
            <a:custGeom>
              <a:avLst/>
              <a:gdLst/>
              <a:ahLst/>
              <a:cxnLst/>
              <a:rect l="l" t="t" r="r" b="b"/>
              <a:pathLst>
                <a:path w="28723" h="19024" extrusionOk="0">
                  <a:moveTo>
                    <a:pt x="4186" y="15564"/>
                  </a:moveTo>
                  <a:lnTo>
                    <a:pt x="4186" y="17244"/>
                  </a:lnTo>
                  <a:cubicBezTo>
                    <a:pt x="4186" y="18071"/>
                    <a:pt x="3560" y="19023"/>
                    <a:pt x="3033" y="19023"/>
                  </a:cubicBezTo>
                  <a:lnTo>
                    <a:pt x="3033" y="17143"/>
                  </a:lnTo>
                  <a:cubicBezTo>
                    <a:pt x="3033" y="17143"/>
                    <a:pt x="2833" y="15790"/>
                    <a:pt x="1354" y="15790"/>
                  </a:cubicBezTo>
                  <a:cubicBezTo>
                    <a:pt x="853" y="14938"/>
                    <a:pt x="326" y="14211"/>
                    <a:pt x="1" y="13284"/>
                  </a:cubicBezTo>
                  <a:lnTo>
                    <a:pt x="101" y="13284"/>
                  </a:lnTo>
                  <a:lnTo>
                    <a:pt x="101" y="11078"/>
                  </a:lnTo>
                  <a:cubicBezTo>
                    <a:pt x="101" y="4913"/>
                    <a:pt x="5013" y="0"/>
                    <a:pt x="11179" y="0"/>
                  </a:cubicBezTo>
                  <a:lnTo>
                    <a:pt x="17344" y="0"/>
                  </a:lnTo>
                  <a:cubicBezTo>
                    <a:pt x="23509" y="0"/>
                    <a:pt x="28422" y="4913"/>
                    <a:pt x="28422" y="11078"/>
                  </a:cubicBezTo>
                  <a:lnTo>
                    <a:pt x="28422" y="13284"/>
                  </a:lnTo>
                  <a:lnTo>
                    <a:pt x="28723" y="13284"/>
                  </a:lnTo>
                  <a:cubicBezTo>
                    <a:pt x="27795" y="14737"/>
                    <a:pt x="26943" y="15790"/>
                    <a:pt x="26943" y="15790"/>
                  </a:cubicBezTo>
                  <a:cubicBezTo>
                    <a:pt x="25489" y="15790"/>
                    <a:pt x="25289" y="17143"/>
                    <a:pt x="25289" y="17143"/>
                  </a:cubicBezTo>
                  <a:lnTo>
                    <a:pt x="25289" y="19023"/>
                  </a:lnTo>
                  <a:cubicBezTo>
                    <a:pt x="24763" y="19023"/>
                    <a:pt x="24136" y="18071"/>
                    <a:pt x="24136" y="17244"/>
                  </a:cubicBezTo>
                  <a:lnTo>
                    <a:pt x="24136" y="15564"/>
                  </a:lnTo>
                  <a:cubicBezTo>
                    <a:pt x="24136" y="15564"/>
                    <a:pt x="22883" y="13158"/>
                    <a:pt x="22883" y="10777"/>
                  </a:cubicBezTo>
                  <a:lnTo>
                    <a:pt x="19850" y="10777"/>
                  </a:lnTo>
                  <a:cubicBezTo>
                    <a:pt x="19650" y="10777"/>
                    <a:pt x="19324" y="10351"/>
                    <a:pt x="19224" y="10025"/>
                  </a:cubicBezTo>
                  <a:cubicBezTo>
                    <a:pt x="19224" y="9624"/>
                    <a:pt x="19023" y="7218"/>
                    <a:pt x="18898" y="6692"/>
                  </a:cubicBezTo>
                  <a:cubicBezTo>
                    <a:pt x="18898" y="6066"/>
                    <a:pt x="18697" y="5765"/>
                    <a:pt x="18597" y="5965"/>
                  </a:cubicBezTo>
                  <a:cubicBezTo>
                    <a:pt x="18497" y="6066"/>
                    <a:pt x="18497" y="8046"/>
                    <a:pt x="18271" y="9399"/>
                  </a:cubicBezTo>
                  <a:cubicBezTo>
                    <a:pt x="18171" y="10652"/>
                    <a:pt x="17444" y="10652"/>
                    <a:pt x="17444" y="10777"/>
                  </a:cubicBezTo>
                  <a:lnTo>
                    <a:pt x="17444" y="10777"/>
                  </a:lnTo>
                  <a:lnTo>
                    <a:pt x="4913" y="10777"/>
                  </a:lnTo>
                  <a:cubicBezTo>
                    <a:pt x="4913" y="10777"/>
                    <a:pt x="4813" y="13685"/>
                    <a:pt x="4186" y="15564"/>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54;p58">
              <a:extLst>
                <a:ext uri="{FF2B5EF4-FFF2-40B4-BE49-F238E27FC236}">
                  <a16:creationId xmlns:a16="http://schemas.microsoft.com/office/drawing/2014/main" id="{8BF8A7BA-ACB1-4C0A-830C-026159A70941}"/>
                </a:ext>
              </a:extLst>
            </p:cNvPr>
            <p:cNvSpPr/>
            <p:nvPr/>
          </p:nvSpPr>
          <p:spPr>
            <a:xfrm>
              <a:off x="4312583" y="2073442"/>
              <a:ext cx="459257" cy="295685"/>
            </a:xfrm>
            <a:custGeom>
              <a:avLst/>
              <a:gdLst/>
              <a:ahLst/>
              <a:cxnLst/>
              <a:rect l="l" t="t" r="r" b="b"/>
              <a:pathLst>
                <a:path w="32583" h="20978" extrusionOk="0">
                  <a:moveTo>
                    <a:pt x="3459" y="1128"/>
                  </a:moveTo>
                  <a:cubicBezTo>
                    <a:pt x="3459" y="1128"/>
                    <a:pt x="3033" y="7619"/>
                    <a:pt x="727" y="11780"/>
                  </a:cubicBezTo>
                  <a:cubicBezTo>
                    <a:pt x="727" y="11780"/>
                    <a:pt x="1" y="12732"/>
                    <a:pt x="727" y="13659"/>
                  </a:cubicBezTo>
                  <a:cubicBezTo>
                    <a:pt x="1580" y="14612"/>
                    <a:pt x="6467" y="18672"/>
                    <a:pt x="15139" y="19825"/>
                  </a:cubicBezTo>
                  <a:cubicBezTo>
                    <a:pt x="23710" y="20978"/>
                    <a:pt x="32156" y="13985"/>
                    <a:pt x="32382" y="13033"/>
                  </a:cubicBezTo>
                  <a:cubicBezTo>
                    <a:pt x="32582" y="12105"/>
                    <a:pt x="29775" y="5514"/>
                    <a:pt x="29976"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55;p58">
              <a:extLst>
                <a:ext uri="{FF2B5EF4-FFF2-40B4-BE49-F238E27FC236}">
                  <a16:creationId xmlns:a16="http://schemas.microsoft.com/office/drawing/2014/main" id="{89E41B30-49A0-4D89-8189-0E4F04DA35BA}"/>
                </a:ext>
              </a:extLst>
            </p:cNvPr>
            <p:cNvSpPr/>
            <p:nvPr/>
          </p:nvSpPr>
          <p:spPr>
            <a:xfrm>
              <a:off x="4470137" y="2221806"/>
              <a:ext cx="151564" cy="163572"/>
            </a:xfrm>
            <a:custGeom>
              <a:avLst/>
              <a:gdLst/>
              <a:ahLst/>
              <a:cxnLst/>
              <a:rect l="l" t="t" r="r" b="b"/>
              <a:pathLst>
                <a:path w="10753" h="11605" extrusionOk="0">
                  <a:moveTo>
                    <a:pt x="10753" y="11605"/>
                  </a:moveTo>
                  <a:lnTo>
                    <a:pt x="1" y="11605"/>
                  </a:lnTo>
                  <a:lnTo>
                    <a:pt x="1" y="0"/>
                  </a:lnTo>
                  <a:lnTo>
                    <a:pt x="10753" y="0"/>
                  </a:lnTo>
                  <a:close/>
                </a:path>
              </a:pathLst>
            </a:custGeom>
            <a:solidFill>
              <a:srgbClr val="F7D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56;p58">
              <a:extLst>
                <a:ext uri="{FF2B5EF4-FFF2-40B4-BE49-F238E27FC236}">
                  <a16:creationId xmlns:a16="http://schemas.microsoft.com/office/drawing/2014/main" id="{8CCF0FC0-E72A-401B-A1C2-7167B0487A08}"/>
                </a:ext>
              </a:extLst>
            </p:cNvPr>
            <p:cNvSpPr/>
            <p:nvPr/>
          </p:nvSpPr>
          <p:spPr>
            <a:xfrm>
              <a:off x="4712825" y="2385365"/>
              <a:ext cx="400608" cy="699112"/>
            </a:xfrm>
            <a:custGeom>
              <a:avLst/>
              <a:gdLst/>
              <a:ahLst/>
              <a:cxnLst/>
              <a:rect l="l" t="t" r="r" b="b"/>
              <a:pathLst>
                <a:path w="28422" h="49600" fill="none" extrusionOk="0">
                  <a:moveTo>
                    <a:pt x="7845" y="1"/>
                  </a:moveTo>
                  <a:cubicBezTo>
                    <a:pt x="10778" y="1354"/>
                    <a:pt x="11505" y="2181"/>
                    <a:pt x="15665" y="11078"/>
                  </a:cubicBezTo>
                  <a:cubicBezTo>
                    <a:pt x="19951" y="20051"/>
                    <a:pt x="23084" y="27870"/>
                    <a:pt x="23084" y="27870"/>
                  </a:cubicBezTo>
                  <a:cubicBezTo>
                    <a:pt x="23084" y="27870"/>
                    <a:pt x="25189" y="28823"/>
                    <a:pt x="25590" y="29875"/>
                  </a:cubicBezTo>
                  <a:cubicBezTo>
                    <a:pt x="26016" y="30903"/>
                    <a:pt x="25690" y="33108"/>
                    <a:pt x="25690" y="33108"/>
                  </a:cubicBezTo>
                  <a:cubicBezTo>
                    <a:pt x="25690" y="33108"/>
                    <a:pt x="28422" y="36342"/>
                    <a:pt x="27570" y="40201"/>
                  </a:cubicBezTo>
                  <a:cubicBezTo>
                    <a:pt x="26743" y="44061"/>
                    <a:pt x="23409" y="48447"/>
                    <a:pt x="22357" y="49073"/>
                  </a:cubicBezTo>
                  <a:cubicBezTo>
                    <a:pt x="21304" y="49600"/>
                    <a:pt x="18597" y="49073"/>
                    <a:pt x="18597" y="49073"/>
                  </a:cubicBezTo>
                  <a:cubicBezTo>
                    <a:pt x="18597" y="49073"/>
                    <a:pt x="7119" y="42607"/>
                    <a:pt x="4612" y="35815"/>
                  </a:cubicBezTo>
                  <a:cubicBezTo>
                    <a:pt x="2006" y="28923"/>
                    <a:pt x="1" y="5013"/>
                    <a:pt x="7845" y="1"/>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57;p58">
              <a:extLst>
                <a:ext uri="{FF2B5EF4-FFF2-40B4-BE49-F238E27FC236}">
                  <a16:creationId xmlns:a16="http://schemas.microsoft.com/office/drawing/2014/main" id="{ABBEBF6B-DAAE-4F55-9DC9-4860DB0B4456}"/>
                </a:ext>
              </a:extLst>
            </p:cNvPr>
            <p:cNvSpPr/>
            <p:nvPr/>
          </p:nvSpPr>
          <p:spPr>
            <a:xfrm>
              <a:off x="3978405" y="2385365"/>
              <a:ext cx="400608" cy="699112"/>
            </a:xfrm>
            <a:custGeom>
              <a:avLst/>
              <a:gdLst/>
              <a:ahLst/>
              <a:cxnLst/>
              <a:rect l="l" t="t" r="r" b="b"/>
              <a:pathLst>
                <a:path w="28422" h="49600" fill="none" extrusionOk="0">
                  <a:moveTo>
                    <a:pt x="20577" y="1"/>
                  </a:moveTo>
                  <a:cubicBezTo>
                    <a:pt x="17644" y="1354"/>
                    <a:pt x="16918" y="2181"/>
                    <a:pt x="12757" y="11078"/>
                  </a:cubicBezTo>
                  <a:cubicBezTo>
                    <a:pt x="8471" y="20051"/>
                    <a:pt x="5339" y="27870"/>
                    <a:pt x="5339" y="27870"/>
                  </a:cubicBezTo>
                  <a:cubicBezTo>
                    <a:pt x="5339" y="27870"/>
                    <a:pt x="3233" y="28823"/>
                    <a:pt x="2832" y="29875"/>
                  </a:cubicBezTo>
                  <a:cubicBezTo>
                    <a:pt x="2406" y="30903"/>
                    <a:pt x="2732" y="33108"/>
                    <a:pt x="2732" y="33108"/>
                  </a:cubicBezTo>
                  <a:cubicBezTo>
                    <a:pt x="2732" y="33108"/>
                    <a:pt x="0" y="36342"/>
                    <a:pt x="852" y="40201"/>
                  </a:cubicBezTo>
                  <a:cubicBezTo>
                    <a:pt x="1679" y="44061"/>
                    <a:pt x="5013" y="48447"/>
                    <a:pt x="6065" y="49073"/>
                  </a:cubicBezTo>
                  <a:cubicBezTo>
                    <a:pt x="7118" y="49600"/>
                    <a:pt x="9825" y="49073"/>
                    <a:pt x="9825" y="49073"/>
                  </a:cubicBezTo>
                  <a:cubicBezTo>
                    <a:pt x="9825" y="49073"/>
                    <a:pt x="21203" y="42607"/>
                    <a:pt x="23810" y="35815"/>
                  </a:cubicBezTo>
                  <a:cubicBezTo>
                    <a:pt x="26416" y="28923"/>
                    <a:pt x="28421" y="5013"/>
                    <a:pt x="20577" y="1"/>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58;p58">
              <a:extLst>
                <a:ext uri="{FF2B5EF4-FFF2-40B4-BE49-F238E27FC236}">
                  <a16:creationId xmlns:a16="http://schemas.microsoft.com/office/drawing/2014/main" id="{B35FD96D-D77D-4707-B692-748348BD95CD}"/>
                </a:ext>
              </a:extLst>
            </p:cNvPr>
            <p:cNvSpPr/>
            <p:nvPr/>
          </p:nvSpPr>
          <p:spPr>
            <a:xfrm>
              <a:off x="4265604" y="2332382"/>
              <a:ext cx="560629" cy="712530"/>
            </a:xfrm>
            <a:custGeom>
              <a:avLst/>
              <a:gdLst/>
              <a:ahLst/>
              <a:cxnLst/>
              <a:rect l="l" t="t" r="r" b="b"/>
              <a:pathLst>
                <a:path w="39775" h="50552" fill="none" extrusionOk="0">
                  <a:moveTo>
                    <a:pt x="25264" y="0"/>
                  </a:moveTo>
                  <a:lnTo>
                    <a:pt x="39574" y="3760"/>
                  </a:lnTo>
                  <a:cubicBezTo>
                    <a:pt x="39574" y="3760"/>
                    <a:pt x="35489" y="13684"/>
                    <a:pt x="38422" y="22356"/>
                  </a:cubicBezTo>
                  <a:cubicBezTo>
                    <a:pt x="38422" y="22356"/>
                    <a:pt x="39574" y="28396"/>
                    <a:pt x="38948" y="33008"/>
                  </a:cubicBezTo>
                  <a:cubicBezTo>
                    <a:pt x="38622" y="35815"/>
                    <a:pt x="39048" y="43760"/>
                    <a:pt x="39775" y="50552"/>
                  </a:cubicBezTo>
                  <a:lnTo>
                    <a:pt x="0" y="50552"/>
                  </a:lnTo>
                  <a:cubicBezTo>
                    <a:pt x="727" y="43760"/>
                    <a:pt x="1153" y="35815"/>
                    <a:pt x="827" y="33008"/>
                  </a:cubicBezTo>
                  <a:cubicBezTo>
                    <a:pt x="101" y="28396"/>
                    <a:pt x="1354" y="22356"/>
                    <a:pt x="1354" y="22356"/>
                  </a:cubicBezTo>
                  <a:cubicBezTo>
                    <a:pt x="4286" y="13684"/>
                    <a:pt x="201" y="3760"/>
                    <a:pt x="201" y="3760"/>
                  </a:cubicBezTo>
                  <a:lnTo>
                    <a:pt x="14512" y="0"/>
                  </a:lnTo>
                  <a:cubicBezTo>
                    <a:pt x="14512" y="1454"/>
                    <a:pt x="16918" y="2607"/>
                    <a:pt x="19825" y="2607"/>
                  </a:cubicBezTo>
                  <a:cubicBezTo>
                    <a:pt x="22858" y="2607"/>
                    <a:pt x="25264" y="1454"/>
                    <a:pt x="25264" y="0"/>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59;p58">
              <a:extLst>
                <a:ext uri="{FF2B5EF4-FFF2-40B4-BE49-F238E27FC236}">
                  <a16:creationId xmlns:a16="http://schemas.microsoft.com/office/drawing/2014/main" id="{06A12AC0-FF5D-4504-8485-92BA583FF719}"/>
                </a:ext>
              </a:extLst>
            </p:cNvPr>
            <p:cNvSpPr/>
            <p:nvPr/>
          </p:nvSpPr>
          <p:spPr>
            <a:xfrm>
              <a:off x="4721662" y="2559170"/>
              <a:ext cx="86910" cy="123655"/>
            </a:xfrm>
            <a:custGeom>
              <a:avLst/>
              <a:gdLst/>
              <a:ahLst/>
              <a:cxnLst/>
              <a:rect l="l" t="t" r="r" b="b"/>
              <a:pathLst>
                <a:path w="6166" h="8773" extrusionOk="0">
                  <a:moveTo>
                    <a:pt x="5238" y="2707"/>
                  </a:moveTo>
                  <a:cubicBezTo>
                    <a:pt x="5339" y="3960"/>
                    <a:pt x="5639" y="5113"/>
                    <a:pt x="6066" y="6266"/>
                  </a:cubicBezTo>
                  <a:cubicBezTo>
                    <a:pt x="6066" y="6266"/>
                    <a:pt x="6066" y="6467"/>
                    <a:pt x="6166" y="6893"/>
                  </a:cubicBezTo>
                  <a:lnTo>
                    <a:pt x="2306" y="8772"/>
                  </a:lnTo>
                  <a:lnTo>
                    <a:pt x="0" y="3760"/>
                  </a:lnTo>
                  <a:lnTo>
                    <a:pt x="852" y="0"/>
                  </a:lnTo>
                  <a:close/>
                </a:path>
              </a:pathLst>
            </a:custGeom>
            <a:solidFill>
              <a:srgbClr val="302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360;p58">
              <a:extLst>
                <a:ext uri="{FF2B5EF4-FFF2-40B4-BE49-F238E27FC236}">
                  <a16:creationId xmlns:a16="http://schemas.microsoft.com/office/drawing/2014/main" id="{A6C40BEE-117E-4DC4-AB53-53F2A29D1AB4}"/>
                </a:ext>
              </a:extLst>
            </p:cNvPr>
            <p:cNvSpPr/>
            <p:nvPr/>
          </p:nvSpPr>
          <p:spPr>
            <a:xfrm>
              <a:off x="4243348" y="3044898"/>
              <a:ext cx="605141" cy="275205"/>
            </a:xfrm>
            <a:custGeom>
              <a:avLst/>
              <a:gdLst/>
              <a:ahLst/>
              <a:cxnLst/>
              <a:rect l="l" t="t" r="r" b="b"/>
              <a:pathLst>
                <a:path w="42933" h="19525" extrusionOk="0">
                  <a:moveTo>
                    <a:pt x="41354" y="1"/>
                  </a:moveTo>
                  <a:cubicBezTo>
                    <a:pt x="41780" y="4688"/>
                    <a:pt x="42306" y="8873"/>
                    <a:pt x="42607" y="10652"/>
                  </a:cubicBezTo>
                  <a:cubicBezTo>
                    <a:pt x="42833" y="11906"/>
                    <a:pt x="42933" y="13033"/>
                    <a:pt x="42833" y="14086"/>
                  </a:cubicBezTo>
                  <a:cubicBezTo>
                    <a:pt x="36442" y="17545"/>
                    <a:pt x="29249" y="19525"/>
                    <a:pt x="21404" y="19525"/>
                  </a:cubicBezTo>
                  <a:cubicBezTo>
                    <a:pt x="13685" y="19525"/>
                    <a:pt x="6492" y="17545"/>
                    <a:pt x="101" y="14086"/>
                  </a:cubicBezTo>
                  <a:cubicBezTo>
                    <a:pt x="0" y="13033"/>
                    <a:pt x="101" y="11906"/>
                    <a:pt x="326" y="10652"/>
                  </a:cubicBezTo>
                  <a:cubicBezTo>
                    <a:pt x="627" y="8873"/>
                    <a:pt x="1153" y="4688"/>
                    <a:pt x="1579" y="1"/>
                  </a:cubicBezTo>
                  <a:close/>
                </a:path>
              </a:pathLst>
            </a:custGeom>
            <a:solidFill>
              <a:srgbClr val="F39D9F"/>
            </a:solid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61;p58">
              <a:extLst>
                <a:ext uri="{FF2B5EF4-FFF2-40B4-BE49-F238E27FC236}">
                  <a16:creationId xmlns:a16="http://schemas.microsoft.com/office/drawing/2014/main" id="{DE49FAAC-9B94-4E90-B494-7A4620A7AED9}"/>
                </a:ext>
              </a:extLst>
            </p:cNvPr>
            <p:cNvSpPr/>
            <p:nvPr/>
          </p:nvSpPr>
          <p:spPr>
            <a:xfrm>
              <a:off x="4327425" y="2071666"/>
              <a:ext cx="97157" cy="95747"/>
            </a:xfrm>
            <a:custGeom>
              <a:avLst/>
              <a:gdLst/>
              <a:ahLst/>
              <a:cxnLst/>
              <a:rect l="l" t="t" r="r" b="b"/>
              <a:pathLst>
                <a:path w="6893" h="6793" extrusionOk="0">
                  <a:moveTo>
                    <a:pt x="3033" y="1"/>
                  </a:moveTo>
                  <a:lnTo>
                    <a:pt x="2807" y="1"/>
                  </a:lnTo>
                  <a:lnTo>
                    <a:pt x="2807" y="1"/>
                  </a:lnTo>
                  <a:lnTo>
                    <a:pt x="2807" y="1"/>
                  </a:lnTo>
                  <a:cubicBezTo>
                    <a:pt x="1253" y="327"/>
                    <a:pt x="101" y="1680"/>
                    <a:pt x="101" y="3259"/>
                  </a:cubicBezTo>
                  <a:cubicBezTo>
                    <a:pt x="0" y="5139"/>
                    <a:pt x="1554" y="6693"/>
                    <a:pt x="3434" y="6793"/>
                  </a:cubicBezTo>
                  <a:cubicBezTo>
                    <a:pt x="5314" y="6793"/>
                    <a:pt x="6893" y="5339"/>
                    <a:pt x="6893" y="3459"/>
                  </a:cubicBezTo>
                  <a:cubicBezTo>
                    <a:pt x="6893" y="2307"/>
                    <a:pt x="6366" y="1379"/>
                    <a:pt x="5639" y="753"/>
                  </a:cubicBezTo>
                  <a:cubicBezTo>
                    <a:pt x="5740" y="1680"/>
                    <a:pt x="5539" y="2933"/>
                    <a:pt x="4286" y="3033"/>
                  </a:cubicBezTo>
                  <a:lnTo>
                    <a:pt x="4286" y="1154"/>
                  </a:lnTo>
                  <a:cubicBezTo>
                    <a:pt x="4286" y="327"/>
                    <a:pt x="3534" y="1"/>
                    <a:pt x="3033"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362;p58">
              <a:extLst>
                <a:ext uri="{FF2B5EF4-FFF2-40B4-BE49-F238E27FC236}">
                  <a16:creationId xmlns:a16="http://schemas.microsoft.com/office/drawing/2014/main" id="{BE28324D-C02E-4FAA-813F-73073A5ED14E}"/>
                </a:ext>
              </a:extLst>
            </p:cNvPr>
            <p:cNvSpPr/>
            <p:nvPr/>
          </p:nvSpPr>
          <p:spPr>
            <a:xfrm>
              <a:off x="4661603" y="2071666"/>
              <a:ext cx="97157" cy="95747"/>
            </a:xfrm>
            <a:custGeom>
              <a:avLst/>
              <a:gdLst/>
              <a:ahLst/>
              <a:cxnLst/>
              <a:rect l="l" t="t" r="r" b="b"/>
              <a:pathLst>
                <a:path w="6893" h="6793" extrusionOk="0">
                  <a:moveTo>
                    <a:pt x="3961" y="1"/>
                  </a:moveTo>
                  <a:lnTo>
                    <a:pt x="4161" y="1"/>
                  </a:lnTo>
                  <a:lnTo>
                    <a:pt x="4161" y="1"/>
                  </a:lnTo>
                  <a:lnTo>
                    <a:pt x="4161" y="1"/>
                  </a:lnTo>
                  <a:cubicBezTo>
                    <a:pt x="5640" y="327"/>
                    <a:pt x="6893" y="1680"/>
                    <a:pt x="6893" y="3259"/>
                  </a:cubicBezTo>
                  <a:cubicBezTo>
                    <a:pt x="6893" y="5139"/>
                    <a:pt x="5414" y="6693"/>
                    <a:pt x="3535" y="6793"/>
                  </a:cubicBezTo>
                  <a:cubicBezTo>
                    <a:pt x="1655" y="6793"/>
                    <a:pt x="101" y="5339"/>
                    <a:pt x="101" y="3459"/>
                  </a:cubicBezTo>
                  <a:cubicBezTo>
                    <a:pt x="1" y="2307"/>
                    <a:pt x="502" y="1379"/>
                    <a:pt x="1354" y="753"/>
                  </a:cubicBezTo>
                  <a:cubicBezTo>
                    <a:pt x="1254" y="1680"/>
                    <a:pt x="1354" y="2933"/>
                    <a:pt x="2707" y="3033"/>
                  </a:cubicBezTo>
                  <a:lnTo>
                    <a:pt x="2607" y="1154"/>
                  </a:lnTo>
                  <a:cubicBezTo>
                    <a:pt x="2607" y="327"/>
                    <a:pt x="3334" y="1"/>
                    <a:pt x="3961"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363;p58">
              <a:extLst>
                <a:ext uri="{FF2B5EF4-FFF2-40B4-BE49-F238E27FC236}">
                  <a16:creationId xmlns:a16="http://schemas.microsoft.com/office/drawing/2014/main" id="{1AC157B8-2F7F-4985-BDEF-427BAFF33D58}"/>
                </a:ext>
              </a:extLst>
            </p:cNvPr>
            <p:cNvSpPr/>
            <p:nvPr/>
          </p:nvSpPr>
          <p:spPr>
            <a:xfrm>
              <a:off x="4378999" y="1895042"/>
              <a:ext cx="328188" cy="415098"/>
            </a:xfrm>
            <a:custGeom>
              <a:avLst/>
              <a:gdLst/>
              <a:ahLst/>
              <a:cxnLst/>
              <a:rect l="l" t="t" r="r" b="b"/>
              <a:pathLst>
                <a:path w="23284" h="29450" extrusionOk="0">
                  <a:moveTo>
                    <a:pt x="727" y="3133"/>
                  </a:moveTo>
                  <a:cubicBezTo>
                    <a:pt x="301" y="4386"/>
                    <a:pt x="0" y="5765"/>
                    <a:pt x="0" y="7218"/>
                  </a:cubicBezTo>
                  <a:lnTo>
                    <a:pt x="0" y="17770"/>
                  </a:lnTo>
                  <a:cubicBezTo>
                    <a:pt x="0" y="24136"/>
                    <a:pt x="5214" y="29449"/>
                    <a:pt x="11680" y="29449"/>
                  </a:cubicBezTo>
                  <a:lnTo>
                    <a:pt x="11680" y="29449"/>
                  </a:lnTo>
                  <a:cubicBezTo>
                    <a:pt x="18046" y="29449"/>
                    <a:pt x="23284" y="24136"/>
                    <a:pt x="23284" y="17770"/>
                  </a:cubicBezTo>
                  <a:lnTo>
                    <a:pt x="23284" y="7218"/>
                  </a:lnTo>
                  <a:cubicBezTo>
                    <a:pt x="23284" y="5865"/>
                    <a:pt x="23184" y="4712"/>
                    <a:pt x="22757" y="3559"/>
                  </a:cubicBezTo>
                  <a:cubicBezTo>
                    <a:pt x="20777" y="1379"/>
                    <a:pt x="17845" y="0"/>
                    <a:pt x="14612" y="0"/>
                  </a:cubicBezTo>
                  <a:lnTo>
                    <a:pt x="8447" y="0"/>
                  </a:lnTo>
                  <a:cubicBezTo>
                    <a:pt x="5414" y="0"/>
                    <a:pt x="2707" y="1153"/>
                    <a:pt x="727" y="3133"/>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364;p58">
              <a:extLst>
                <a:ext uri="{FF2B5EF4-FFF2-40B4-BE49-F238E27FC236}">
                  <a16:creationId xmlns:a16="http://schemas.microsoft.com/office/drawing/2014/main" id="{5730A00C-33AD-44DC-B15A-647F8C961432}"/>
                </a:ext>
              </a:extLst>
            </p:cNvPr>
            <p:cNvSpPr/>
            <p:nvPr/>
          </p:nvSpPr>
          <p:spPr>
            <a:xfrm>
              <a:off x="4500878" y="2182242"/>
              <a:ext cx="84091" cy="50178"/>
            </a:xfrm>
            <a:custGeom>
              <a:avLst/>
              <a:gdLst/>
              <a:ahLst/>
              <a:cxnLst/>
              <a:rect l="l" t="t" r="r" b="b"/>
              <a:pathLst>
                <a:path w="5966" h="3560" extrusionOk="0">
                  <a:moveTo>
                    <a:pt x="0" y="527"/>
                  </a:moveTo>
                  <a:cubicBezTo>
                    <a:pt x="0" y="2181"/>
                    <a:pt x="1253" y="3559"/>
                    <a:pt x="2932" y="3559"/>
                  </a:cubicBezTo>
                  <a:cubicBezTo>
                    <a:pt x="4612" y="3559"/>
                    <a:pt x="5965" y="2181"/>
                    <a:pt x="5965" y="527"/>
                  </a:cubicBezTo>
                  <a:lnTo>
                    <a:pt x="5965" y="527"/>
                  </a:lnTo>
                  <a:cubicBezTo>
                    <a:pt x="5965" y="201"/>
                    <a:pt x="5765" y="0"/>
                    <a:pt x="5439" y="0"/>
                  </a:cubicBezTo>
                  <a:lnTo>
                    <a:pt x="526" y="0"/>
                  </a:lnTo>
                  <a:cubicBezTo>
                    <a:pt x="226" y="0"/>
                    <a:pt x="0" y="201"/>
                    <a:pt x="0" y="527"/>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365;p58">
              <a:extLst>
                <a:ext uri="{FF2B5EF4-FFF2-40B4-BE49-F238E27FC236}">
                  <a16:creationId xmlns:a16="http://schemas.microsoft.com/office/drawing/2014/main" id="{2FF5D713-3F91-48B7-8A56-5872C510A61A}"/>
                </a:ext>
              </a:extLst>
            </p:cNvPr>
            <p:cNvSpPr/>
            <p:nvPr/>
          </p:nvSpPr>
          <p:spPr>
            <a:xfrm>
              <a:off x="4515706" y="2208740"/>
              <a:ext cx="50178" cy="23680"/>
            </a:xfrm>
            <a:custGeom>
              <a:avLst/>
              <a:gdLst/>
              <a:ahLst/>
              <a:cxnLst/>
              <a:rect l="l" t="t" r="r" b="b"/>
              <a:pathLst>
                <a:path w="3560" h="1680" extrusionOk="0">
                  <a:moveTo>
                    <a:pt x="1" y="927"/>
                  </a:moveTo>
                  <a:cubicBezTo>
                    <a:pt x="527" y="1354"/>
                    <a:pt x="1154" y="1679"/>
                    <a:pt x="1880" y="1679"/>
                  </a:cubicBezTo>
                  <a:cubicBezTo>
                    <a:pt x="2507" y="1679"/>
                    <a:pt x="3033" y="1454"/>
                    <a:pt x="3560" y="1253"/>
                  </a:cubicBezTo>
                  <a:cubicBezTo>
                    <a:pt x="3234" y="627"/>
                    <a:pt x="2607" y="100"/>
                    <a:pt x="1780" y="100"/>
                  </a:cubicBezTo>
                  <a:cubicBezTo>
                    <a:pt x="1053" y="0"/>
                    <a:pt x="327" y="426"/>
                    <a:pt x="1" y="927"/>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366;p58">
              <a:extLst>
                <a:ext uri="{FF2B5EF4-FFF2-40B4-BE49-F238E27FC236}">
                  <a16:creationId xmlns:a16="http://schemas.microsoft.com/office/drawing/2014/main" id="{7910602A-6A8B-45C0-BBAB-C4A466CAED65}"/>
                </a:ext>
              </a:extLst>
            </p:cNvPr>
            <p:cNvSpPr/>
            <p:nvPr/>
          </p:nvSpPr>
          <p:spPr>
            <a:xfrm>
              <a:off x="4449657" y="2089327"/>
              <a:ext cx="24737" cy="39945"/>
            </a:xfrm>
            <a:custGeom>
              <a:avLst/>
              <a:gdLst/>
              <a:ahLst/>
              <a:cxnLst/>
              <a:rect l="l" t="t" r="r" b="b"/>
              <a:pathLst>
                <a:path w="1755" h="2834" extrusionOk="0">
                  <a:moveTo>
                    <a:pt x="827" y="1"/>
                  </a:moveTo>
                  <a:lnTo>
                    <a:pt x="827" y="1"/>
                  </a:lnTo>
                  <a:cubicBezTo>
                    <a:pt x="1353" y="1"/>
                    <a:pt x="1754" y="327"/>
                    <a:pt x="1754" y="853"/>
                  </a:cubicBezTo>
                  <a:lnTo>
                    <a:pt x="1754" y="1881"/>
                  </a:lnTo>
                  <a:cubicBezTo>
                    <a:pt x="1754" y="2407"/>
                    <a:pt x="1353" y="2833"/>
                    <a:pt x="827" y="2833"/>
                  </a:cubicBezTo>
                  <a:lnTo>
                    <a:pt x="827" y="2833"/>
                  </a:lnTo>
                  <a:cubicBezTo>
                    <a:pt x="401" y="2833"/>
                    <a:pt x="0" y="2407"/>
                    <a:pt x="0" y="1881"/>
                  </a:cubicBezTo>
                  <a:lnTo>
                    <a:pt x="0" y="853"/>
                  </a:lnTo>
                  <a:cubicBezTo>
                    <a:pt x="0" y="327"/>
                    <a:pt x="401" y="1"/>
                    <a:pt x="827" y="1"/>
                  </a:cubicBezTo>
                  <a:close/>
                </a:path>
              </a:pathLst>
            </a:custGeom>
            <a:solidFill>
              <a:srgbClr val="302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367;p58">
              <a:extLst>
                <a:ext uri="{FF2B5EF4-FFF2-40B4-BE49-F238E27FC236}">
                  <a16:creationId xmlns:a16="http://schemas.microsoft.com/office/drawing/2014/main" id="{52330299-B380-436D-9F13-61C4CA181B10}"/>
                </a:ext>
              </a:extLst>
            </p:cNvPr>
            <p:cNvSpPr/>
            <p:nvPr/>
          </p:nvSpPr>
          <p:spPr>
            <a:xfrm>
              <a:off x="4618867" y="2089327"/>
              <a:ext cx="25089" cy="39945"/>
            </a:xfrm>
            <a:custGeom>
              <a:avLst/>
              <a:gdLst/>
              <a:ahLst/>
              <a:cxnLst/>
              <a:rect l="l" t="t" r="r" b="b"/>
              <a:pathLst>
                <a:path w="1780" h="2834" extrusionOk="0">
                  <a:moveTo>
                    <a:pt x="827" y="1"/>
                  </a:moveTo>
                  <a:lnTo>
                    <a:pt x="827" y="1"/>
                  </a:lnTo>
                  <a:cubicBezTo>
                    <a:pt x="1353" y="1"/>
                    <a:pt x="1780" y="327"/>
                    <a:pt x="1780" y="853"/>
                  </a:cubicBezTo>
                  <a:lnTo>
                    <a:pt x="1780" y="1881"/>
                  </a:lnTo>
                  <a:cubicBezTo>
                    <a:pt x="1780" y="2407"/>
                    <a:pt x="1353" y="2833"/>
                    <a:pt x="827" y="2833"/>
                  </a:cubicBezTo>
                  <a:lnTo>
                    <a:pt x="827" y="2833"/>
                  </a:lnTo>
                  <a:cubicBezTo>
                    <a:pt x="401" y="2833"/>
                    <a:pt x="0" y="2407"/>
                    <a:pt x="0" y="1881"/>
                  </a:cubicBezTo>
                  <a:lnTo>
                    <a:pt x="0" y="853"/>
                  </a:lnTo>
                  <a:cubicBezTo>
                    <a:pt x="0" y="327"/>
                    <a:pt x="401" y="1"/>
                    <a:pt x="827" y="1"/>
                  </a:cubicBezTo>
                  <a:close/>
                </a:path>
              </a:pathLst>
            </a:custGeom>
            <a:solidFill>
              <a:srgbClr val="302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368;p58">
              <a:extLst>
                <a:ext uri="{FF2B5EF4-FFF2-40B4-BE49-F238E27FC236}">
                  <a16:creationId xmlns:a16="http://schemas.microsoft.com/office/drawing/2014/main" id="{D22DADC3-F28C-4DFD-BDAA-EFFB571828D5}"/>
                </a:ext>
              </a:extLst>
            </p:cNvPr>
            <p:cNvSpPr/>
            <p:nvPr/>
          </p:nvSpPr>
          <p:spPr>
            <a:xfrm>
              <a:off x="4518539" y="2121830"/>
              <a:ext cx="29684" cy="51588"/>
            </a:xfrm>
            <a:custGeom>
              <a:avLst/>
              <a:gdLst/>
              <a:ahLst/>
              <a:cxnLst/>
              <a:rect l="l" t="t" r="r" b="b"/>
              <a:pathLst>
                <a:path w="2106" h="3660" extrusionOk="0">
                  <a:moveTo>
                    <a:pt x="1153" y="828"/>
                  </a:moveTo>
                  <a:cubicBezTo>
                    <a:pt x="852" y="1154"/>
                    <a:pt x="527" y="1680"/>
                    <a:pt x="426" y="1981"/>
                  </a:cubicBezTo>
                  <a:cubicBezTo>
                    <a:pt x="0" y="3033"/>
                    <a:pt x="2005" y="3660"/>
                    <a:pt x="2106" y="2607"/>
                  </a:cubicBezTo>
                  <a:cubicBezTo>
                    <a:pt x="2106" y="2206"/>
                    <a:pt x="2005" y="1680"/>
                    <a:pt x="1880" y="1254"/>
                  </a:cubicBezTo>
                  <a:cubicBezTo>
                    <a:pt x="1579" y="1"/>
                    <a:pt x="1479" y="201"/>
                    <a:pt x="1153" y="828"/>
                  </a:cubicBezTo>
                  <a:close/>
                </a:path>
              </a:pathLst>
            </a:custGeom>
            <a:solidFill>
              <a:srgbClr val="F1D3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369;p58">
              <a:extLst>
                <a:ext uri="{FF2B5EF4-FFF2-40B4-BE49-F238E27FC236}">
                  <a16:creationId xmlns:a16="http://schemas.microsoft.com/office/drawing/2014/main" id="{D359318E-A86C-49C9-8668-27D5432B01DA}"/>
                </a:ext>
              </a:extLst>
            </p:cNvPr>
            <p:cNvSpPr/>
            <p:nvPr/>
          </p:nvSpPr>
          <p:spPr>
            <a:xfrm>
              <a:off x="4617444" y="2158576"/>
              <a:ext cx="45583" cy="45583"/>
            </a:xfrm>
            <a:custGeom>
              <a:avLst/>
              <a:gdLst/>
              <a:ahLst/>
              <a:cxnLst/>
              <a:rect l="l" t="t" r="r" b="b"/>
              <a:pathLst>
                <a:path w="3234" h="3234" extrusionOk="0">
                  <a:moveTo>
                    <a:pt x="1655" y="100"/>
                  </a:moveTo>
                  <a:cubicBezTo>
                    <a:pt x="828" y="0"/>
                    <a:pt x="101" y="727"/>
                    <a:pt x="1" y="1679"/>
                  </a:cubicBezTo>
                  <a:cubicBezTo>
                    <a:pt x="1" y="2507"/>
                    <a:pt x="728" y="3233"/>
                    <a:pt x="1555" y="3233"/>
                  </a:cubicBezTo>
                  <a:cubicBezTo>
                    <a:pt x="2507" y="3233"/>
                    <a:pt x="3234" y="2607"/>
                    <a:pt x="3234" y="1679"/>
                  </a:cubicBezTo>
                  <a:cubicBezTo>
                    <a:pt x="3234" y="852"/>
                    <a:pt x="2507" y="100"/>
                    <a:pt x="1655" y="100"/>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370;p58">
              <a:extLst>
                <a:ext uri="{FF2B5EF4-FFF2-40B4-BE49-F238E27FC236}">
                  <a16:creationId xmlns:a16="http://schemas.microsoft.com/office/drawing/2014/main" id="{044F2996-4795-4F83-8448-049492938BC4}"/>
                </a:ext>
              </a:extLst>
            </p:cNvPr>
            <p:cNvSpPr/>
            <p:nvPr/>
          </p:nvSpPr>
          <p:spPr>
            <a:xfrm>
              <a:off x="4423158" y="2155743"/>
              <a:ext cx="45583" cy="45583"/>
            </a:xfrm>
            <a:custGeom>
              <a:avLst/>
              <a:gdLst/>
              <a:ahLst/>
              <a:cxnLst/>
              <a:rect l="l" t="t" r="r" b="b"/>
              <a:pathLst>
                <a:path w="3234" h="3234" extrusionOk="0">
                  <a:moveTo>
                    <a:pt x="1654" y="1"/>
                  </a:moveTo>
                  <a:cubicBezTo>
                    <a:pt x="827" y="1"/>
                    <a:pt x="101" y="728"/>
                    <a:pt x="101" y="1555"/>
                  </a:cubicBezTo>
                  <a:cubicBezTo>
                    <a:pt x="0" y="2507"/>
                    <a:pt x="727" y="3234"/>
                    <a:pt x="1654" y="3234"/>
                  </a:cubicBezTo>
                  <a:cubicBezTo>
                    <a:pt x="2507" y="3234"/>
                    <a:pt x="3233" y="2507"/>
                    <a:pt x="3233" y="1680"/>
                  </a:cubicBezTo>
                  <a:cubicBezTo>
                    <a:pt x="3233" y="728"/>
                    <a:pt x="2607" y="1"/>
                    <a:pt x="1654" y="1"/>
                  </a:cubicBezTo>
                  <a:close/>
                </a:path>
              </a:pathLst>
            </a:custGeom>
            <a:solidFill>
              <a:srgbClr val="F39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371;p58">
              <a:extLst>
                <a:ext uri="{FF2B5EF4-FFF2-40B4-BE49-F238E27FC236}">
                  <a16:creationId xmlns:a16="http://schemas.microsoft.com/office/drawing/2014/main" id="{6441D5C4-B797-4A12-AB13-942DE61A59B6}"/>
                </a:ext>
              </a:extLst>
            </p:cNvPr>
            <p:cNvSpPr/>
            <p:nvPr/>
          </p:nvSpPr>
          <p:spPr>
            <a:xfrm>
              <a:off x="4431982" y="2058600"/>
              <a:ext cx="58663" cy="20508"/>
            </a:xfrm>
            <a:custGeom>
              <a:avLst/>
              <a:gdLst/>
              <a:ahLst/>
              <a:cxnLst/>
              <a:rect l="l" t="t" r="r" b="b"/>
              <a:pathLst>
                <a:path w="4162" h="1455" extrusionOk="0">
                  <a:moveTo>
                    <a:pt x="728" y="1354"/>
                  </a:moveTo>
                  <a:cubicBezTo>
                    <a:pt x="502" y="1454"/>
                    <a:pt x="201" y="1354"/>
                    <a:pt x="101" y="1153"/>
                  </a:cubicBezTo>
                  <a:cubicBezTo>
                    <a:pt x="1" y="928"/>
                    <a:pt x="101" y="727"/>
                    <a:pt x="302" y="627"/>
                  </a:cubicBezTo>
                  <a:cubicBezTo>
                    <a:pt x="1354" y="101"/>
                    <a:pt x="2808" y="0"/>
                    <a:pt x="3861" y="627"/>
                  </a:cubicBezTo>
                  <a:cubicBezTo>
                    <a:pt x="4061" y="727"/>
                    <a:pt x="4161" y="1053"/>
                    <a:pt x="3961" y="1153"/>
                  </a:cubicBezTo>
                  <a:cubicBezTo>
                    <a:pt x="3861" y="1354"/>
                    <a:pt x="3635" y="1454"/>
                    <a:pt x="3434" y="1354"/>
                  </a:cubicBezTo>
                  <a:cubicBezTo>
                    <a:pt x="2607" y="828"/>
                    <a:pt x="1555" y="928"/>
                    <a:pt x="728" y="1354"/>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372;p58">
              <a:extLst>
                <a:ext uri="{FF2B5EF4-FFF2-40B4-BE49-F238E27FC236}">
                  <a16:creationId xmlns:a16="http://schemas.microsoft.com/office/drawing/2014/main" id="{8D4EFDF1-FE3A-457A-9E77-807C4FD29DB1}"/>
                </a:ext>
              </a:extLst>
            </p:cNvPr>
            <p:cNvSpPr/>
            <p:nvPr/>
          </p:nvSpPr>
          <p:spPr>
            <a:xfrm>
              <a:off x="4596611" y="2058600"/>
              <a:ext cx="57592" cy="20508"/>
            </a:xfrm>
            <a:custGeom>
              <a:avLst/>
              <a:gdLst/>
              <a:ahLst/>
              <a:cxnLst/>
              <a:rect l="l" t="t" r="r" b="b"/>
              <a:pathLst>
                <a:path w="4086" h="1455" extrusionOk="0">
                  <a:moveTo>
                    <a:pt x="3459" y="1354"/>
                  </a:moveTo>
                  <a:cubicBezTo>
                    <a:pt x="2607" y="928"/>
                    <a:pt x="1579" y="828"/>
                    <a:pt x="727" y="1354"/>
                  </a:cubicBezTo>
                  <a:cubicBezTo>
                    <a:pt x="526" y="1454"/>
                    <a:pt x="226" y="1354"/>
                    <a:pt x="100" y="1153"/>
                  </a:cubicBezTo>
                  <a:cubicBezTo>
                    <a:pt x="0" y="1053"/>
                    <a:pt x="100" y="727"/>
                    <a:pt x="326" y="627"/>
                  </a:cubicBezTo>
                  <a:cubicBezTo>
                    <a:pt x="1354" y="0"/>
                    <a:pt x="2732" y="101"/>
                    <a:pt x="3860" y="627"/>
                  </a:cubicBezTo>
                  <a:cubicBezTo>
                    <a:pt x="3985" y="727"/>
                    <a:pt x="4085" y="928"/>
                    <a:pt x="3985" y="1153"/>
                  </a:cubicBezTo>
                  <a:cubicBezTo>
                    <a:pt x="3860" y="1354"/>
                    <a:pt x="3659" y="1454"/>
                    <a:pt x="3459" y="1354"/>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373;p58">
              <a:extLst>
                <a:ext uri="{FF2B5EF4-FFF2-40B4-BE49-F238E27FC236}">
                  <a16:creationId xmlns:a16="http://schemas.microsoft.com/office/drawing/2014/main" id="{3A01B2A9-9D48-4F40-8261-71FC11CC54A9}"/>
                </a:ext>
              </a:extLst>
            </p:cNvPr>
            <p:cNvSpPr/>
            <p:nvPr/>
          </p:nvSpPr>
          <p:spPr>
            <a:xfrm>
              <a:off x="4433405" y="2093922"/>
              <a:ext cx="39579" cy="45583"/>
            </a:xfrm>
            <a:custGeom>
              <a:avLst/>
              <a:gdLst/>
              <a:ahLst/>
              <a:cxnLst/>
              <a:rect l="l" t="t" r="r" b="b"/>
              <a:pathLst>
                <a:path w="2808" h="3234" extrusionOk="0">
                  <a:moveTo>
                    <a:pt x="1780" y="1"/>
                  </a:moveTo>
                  <a:lnTo>
                    <a:pt x="1780" y="1"/>
                  </a:lnTo>
                  <a:cubicBezTo>
                    <a:pt x="1554" y="1"/>
                    <a:pt x="1354" y="101"/>
                    <a:pt x="1153" y="301"/>
                  </a:cubicBezTo>
                  <a:cubicBezTo>
                    <a:pt x="1153" y="201"/>
                    <a:pt x="1028" y="201"/>
                    <a:pt x="927" y="101"/>
                  </a:cubicBezTo>
                  <a:cubicBezTo>
                    <a:pt x="927" y="1"/>
                    <a:pt x="827" y="1"/>
                    <a:pt x="727" y="1"/>
                  </a:cubicBezTo>
                  <a:cubicBezTo>
                    <a:pt x="627" y="1"/>
                    <a:pt x="627" y="101"/>
                    <a:pt x="627" y="201"/>
                  </a:cubicBezTo>
                  <a:cubicBezTo>
                    <a:pt x="727" y="427"/>
                    <a:pt x="827" y="427"/>
                    <a:pt x="927" y="527"/>
                  </a:cubicBezTo>
                  <a:lnTo>
                    <a:pt x="927" y="527"/>
                  </a:lnTo>
                  <a:cubicBezTo>
                    <a:pt x="827" y="527"/>
                    <a:pt x="727" y="427"/>
                    <a:pt x="526" y="301"/>
                  </a:cubicBezTo>
                  <a:cubicBezTo>
                    <a:pt x="526" y="201"/>
                    <a:pt x="401" y="201"/>
                    <a:pt x="301" y="201"/>
                  </a:cubicBezTo>
                  <a:lnTo>
                    <a:pt x="301" y="527"/>
                  </a:lnTo>
                  <a:cubicBezTo>
                    <a:pt x="401" y="627"/>
                    <a:pt x="627" y="728"/>
                    <a:pt x="727" y="828"/>
                  </a:cubicBezTo>
                  <a:lnTo>
                    <a:pt x="727" y="828"/>
                  </a:lnTo>
                  <a:cubicBezTo>
                    <a:pt x="627" y="828"/>
                    <a:pt x="401" y="728"/>
                    <a:pt x="301" y="627"/>
                  </a:cubicBezTo>
                  <a:cubicBezTo>
                    <a:pt x="201" y="627"/>
                    <a:pt x="100" y="627"/>
                    <a:pt x="100" y="728"/>
                  </a:cubicBezTo>
                  <a:cubicBezTo>
                    <a:pt x="0" y="728"/>
                    <a:pt x="100" y="828"/>
                    <a:pt x="100" y="928"/>
                  </a:cubicBezTo>
                  <a:cubicBezTo>
                    <a:pt x="301" y="1053"/>
                    <a:pt x="401" y="1053"/>
                    <a:pt x="627" y="1053"/>
                  </a:cubicBezTo>
                  <a:lnTo>
                    <a:pt x="827" y="1154"/>
                  </a:lnTo>
                  <a:lnTo>
                    <a:pt x="827" y="2307"/>
                  </a:lnTo>
                  <a:cubicBezTo>
                    <a:pt x="827" y="2808"/>
                    <a:pt x="1253" y="3234"/>
                    <a:pt x="1780" y="3234"/>
                  </a:cubicBezTo>
                  <a:lnTo>
                    <a:pt x="1780" y="3234"/>
                  </a:lnTo>
                  <a:cubicBezTo>
                    <a:pt x="2406" y="3234"/>
                    <a:pt x="2807" y="2808"/>
                    <a:pt x="2807" y="2307"/>
                  </a:cubicBezTo>
                  <a:lnTo>
                    <a:pt x="2807" y="1053"/>
                  </a:lnTo>
                  <a:cubicBezTo>
                    <a:pt x="2807" y="527"/>
                    <a:pt x="2406" y="1"/>
                    <a:pt x="1780" y="1"/>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374;p58">
              <a:extLst>
                <a:ext uri="{FF2B5EF4-FFF2-40B4-BE49-F238E27FC236}">
                  <a16:creationId xmlns:a16="http://schemas.microsoft.com/office/drawing/2014/main" id="{009564CD-C917-4165-A5C3-C9F5B3D3B1E8}"/>
                </a:ext>
              </a:extLst>
            </p:cNvPr>
            <p:cNvSpPr/>
            <p:nvPr/>
          </p:nvSpPr>
          <p:spPr>
            <a:xfrm>
              <a:off x="4614272" y="2093922"/>
              <a:ext cx="38522" cy="45583"/>
            </a:xfrm>
            <a:custGeom>
              <a:avLst/>
              <a:gdLst/>
              <a:ahLst/>
              <a:cxnLst/>
              <a:rect l="l" t="t" r="r" b="b"/>
              <a:pathLst>
                <a:path w="2733" h="3234" extrusionOk="0">
                  <a:moveTo>
                    <a:pt x="953" y="1"/>
                  </a:moveTo>
                  <a:lnTo>
                    <a:pt x="953" y="1"/>
                  </a:lnTo>
                  <a:cubicBezTo>
                    <a:pt x="1153" y="1"/>
                    <a:pt x="1479" y="101"/>
                    <a:pt x="1579" y="301"/>
                  </a:cubicBezTo>
                  <a:cubicBezTo>
                    <a:pt x="1679" y="201"/>
                    <a:pt x="1780" y="201"/>
                    <a:pt x="1880" y="101"/>
                  </a:cubicBezTo>
                  <a:cubicBezTo>
                    <a:pt x="1880" y="1"/>
                    <a:pt x="1980" y="1"/>
                    <a:pt x="2106" y="1"/>
                  </a:cubicBezTo>
                  <a:cubicBezTo>
                    <a:pt x="2106" y="1"/>
                    <a:pt x="2206" y="101"/>
                    <a:pt x="2106" y="201"/>
                  </a:cubicBezTo>
                  <a:cubicBezTo>
                    <a:pt x="2106" y="427"/>
                    <a:pt x="1880" y="427"/>
                    <a:pt x="1780" y="527"/>
                  </a:cubicBezTo>
                  <a:lnTo>
                    <a:pt x="1780" y="527"/>
                  </a:lnTo>
                  <a:cubicBezTo>
                    <a:pt x="1980" y="527"/>
                    <a:pt x="2106" y="427"/>
                    <a:pt x="2206" y="301"/>
                  </a:cubicBezTo>
                  <a:cubicBezTo>
                    <a:pt x="2306" y="201"/>
                    <a:pt x="2406" y="201"/>
                    <a:pt x="2406" y="201"/>
                  </a:cubicBezTo>
                  <a:cubicBezTo>
                    <a:pt x="2507" y="301"/>
                    <a:pt x="2507" y="427"/>
                    <a:pt x="2507" y="527"/>
                  </a:cubicBezTo>
                  <a:cubicBezTo>
                    <a:pt x="2306" y="627"/>
                    <a:pt x="2206" y="728"/>
                    <a:pt x="1980" y="828"/>
                  </a:cubicBezTo>
                  <a:lnTo>
                    <a:pt x="1980" y="828"/>
                  </a:lnTo>
                  <a:cubicBezTo>
                    <a:pt x="2206" y="828"/>
                    <a:pt x="2306" y="728"/>
                    <a:pt x="2507" y="627"/>
                  </a:cubicBezTo>
                  <a:cubicBezTo>
                    <a:pt x="2507" y="627"/>
                    <a:pt x="2607" y="627"/>
                    <a:pt x="2732" y="728"/>
                  </a:cubicBezTo>
                  <a:cubicBezTo>
                    <a:pt x="2732" y="728"/>
                    <a:pt x="2732" y="828"/>
                    <a:pt x="2607" y="928"/>
                  </a:cubicBezTo>
                  <a:cubicBezTo>
                    <a:pt x="2507" y="1053"/>
                    <a:pt x="2306" y="1053"/>
                    <a:pt x="2206" y="1053"/>
                  </a:cubicBezTo>
                  <a:lnTo>
                    <a:pt x="1980" y="1154"/>
                  </a:lnTo>
                  <a:lnTo>
                    <a:pt x="1980" y="2307"/>
                  </a:lnTo>
                  <a:cubicBezTo>
                    <a:pt x="1980" y="2808"/>
                    <a:pt x="1479" y="3234"/>
                    <a:pt x="953" y="3234"/>
                  </a:cubicBezTo>
                  <a:lnTo>
                    <a:pt x="953" y="3234"/>
                  </a:lnTo>
                  <a:cubicBezTo>
                    <a:pt x="426" y="3234"/>
                    <a:pt x="0" y="2808"/>
                    <a:pt x="0" y="2307"/>
                  </a:cubicBezTo>
                  <a:lnTo>
                    <a:pt x="0" y="1053"/>
                  </a:lnTo>
                  <a:cubicBezTo>
                    <a:pt x="0" y="527"/>
                    <a:pt x="426" y="1"/>
                    <a:pt x="953" y="1"/>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375;p58">
              <a:extLst>
                <a:ext uri="{FF2B5EF4-FFF2-40B4-BE49-F238E27FC236}">
                  <a16:creationId xmlns:a16="http://schemas.microsoft.com/office/drawing/2014/main" id="{6CE1BC6C-5C03-4E60-84C3-A96388D6887C}"/>
                </a:ext>
              </a:extLst>
            </p:cNvPr>
            <p:cNvSpPr/>
            <p:nvPr/>
          </p:nvSpPr>
          <p:spPr>
            <a:xfrm>
              <a:off x="4269847" y="2554575"/>
              <a:ext cx="552158" cy="441596"/>
            </a:xfrm>
            <a:custGeom>
              <a:avLst/>
              <a:gdLst/>
              <a:ahLst/>
              <a:cxnLst/>
              <a:rect l="l" t="t" r="r" b="b"/>
              <a:pathLst>
                <a:path w="39174" h="31330" extrusionOk="0">
                  <a:moveTo>
                    <a:pt x="19524" y="1"/>
                  </a:moveTo>
                  <a:lnTo>
                    <a:pt x="31654" y="1"/>
                  </a:lnTo>
                  <a:cubicBezTo>
                    <a:pt x="32907" y="1"/>
                    <a:pt x="35514" y="1254"/>
                    <a:pt x="35815" y="5214"/>
                  </a:cubicBezTo>
                  <a:cubicBezTo>
                    <a:pt x="36241" y="9199"/>
                    <a:pt x="39173" y="31329"/>
                    <a:pt x="39173" y="31329"/>
                  </a:cubicBezTo>
                  <a:lnTo>
                    <a:pt x="19524" y="31329"/>
                  </a:lnTo>
                  <a:lnTo>
                    <a:pt x="0" y="31329"/>
                  </a:lnTo>
                  <a:cubicBezTo>
                    <a:pt x="0" y="31329"/>
                    <a:pt x="2932" y="9199"/>
                    <a:pt x="3358" y="5214"/>
                  </a:cubicBezTo>
                  <a:cubicBezTo>
                    <a:pt x="3659" y="1254"/>
                    <a:pt x="6266" y="1"/>
                    <a:pt x="7419" y="1"/>
                  </a:cubicBezTo>
                  <a:close/>
                </a:path>
              </a:pathLst>
            </a:custGeom>
            <a:solidFill>
              <a:srgbClr val="F39D9F"/>
            </a:solid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376;p58">
              <a:extLst>
                <a:ext uri="{FF2B5EF4-FFF2-40B4-BE49-F238E27FC236}">
                  <a16:creationId xmlns:a16="http://schemas.microsoft.com/office/drawing/2014/main" id="{E111625C-C0CA-4BE6-9366-F2A60E81E84D}"/>
                </a:ext>
              </a:extLst>
            </p:cNvPr>
            <p:cNvSpPr/>
            <p:nvPr/>
          </p:nvSpPr>
          <p:spPr>
            <a:xfrm>
              <a:off x="4665846" y="2351452"/>
              <a:ext cx="103161" cy="251892"/>
            </a:xfrm>
            <a:custGeom>
              <a:avLst/>
              <a:gdLst/>
              <a:ahLst/>
              <a:cxnLst/>
              <a:rect l="l" t="t" r="r" b="b"/>
              <a:pathLst>
                <a:path w="7319" h="17871" extrusionOk="0">
                  <a:moveTo>
                    <a:pt x="3860" y="16091"/>
                  </a:moveTo>
                  <a:cubicBezTo>
                    <a:pt x="3760" y="17118"/>
                    <a:pt x="2833" y="17870"/>
                    <a:pt x="1780" y="17645"/>
                  </a:cubicBezTo>
                  <a:cubicBezTo>
                    <a:pt x="727" y="17544"/>
                    <a:pt x="0" y="16617"/>
                    <a:pt x="201" y="15565"/>
                  </a:cubicBezTo>
                  <a:cubicBezTo>
                    <a:pt x="627" y="12632"/>
                    <a:pt x="1153" y="9725"/>
                    <a:pt x="1780" y="6893"/>
                  </a:cubicBezTo>
                  <a:cubicBezTo>
                    <a:pt x="2081" y="5740"/>
                    <a:pt x="2406" y="4487"/>
                    <a:pt x="2707" y="3334"/>
                  </a:cubicBezTo>
                  <a:cubicBezTo>
                    <a:pt x="2933" y="2407"/>
                    <a:pt x="3234" y="1354"/>
                    <a:pt x="3660" y="427"/>
                  </a:cubicBezTo>
                  <a:cubicBezTo>
                    <a:pt x="3760" y="101"/>
                    <a:pt x="3960" y="1"/>
                    <a:pt x="4286" y="101"/>
                  </a:cubicBezTo>
                  <a:lnTo>
                    <a:pt x="6893" y="727"/>
                  </a:lnTo>
                  <a:cubicBezTo>
                    <a:pt x="7093" y="828"/>
                    <a:pt x="7219" y="953"/>
                    <a:pt x="7219" y="1053"/>
                  </a:cubicBezTo>
                  <a:cubicBezTo>
                    <a:pt x="7319" y="1254"/>
                    <a:pt x="7319" y="1354"/>
                    <a:pt x="7219" y="1454"/>
                  </a:cubicBezTo>
                  <a:lnTo>
                    <a:pt x="6266" y="4286"/>
                  </a:lnTo>
                  <a:cubicBezTo>
                    <a:pt x="5965" y="5539"/>
                    <a:pt x="5640" y="6793"/>
                    <a:pt x="5439" y="8046"/>
                  </a:cubicBezTo>
                  <a:cubicBezTo>
                    <a:pt x="4812" y="10752"/>
                    <a:pt x="4286" y="13484"/>
                    <a:pt x="3860" y="16091"/>
                  </a:cubicBezTo>
                  <a:close/>
                </a:path>
              </a:pathLst>
            </a:custGeom>
            <a:solidFill>
              <a:srgbClr val="F39D9F"/>
            </a:solid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377;p58">
              <a:extLst>
                <a:ext uri="{FF2B5EF4-FFF2-40B4-BE49-F238E27FC236}">
                  <a16:creationId xmlns:a16="http://schemas.microsoft.com/office/drawing/2014/main" id="{DC48692A-3749-4275-9FFB-7AD353D57E85}"/>
                </a:ext>
              </a:extLst>
            </p:cNvPr>
            <p:cNvSpPr/>
            <p:nvPr/>
          </p:nvSpPr>
          <p:spPr>
            <a:xfrm>
              <a:off x="4684916" y="2564822"/>
              <a:ext cx="19099" cy="19085"/>
            </a:xfrm>
            <a:custGeom>
              <a:avLst/>
              <a:gdLst/>
              <a:ahLst/>
              <a:cxnLst/>
              <a:rect l="l" t="t" r="r" b="b"/>
              <a:pathLst>
                <a:path w="1355" h="1354" extrusionOk="0">
                  <a:moveTo>
                    <a:pt x="728" y="0"/>
                  </a:moveTo>
                  <a:cubicBezTo>
                    <a:pt x="1053" y="0"/>
                    <a:pt x="1354" y="326"/>
                    <a:pt x="1354" y="727"/>
                  </a:cubicBezTo>
                  <a:cubicBezTo>
                    <a:pt x="1354" y="1053"/>
                    <a:pt x="1053" y="1354"/>
                    <a:pt x="728" y="1354"/>
                  </a:cubicBezTo>
                  <a:cubicBezTo>
                    <a:pt x="327" y="1354"/>
                    <a:pt x="1" y="1053"/>
                    <a:pt x="1" y="727"/>
                  </a:cubicBezTo>
                  <a:cubicBezTo>
                    <a:pt x="1" y="326"/>
                    <a:pt x="327" y="0"/>
                    <a:pt x="728" y="0"/>
                  </a:cubicBezTo>
                  <a:close/>
                </a:path>
              </a:pathLst>
            </a:custGeom>
            <a:solidFill>
              <a:srgbClr val="302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378;p58">
              <a:extLst>
                <a:ext uri="{FF2B5EF4-FFF2-40B4-BE49-F238E27FC236}">
                  <a16:creationId xmlns:a16="http://schemas.microsoft.com/office/drawing/2014/main" id="{09DA4514-602B-4B10-B9DB-502F2C1750A2}"/>
                </a:ext>
              </a:extLst>
            </p:cNvPr>
            <p:cNvSpPr/>
            <p:nvPr/>
          </p:nvSpPr>
          <p:spPr>
            <a:xfrm>
              <a:off x="4322830" y="2351452"/>
              <a:ext cx="103161" cy="251892"/>
            </a:xfrm>
            <a:custGeom>
              <a:avLst/>
              <a:gdLst/>
              <a:ahLst/>
              <a:cxnLst/>
              <a:rect l="l" t="t" r="r" b="b"/>
              <a:pathLst>
                <a:path w="7319" h="17871" extrusionOk="0">
                  <a:moveTo>
                    <a:pt x="3459" y="16091"/>
                  </a:moveTo>
                  <a:cubicBezTo>
                    <a:pt x="3559" y="17118"/>
                    <a:pt x="4487" y="17870"/>
                    <a:pt x="5539" y="17645"/>
                  </a:cubicBezTo>
                  <a:cubicBezTo>
                    <a:pt x="6592" y="17544"/>
                    <a:pt x="7319" y="16617"/>
                    <a:pt x="7118" y="15565"/>
                  </a:cubicBezTo>
                  <a:cubicBezTo>
                    <a:pt x="6692" y="12632"/>
                    <a:pt x="6166" y="9725"/>
                    <a:pt x="5539" y="6893"/>
                  </a:cubicBezTo>
                  <a:cubicBezTo>
                    <a:pt x="5239" y="5740"/>
                    <a:pt x="4913" y="4487"/>
                    <a:pt x="4612" y="3334"/>
                  </a:cubicBezTo>
                  <a:cubicBezTo>
                    <a:pt x="4386" y="2407"/>
                    <a:pt x="4086" y="1354"/>
                    <a:pt x="3660" y="427"/>
                  </a:cubicBezTo>
                  <a:cubicBezTo>
                    <a:pt x="3559" y="101"/>
                    <a:pt x="3234" y="1"/>
                    <a:pt x="3033" y="101"/>
                  </a:cubicBezTo>
                  <a:lnTo>
                    <a:pt x="427" y="727"/>
                  </a:lnTo>
                  <a:cubicBezTo>
                    <a:pt x="226" y="828"/>
                    <a:pt x="101" y="953"/>
                    <a:pt x="101" y="1053"/>
                  </a:cubicBezTo>
                  <a:cubicBezTo>
                    <a:pt x="0" y="1254"/>
                    <a:pt x="0" y="1354"/>
                    <a:pt x="101" y="1454"/>
                  </a:cubicBezTo>
                  <a:lnTo>
                    <a:pt x="1053" y="4286"/>
                  </a:lnTo>
                  <a:cubicBezTo>
                    <a:pt x="1354" y="5539"/>
                    <a:pt x="1680" y="6793"/>
                    <a:pt x="1880" y="8046"/>
                  </a:cubicBezTo>
                  <a:cubicBezTo>
                    <a:pt x="2507" y="10752"/>
                    <a:pt x="3033" y="13484"/>
                    <a:pt x="3459" y="16091"/>
                  </a:cubicBezTo>
                  <a:close/>
                </a:path>
              </a:pathLst>
            </a:custGeom>
            <a:solidFill>
              <a:srgbClr val="F39D9F"/>
            </a:solid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379;p58">
              <a:extLst>
                <a:ext uri="{FF2B5EF4-FFF2-40B4-BE49-F238E27FC236}">
                  <a16:creationId xmlns:a16="http://schemas.microsoft.com/office/drawing/2014/main" id="{5FA1E85F-2BDA-462D-AB5F-1FEB1B81E55F}"/>
                </a:ext>
              </a:extLst>
            </p:cNvPr>
            <p:cNvSpPr/>
            <p:nvPr/>
          </p:nvSpPr>
          <p:spPr>
            <a:xfrm>
              <a:off x="4387836" y="2564822"/>
              <a:ext cx="19085" cy="19085"/>
            </a:xfrm>
            <a:custGeom>
              <a:avLst/>
              <a:gdLst/>
              <a:ahLst/>
              <a:cxnLst/>
              <a:rect l="l" t="t" r="r" b="b"/>
              <a:pathLst>
                <a:path w="1354" h="1354" extrusionOk="0">
                  <a:moveTo>
                    <a:pt x="627" y="0"/>
                  </a:moveTo>
                  <a:cubicBezTo>
                    <a:pt x="301" y="0"/>
                    <a:pt x="0" y="326"/>
                    <a:pt x="0" y="727"/>
                  </a:cubicBezTo>
                  <a:cubicBezTo>
                    <a:pt x="0" y="1053"/>
                    <a:pt x="301" y="1354"/>
                    <a:pt x="627" y="1354"/>
                  </a:cubicBezTo>
                  <a:cubicBezTo>
                    <a:pt x="1028" y="1354"/>
                    <a:pt x="1353" y="1053"/>
                    <a:pt x="1353" y="727"/>
                  </a:cubicBezTo>
                  <a:cubicBezTo>
                    <a:pt x="1353" y="326"/>
                    <a:pt x="1028" y="0"/>
                    <a:pt x="627" y="0"/>
                  </a:cubicBezTo>
                  <a:close/>
                </a:path>
              </a:pathLst>
            </a:custGeom>
            <a:solidFill>
              <a:srgbClr val="302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80;p58">
              <a:extLst>
                <a:ext uri="{FF2B5EF4-FFF2-40B4-BE49-F238E27FC236}">
                  <a16:creationId xmlns:a16="http://schemas.microsoft.com/office/drawing/2014/main" id="{CD8717BE-4330-40F9-8E75-38A53E019577}"/>
                </a:ext>
              </a:extLst>
            </p:cNvPr>
            <p:cNvSpPr/>
            <p:nvPr/>
          </p:nvSpPr>
          <p:spPr>
            <a:xfrm>
              <a:off x="4016912" y="2795853"/>
              <a:ext cx="121879" cy="56183"/>
            </a:xfrm>
            <a:custGeom>
              <a:avLst/>
              <a:gdLst/>
              <a:ahLst/>
              <a:cxnLst/>
              <a:rect l="l" t="t" r="r" b="b"/>
              <a:pathLst>
                <a:path w="8647" h="3986" fill="none" extrusionOk="0">
                  <a:moveTo>
                    <a:pt x="0" y="3985"/>
                  </a:moveTo>
                  <a:cubicBezTo>
                    <a:pt x="0" y="3985"/>
                    <a:pt x="4386" y="0"/>
                    <a:pt x="8647" y="3133"/>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81;p58">
              <a:extLst>
                <a:ext uri="{FF2B5EF4-FFF2-40B4-BE49-F238E27FC236}">
                  <a16:creationId xmlns:a16="http://schemas.microsoft.com/office/drawing/2014/main" id="{013D8CC1-71D2-4D83-B130-184A089521E1}"/>
                </a:ext>
              </a:extLst>
            </p:cNvPr>
            <p:cNvSpPr/>
            <p:nvPr/>
          </p:nvSpPr>
          <p:spPr>
            <a:xfrm>
              <a:off x="4053644" y="2678216"/>
              <a:ext cx="126489" cy="99990"/>
            </a:xfrm>
            <a:custGeom>
              <a:avLst/>
              <a:gdLst/>
              <a:ahLst/>
              <a:cxnLst/>
              <a:rect l="l" t="t" r="r" b="b"/>
              <a:pathLst>
                <a:path w="8974" h="7094" fill="none" extrusionOk="0">
                  <a:moveTo>
                    <a:pt x="1" y="7093"/>
                  </a:moveTo>
                  <a:cubicBezTo>
                    <a:pt x="1" y="7093"/>
                    <a:pt x="6667" y="2933"/>
                    <a:pt x="8973" y="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82;p58">
              <a:extLst>
                <a:ext uri="{FF2B5EF4-FFF2-40B4-BE49-F238E27FC236}">
                  <a16:creationId xmlns:a16="http://schemas.microsoft.com/office/drawing/2014/main" id="{8DBD03DD-63F3-4A92-A442-86B705DCC194}"/>
                </a:ext>
              </a:extLst>
            </p:cNvPr>
            <p:cNvSpPr/>
            <p:nvPr/>
          </p:nvSpPr>
          <p:spPr>
            <a:xfrm>
              <a:off x="4228859" y="2504411"/>
              <a:ext cx="42412" cy="119413"/>
            </a:xfrm>
            <a:custGeom>
              <a:avLst/>
              <a:gdLst/>
              <a:ahLst/>
              <a:cxnLst/>
              <a:rect l="l" t="t" r="r" b="b"/>
              <a:pathLst>
                <a:path w="3009" h="8472" fill="none" extrusionOk="0">
                  <a:moveTo>
                    <a:pt x="3008" y="8472"/>
                  </a:moveTo>
                  <a:cubicBezTo>
                    <a:pt x="3008" y="8472"/>
                    <a:pt x="2382" y="2206"/>
                    <a:pt x="1" y="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83;p58">
              <a:extLst>
                <a:ext uri="{FF2B5EF4-FFF2-40B4-BE49-F238E27FC236}">
                  <a16:creationId xmlns:a16="http://schemas.microsoft.com/office/drawing/2014/main" id="{2BE0A48F-92D5-4467-9C18-E79DA70BB3C9}"/>
                </a:ext>
              </a:extLst>
            </p:cNvPr>
            <p:cNvSpPr/>
            <p:nvPr/>
          </p:nvSpPr>
          <p:spPr>
            <a:xfrm>
              <a:off x="4817395" y="2494164"/>
              <a:ext cx="61835" cy="128250"/>
            </a:xfrm>
            <a:custGeom>
              <a:avLst/>
              <a:gdLst/>
              <a:ahLst/>
              <a:cxnLst/>
              <a:rect l="l" t="t" r="r" b="b"/>
              <a:pathLst>
                <a:path w="4387" h="9099" fill="none" extrusionOk="0">
                  <a:moveTo>
                    <a:pt x="0" y="9099"/>
                  </a:moveTo>
                  <a:cubicBezTo>
                    <a:pt x="0" y="9099"/>
                    <a:pt x="1680" y="2733"/>
                    <a:pt x="4386" y="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384;p58">
              <a:extLst>
                <a:ext uri="{FF2B5EF4-FFF2-40B4-BE49-F238E27FC236}">
                  <a16:creationId xmlns:a16="http://schemas.microsoft.com/office/drawing/2014/main" id="{614C43DB-5B60-47BA-B3C2-28325E0DC6F0}"/>
                </a:ext>
              </a:extLst>
            </p:cNvPr>
            <p:cNvSpPr/>
            <p:nvPr/>
          </p:nvSpPr>
          <p:spPr>
            <a:xfrm>
              <a:off x="4830814" y="2555985"/>
              <a:ext cx="42764" cy="22270"/>
            </a:xfrm>
            <a:custGeom>
              <a:avLst/>
              <a:gdLst/>
              <a:ahLst/>
              <a:cxnLst/>
              <a:rect l="l" t="t" r="r" b="b"/>
              <a:pathLst>
                <a:path w="3034" h="1580" fill="none" extrusionOk="0">
                  <a:moveTo>
                    <a:pt x="1" y="1580"/>
                  </a:moveTo>
                  <a:cubicBezTo>
                    <a:pt x="1" y="1580"/>
                    <a:pt x="1154" y="427"/>
                    <a:pt x="3033" y="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385;p58">
              <a:extLst>
                <a:ext uri="{FF2B5EF4-FFF2-40B4-BE49-F238E27FC236}">
                  <a16:creationId xmlns:a16="http://schemas.microsoft.com/office/drawing/2014/main" id="{E5AB3FC7-3CBB-4FE4-8E4A-75E1F64AB831}"/>
                </a:ext>
              </a:extLst>
            </p:cNvPr>
            <p:cNvSpPr/>
            <p:nvPr/>
          </p:nvSpPr>
          <p:spPr>
            <a:xfrm>
              <a:off x="4926547" y="2665150"/>
              <a:ext cx="111646" cy="113056"/>
            </a:xfrm>
            <a:custGeom>
              <a:avLst/>
              <a:gdLst/>
              <a:ahLst/>
              <a:cxnLst/>
              <a:rect l="l" t="t" r="r" b="b"/>
              <a:pathLst>
                <a:path w="7921" h="8021" fill="none" extrusionOk="0">
                  <a:moveTo>
                    <a:pt x="7921" y="8020"/>
                  </a:moveTo>
                  <a:cubicBezTo>
                    <a:pt x="7921" y="8020"/>
                    <a:pt x="3334" y="5314"/>
                    <a:pt x="1" y="0"/>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386;p58">
              <a:extLst>
                <a:ext uri="{FF2B5EF4-FFF2-40B4-BE49-F238E27FC236}">
                  <a16:creationId xmlns:a16="http://schemas.microsoft.com/office/drawing/2014/main" id="{521FDD6F-6222-48C6-8CE5-DDE6CFD59F89}"/>
                </a:ext>
              </a:extLst>
            </p:cNvPr>
            <p:cNvSpPr/>
            <p:nvPr/>
          </p:nvSpPr>
          <p:spPr>
            <a:xfrm>
              <a:off x="4754165" y="2470851"/>
              <a:ext cx="39931" cy="114832"/>
            </a:xfrm>
            <a:custGeom>
              <a:avLst/>
              <a:gdLst/>
              <a:ahLst/>
              <a:cxnLst/>
              <a:rect l="l" t="t" r="r" b="b"/>
              <a:pathLst>
                <a:path w="2833" h="8147" fill="none" extrusionOk="0">
                  <a:moveTo>
                    <a:pt x="2832" y="8146"/>
                  </a:moveTo>
                  <a:cubicBezTo>
                    <a:pt x="2832" y="8146"/>
                    <a:pt x="1253" y="1981"/>
                    <a:pt x="0" y="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387;p58">
              <a:extLst>
                <a:ext uri="{FF2B5EF4-FFF2-40B4-BE49-F238E27FC236}">
                  <a16:creationId xmlns:a16="http://schemas.microsoft.com/office/drawing/2014/main" id="{AF84E1E4-658B-4AE8-AB2F-B3ADC067F4C7}"/>
                </a:ext>
              </a:extLst>
            </p:cNvPr>
            <p:cNvSpPr/>
            <p:nvPr/>
          </p:nvSpPr>
          <p:spPr>
            <a:xfrm>
              <a:off x="4294922" y="2528077"/>
              <a:ext cx="26513" cy="76677"/>
            </a:xfrm>
            <a:custGeom>
              <a:avLst/>
              <a:gdLst/>
              <a:ahLst/>
              <a:cxnLst/>
              <a:rect l="l" t="t" r="r" b="b"/>
              <a:pathLst>
                <a:path w="1881" h="5440" fill="none" extrusionOk="0">
                  <a:moveTo>
                    <a:pt x="0" y="5440"/>
                  </a:moveTo>
                  <a:cubicBezTo>
                    <a:pt x="0" y="5440"/>
                    <a:pt x="1680" y="201"/>
                    <a:pt x="1880" y="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388;p58">
              <a:extLst>
                <a:ext uri="{FF2B5EF4-FFF2-40B4-BE49-F238E27FC236}">
                  <a16:creationId xmlns:a16="http://schemas.microsoft.com/office/drawing/2014/main" id="{14A416FF-9734-4F0C-ACA0-E8F8CEB22BF4}"/>
                </a:ext>
              </a:extLst>
            </p:cNvPr>
            <p:cNvSpPr/>
            <p:nvPr/>
          </p:nvSpPr>
          <p:spPr>
            <a:xfrm>
              <a:off x="4957288" y="2813514"/>
              <a:ext cx="117651" cy="38522"/>
            </a:xfrm>
            <a:custGeom>
              <a:avLst/>
              <a:gdLst/>
              <a:ahLst/>
              <a:cxnLst/>
              <a:rect l="l" t="t" r="r" b="b"/>
              <a:pathLst>
                <a:path w="8347" h="2733" fill="none" extrusionOk="0">
                  <a:moveTo>
                    <a:pt x="8346" y="2732"/>
                  </a:moveTo>
                  <a:cubicBezTo>
                    <a:pt x="8346" y="2732"/>
                    <a:pt x="4712" y="1"/>
                    <a:pt x="0" y="1254"/>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389;p58">
              <a:extLst>
                <a:ext uri="{FF2B5EF4-FFF2-40B4-BE49-F238E27FC236}">
                  <a16:creationId xmlns:a16="http://schemas.microsoft.com/office/drawing/2014/main" id="{D990DDE3-82BD-4F0E-89B1-6796EFD9172A}"/>
                </a:ext>
              </a:extLst>
            </p:cNvPr>
            <p:cNvSpPr/>
            <p:nvPr/>
          </p:nvSpPr>
          <p:spPr>
            <a:xfrm>
              <a:off x="4545024" y="2320725"/>
              <a:ext cx="118003" cy="97157"/>
            </a:xfrm>
            <a:custGeom>
              <a:avLst/>
              <a:gdLst/>
              <a:ahLst/>
              <a:cxnLst/>
              <a:rect l="l" t="t" r="r" b="b"/>
              <a:pathLst>
                <a:path w="8372" h="6893" extrusionOk="0">
                  <a:moveTo>
                    <a:pt x="5440" y="827"/>
                  </a:moveTo>
                  <a:cubicBezTo>
                    <a:pt x="5440" y="827"/>
                    <a:pt x="4287" y="3434"/>
                    <a:pt x="1" y="3434"/>
                  </a:cubicBezTo>
                  <a:cubicBezTo>
                    <a:pt x="1" y="3434"/>
                    <a:pt x="1254" y="6892"/>
                    <a:pt x="3886" y="6667"/>
                  </a:cubicBezTo>
                  <a:cubicBezTo>
                    <a:pt x="6492" y="6466"/>
                    <a:pt x="8372" y="1028"/>
                    <a:pt x="5440" y="0"/>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390;p58">
              <a:extLst>
                <a:ext uri="{FF2B5EF4-FFF2-40B4-BE49-F238E27FC236}">
                  <a16:creationId xmlns:a16="http://schemas.microsoft.com/office/drawing/2014/main" id="{2CCD02A1-9ABD-44D9-AE69-47EE05F3BECB}"/>
                </a:ext>
              </a:extLst>
            </p:cNvPr>
            <p:cNvSpPr/>
            <p:nvPr/>
          </p:nvSpPr>
          <p:spPr>
            <a:xfrm>
              <a:off x="4428810" y="2320725"/>
              <a:ext cx="116227" cy="97157"/>
            </a:xfrm>
            <a:custGeom>
              <a:avLst/>
              <a:gdLst/>
              <a:ahLst/>
              <a:cxnLst/>
              <a:rect l="l" t="t" r="r" b="b"/>
              <a:pathLst>
                <a:path w="8246" h="6893" extrusionOk="0">
                  <a:moveTo>
                    <a:pt x="2933" y="827"/>
                  </a:moveTo>
                  <a:cubicBezTo>
                    <a:pt x="2933" y="827"/>
                    <a:pt x="4086" y="3434"/>
                    <a:pt x="8246" y="3434"/>
                  </a:cubicBezTo>
                  <a:cubicBezTo>
                    <a:pt x="8246" y="3434"/>
                    <a:pt x="7118" y="6892"/>
                    <a:pt x="4487" y="6667"/>
                  </a:cubicBezTo>
                  <a:cubicBezTo>
                    <a:pt x="1880" y="6466"/>
                    <a:pt x="0" y="1028"/>
                    <a:pt x="2933" y="0"/>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391;p58">
              <a:extLst>
                <a:ext uri="{FF2B5EF4-FFF2-40B4-BE49-F238E27FC236}">
                  <a16:creationId xmlns:a16="http://schemas.microsoft.com/office/drawing/2014/main" id="{E15A7E8B-9F26-4B88-8E5B-18E8ABFC0803}"/>
                </a:ext>
              </a:extLst>
            </p:cNvPr>
            <p:cNvSpPr/>
            <p:nvPr/>
          </p:nvSpPr>
          <p:spPr>
            <a:xfrm>
              <a:off x="4353909" y="1889390"/>
              <a:ext cx="387190" cy="228212"/>
            </a:xfrm>
            <a:custGeom>
              <a:avLst/>
              <a:gdLst/>
              <a:ahLst/>
              <a:cxnLst/>
              <a:rect l="l" t="t" r="r" b="b"/>
              <a:pathLst>
                <a:path w="27470" h="16191" extrusionOk="0">
                  <a:moveTo>
                    <a:pt x="27470" y="9925"/>
                  </a:moveTo>
                  <a:lnTo>
                    <a:pt x="26943" y="9925"/>
                  </a:lnTo>
                  <a:cubicBezTo>
                    <a:pt x="26943" y="11579"/>
                    <a:pt x="26843" y="12833"/>
                    <a:pt x="26843" y="12833"/>
                  </a:cubicBezTo>
                  <a:cubicBezTo>
                    <a:pt x="25264" y="12432"/>
                    <a:pt x="25064" y="15339"/>
                    <a:pt x="25064" y="15339"/>
                  </a:cubicBezTo>
                  <a:cubicBezTo>
                    <a:pt x="23284" y="14812"/>
                    <a:pt x="23585" y="9599"/>
                    <a:pt x="23585" y="9599"/>
                  </a:cubicBezTo>
                  <a:cubicBezTo>
                    <a:pt x="21505" y="8772"/>
                    <a:pt x="21705" y="5539"/>
                    <a:pt x="21705" y="5539"/>
                  </a:cubicBezTo>
                  <a:cubicBezTo>
                    <a:pt x="20151" y="7619"/>
                    <a:pt x="17319" y="5013"/>
                    <a:pt x="17319" y="5013"/>
                  </a:cubicBezTo>
                  <a:cubicBezTo>
                    <a:pt x="15765" y="9173"/>
                    <a:pt x="8046" y="4161"/>
                    <a:pt x="8046" y="4161"/>
                  </a:cubicBezTo>
                  <a:cubicBezTo>
                    <a:pt x="8046" y="4161"/>
                    <a:pt x="9600" y="5539"/>
                    <a:pt x="8773" y="6266"/>
                  </a:cubicBezTo>
                  <a:cubicBezTo>
                    <a:pt x="7921" y="7093"/>
                    <a:pt x="6041" y="5113"/>
                    <a:pt x="6041" y="5113"/>
                  </a:cubicBezTo>
                  <a:cubicBezTo>
                    <a:pt x="5941" y="8447"/>
                    <a:pt x="3435" y="10025"/>
                    <a:pt x="3435" y="10025"/>
                  </a:cubicBezTo>
                  <a:cubicBezTo>
                    <a:pt x="3435" y="14938"/>
                    <a:pt x="1780" y="16191"/>
                    <a:pt x="1780" y="16191"/>
                  </a:cubicBezTo>
                  <a:cubicBezTo>
                    <a:pt x="1881" y="13559"/>
                    <a:pt x="1" y="12933"/>
                    <a:pt x="1" y="12933"/>
                  </a:cubicBezTo>
                  <a:cubicBezTo>
                    <a:pt x="1" y="12933"/>
                    <a:pt x="1555" y="11279"/>
                    <a:pt x="728" y="6567"/>
                  </a:cubicBezTo>
                  <a:cubicBezTo>
                    <a:pt x="628" y="6266"/>
                    <a:pt x="628" y="5940"/>
                    <a:pt x="527" y="5640"/>
                  </a:cubicBezTo>
                  <a:cubicBezTo>
                    <a:pt x="2507" y="2281"/>
                    <a:pt x="6041" y="0"/>
                    <a:pt x="10227" y="0"/>
                  </a:cubicBezTo>
                  <a:lnTo>
                    <a:pt x="16392" y="0"/>
                  </a:lnTo>
                  <a:cubicBezTo>
                    <a:pt x="22131" y="0"/>
                    <a:pt x="26843" y="4386"/>
                    <a:pt x="27470" y="9925"/>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392;p58">
              <a:extLst>
                <a:ext uri="{FF2B5EF4-FFF2-40B4-BE49-F238E27FC236}">
                  <a16:creationId xmlns:a16="http://schemas.microsoft.com/office/drawing/2014/main" id="{EADFC9B0-5AEA-41B0-B3EB-7038B44ED4F7}"/>
                </a:ext>
              </a:extLst>
            </p:cNvPr>
            <p:cNvSpPr/>
            <p:nvPr/>
          </p:nvSpPr>
          <p:spPr>
            <a:xfrm>
              <a:off x="4152210" y="3043136"/>
              <a:ext cx="99976" cy="85500"/>
            </a:xfrm>
            <a:custGeom>
              <a:avLst/>
              <a:gdLst/>
              <a:ahLst/>
              <a:cxnLst/>
              <a:rect l="l" t="t" r="r" b="b"/>
              <a:pathLst>
                <a:path w="7093" h="6066" extrusionOk="0">
                  <a:moveTo>
                    <a:pt x="0" y="427"/>
                  </a:moveTo>
                  <a:lnTo>
                    <a:pt x="0" y="4186"/>
                  </a:lnTo>
                  <a:cubicBezTo>
                    <a:pt x="0" y="5239"/>
                    <a:pt x="827" y="6066"/>
                    <a:pt x="1880" y="6066"/>
                  </a:cubicBezTo>
                  <a:lnTo>
                    <a:pt x="7093" y="6066"/>
                  </a:lnTo>
                  <a:lnTo>
                    <a:pt x="7093" y="6066"/>
                  </a:lnTo>
                  <a:lnTo>
                    <a:pt x="3133" y="126"/>
                  </a:lnTo>
                  <a:cubicBezTo>
                    <a:pt x="1780" y="0"/>
                    <a:pt x="727" y="226"/>
                    <a:pt x="0" y="427"/>
                  </a:cubicBezTo>
                  <a:close/>
                </a:path>
              </a:pathLst>
            </a:custGeom>
            <a:solidFill>
              <a:srgbClr val="302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393;p58">
              <a:extLst>
                <a:ext uri="{FF2B5EF4-FFF2-40B4-BE49-F238E27FC236}">
                  <a16:creationId xmlns:a16="http://schemas.microsoft.com/office/drawing/2014/main" id="{93F2B24B-0B23-4616-93CE-D02C7D96AC2D}"/>
                </a:ext>
              </a:extLst>
            </p:cNvPr>
            <p:cNvSpPr/>
            <p:nvPr/>
          </p:nvSpPr>
          <p:spPr>
            <a:xfrm>
              <a:off x="4835056" y="2975663"/>
              <a:ext cx="104585" cy="152973"/>
            </a:xfrm>
            <a:custGeom>
              <a:avLst/>
              <a:gdLst/>
              <a:ahLst/>
              <a:cxnLst/>
              <a:rect l="l" t="t" r="r" b="b"/>
              <a:pathLst>
                <a:path w="7420" h="10853" extrusionOk="0">
                  <a:moveTo>
                    <a:pt x="1" y="10853"/>
                  </a:moveTo>
                  <a:lnTo>
                    <a:pt x="5539" y="10853"/>
                  </a:lnTo>
                  <a:cubicBezTo>
                    <a:pt x="5740" y="10853"/>
                    <a:pt x="5965" y="10752"/>
                    <a:pt x="6066" y="10752"/>
                  </a:cubicBezTo>
                  <a:cubicBezTo>
                    <a:pt x="6366" y="9700"/>
                    <a:pt x="6893" y="6792"/>
                    <a:pt x="7419" y="4161"/>
                  </a:cubicBezTo>
                  <a:lnTo>
                    <a:pt x="7419" y="0"/>
                  </a:lnTo>
                  <a:lnTo>
                    <a:pt x="3760" y="4687"/>
                  </a:lnTo>
                  <a:lnTo>
                    <a:pt x="2507" y="8046"/>
                  </a:lnTo>
                  <a:close/>
                </a:path>
              </a:pathLst>
            </a:custGeom>
            <a:solidFill>
              <a:srgbClr val="302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394;p58">
              <a:extLst>
                <a:ext uri="{FF2B5EF4-FFF2-40B4-BE49-F238E27FC236}">
                  <a16:creationId xmlns:a16="http://schemas.microsoft.com/office/drawing/2014/main" id="{BDF3149A-355A-4C4E-9387-9FA789C72096}"/>
                </a:ext>
              </a:extLst>
            </p:cNvPr>
            <p:cNvSpPr/>
            <p:nvPr/>
          </p:nvSpPr>
          <p:spPr>
            <a:xfrm>
              <a:off x="4789487" y="2979906"/>
              <a:ext cx="220798" cy="181234"/>
            </a:xfrm>
            <a:custGeom>
              <a:avLst/>
              <a:gdLst/>
              <a:ahLst/>
              <a:cxnLst/>
              <a:rect l="l" t="t" r="r" b="b"/>
              <a:pathLst>
                <a:path w="15665" h="12858" extrusionOk="0">
                  <a:moveTo>
                    <a:pt x="11379" y="953"/>
                  </a:moveTo>
                  <a:cubicBezTo>
                    <a:pt x="11279" y="1053"/>
                    <a:pt x="11178" y="1053"/>
                    <a:pt x="11078" y="1153"/>
                  </a:cubicBezTo>
                  <a:cubicBezTo>
                    <a:pt x="10652" y="1354"/>
                    <a:pt x="9299" y="1980"/>
                    <a:pt x="8472" y="2406"/>
                  </a:cubicBezTo>
                  <a:cubicBezTo>
                    <a:pt x="8046" y="2732"/>
                    <a:pt x="5339" y="6692"/>
                    <a:pt x="5113" y="6993"/>
                  </a:cubicBezTo>
                  <a:cubicBezTo>
                    <a:pt x="5013" y="7419"/>
                    <a:pt x="5840" y="8146"/>
                    <a:pt x="6592" y="7745"/>
                  </a:cubicBezTo>
                  <a:cubicBezTo>
                    <a:pt x="7519" y="7118"/>
                    <a:pt x="8973" y="5965"/>
                    <a:pt x="8973" y="5965"/>
                  </a:cubicBezTo>
                  <a:lnTo>
                    <a:pt x="6592" y="9299"/>
                  </a:lnTo>
                  <a:cubicBezTo>
                    <a:pt x="6592" y="9299"/>
                    <a:pt x="6066" y="10552"/>
                    <a:pt x="5213" y="10552"/>
                  </a:cubicBezTo>
                  <a:lnTo>
                    <a:pt x="2406" y="10552"/>
                  </a:lnTo>
                  <a:cubicBezTo>
                    <a:pt x="1354" y="10552"/>
                    <a:pt x="627" y="11078"/>
                    <a:pt x="326" y="11705"/>
                  </a:cubicBezTo>
                  <a:cubicBezTo>
                    <a:pt x="0" y="12231"/>
                    <a:pt x="627" y="12431"/>
                    <a:pt x="1454" y="12431"/>
                  </a:cubicBezTo>
                  <a:lnTo>
                    <a:pt x="3133" y="12431"/>
                  </a:lnTo>
                  <a:cubicBezTo>
                    <a:pt x="3133" y="12431"/>
                    <a:pt x="3133" y="12857"/>
                    <a:pt x="3960" y="12857"/>
                  </a:cubicBezTo>
                  <a:lnTo>
                    <a:pt x="8472" y="12857"/>
                  </a:lnTo>
                  <a:cubicBezTo>
                    <a:pt x="9499" y="12857"/>
                    <a:pt x="10452" y="12131"/>
                    <a:pt x="10978" y="11278"/>
                  </a:cubicBezTo>
                  <a:cubicBezTo>
                    <a:pt x="11479" y="10451"/>
                    <a:pt x="13885" y="7945"/>
                    <a:pt x="14412" y="6993"/>
                  </a:cubicBezTo>
                  <a:cubicBezTo>
                    <a:pt x="14612" y="6491"/>
                    <a:pt x="14838" y="5740"/>
                    <a:pt x="15038" y="5013"/>
                  </a:cubicBezTo>
                  <a:lnTo>
                    <a:pt x="15038" y="5013"/>
                  </a:lnTo>
                  <a:lnTo>
                    <a:pt x="15038" y="5013"/>
                  </a:lnTo>
                  <a:lnTo>
                    <a:pt x="15138" y="4913"/>
                  </a:lnTo>
                  <a:cubicBezTo>
                    <a:pt x="15665" y="2732"/>
                    <a:pt x="13584" y="0"/>
                    <a:pt x="11379" y="953"/>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395;p58">
              <a:extLst>
                <a:ext uri="{FF2B5EF4-FFF2-40B4-BE49-F238E27FC236}">
                  <a16:creationId xmlns:a16="http://schemas.microsoft.com/office/drawing/2014/main" id="{F122F4C9-9730-4758-B44F-C2352CDABFE9}"/>
                </a:ext>
              </a:extLst>
            </p:cNvPr>
            <p:cNvSpPr/>
            <p:nvPr/>
          </p:nvSpPr>
          <p:spPr>
            <a:xfrm>
              <a:off x="4080142" y="2979906"/>
              <a:ext cx="222208" cy="181234"/>
            </a:xfrm>
            <a:custGeom>
              <a:avLst/>
              <a:gdLst/>
              <a:ahLst/>
              <a:cxnLst/>
              <a:rect l="l" t="t" r="r" b="b"/>
              <a:pathLst>
                <a:path w="15765" h="12858" extrusionOk="0">
                  <a:moveTo>
                    <a:pt x="4386" y="953"/>
                  </a:moveTo>
                  <a:cubicBezTo>
                    <a:pt x="4487" y="1053"/>
                    <a:pt x="4587" y="1053"/>
                    <a:pt x="4687" y="1153"/>
                  </a:cubicBezTo>
                  <a:cubicBezTo>
                    <a:pt x="5113" y="1354"/>
                    <a:pt x="6467" y="1980"/>
                    <a:pt x="7294" y="2406"/>
                  </a:cubicBezTo>
                  <a:cubicBezTo>
                    <a:pt x="7720" y="2732"/>
                    <a:pt x="10426" y="6692"/>
                    <a:pt x="10652" y="6993"/>
                  </a:cubicBezTo>
                  <a:cubicBezTo>
                    <a:pt x="10752" y="7419"/>
                    <a:pt x="9925" y="8146"/>
                    <a:pt x="9173" y="7745"/>
                  </a:cubicBezTo>
                  <a:cubicBezTo>
                    <a:pt x="8246" y="7118"/>
                    <a:pt x="6792" y="5965"/>
                    <a:pt x="6792" y="5965"/>
                  </a:cubicBezTo>
                  <a:lnTo>
                    <a:pt x="9073" y="9299"/>
                  </a:lnTo>
                  <a:cubicBezTo>
                    <a:pt x="9073" y="9299"/>
                    <a:pt x="9700" y="10552"/>
                    <a:pt x="10552" y="10552"/>
                  </a:cubicBezTo>
                  <a:lnTo>
                    <a:pt x="13359" y="10552"/>
                  </a:lnTo>
                  <a:cubicBezTo>
                    <a:pt x="14411" y="10552"/>
                    <a:pt x="15138" y="11078"/>
                    <a:pt x="15439" y="11705"/>
                  </a:cubicBezTo>
                  <a:cubicBezTo>
                    <a:pt x="15765" y="12231"/>
                    <a:pt x="15138" y="12431"/>
                    <a:pt x="14311" y="12431"/>
                  </a:cubicBezTo>
                  <a:lnTo>
                    <a:pt x="12632" y="12431"/>
                  </a:lnTo>
                  <a:cubicBezTo>
                    <a:pt x="12632" y="12431"/>
                    <a:pt x="12632" y="12857"/>
                    <a:pt x="11805" y="12857"/>
                  </a:cubicBezTo>
                  <a:lnTo>
                    <a:pt x="7294" y="12857"/>
                  </a:lnTo>
                  <a:cubicBezTo>
                    <a:pt x="6266" y="12857"/>
                    <a:pt x="5314" y="12131"/>
                    <a:pt x="4787" y="11278"/>
                  </a:cubicBezTo>
                  <a:cubicBezTo>
                    <a:pt x="4286" y="10451"/>
                    <a:pt x="1780" y="7945"/>
                    <a:pt x="1354" y="6993"/>
                  </a:cubicBezTo>
                  <a:cubicBezTo>
                    <a:pt x="1153" y="6491"/>
                    <a:pt x="928" y="5740"/>
                    <a:pt x="727" y="5013"/>
                  </a:cubicBezTo>
                  <a:lnTo>
                    <a:pt x="727" y="5013"/>
                  </a:lnTo>
                  <a:lnTo>
                    <a:pt x="727" y="5013"/>
                  </a:lnTo>
                  <a:lnTo>
                    <a:pt x="627" y="4913"/>
                  </a:lnTo>
                  <a:cubicBezTo>
                    <a:pt x="0" y="2732"/>
                    <a:pt x="2181" y="0"/>
                    <a:pt x="4386" y="953"/>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396;p58">
              <a:extLst>
                <a:ext uri="{FF2B5EF4-FFF2-40B4-BE49-F238E27FC236}">
                  <a16:creationId xmlns:a16="http://schemas.microsoft.com/office/drawing/2014/main" id="{CB072B7C-7678-438F-8EFD-EE4F6AFF0CCC}"/>
                </a:ext>
              </a:extLst>
            </p:cNvPr>
            <p:cNvSpPr/>
            <p:nvPr/>
          </p:nvSpPr>
          <p:spPr>
            <a:xfrm>
              <a:off x="4152210" y="2963654"/>
              <a:ext cx="787431" cy="14"/>
            </a:xfrm>
            <a:custGeom>
              <a:avLst/>
              <a:gdLst/>
              <a:ahLst/>
              <a:cxnLst/>
              <a:rect l="l" t="t" r="r" b="b"/>
              <a:pathLst>
                <a:path w="55866" h="1" fill="none" extrusionOk="0">
                  <a:moveTo>
                    <a:pt x="0" y="0"/>
                  </a:moveTo>
                  <a:lnTo>
                    <a:pt x="55865" y="0"/>
                  </a:lnTo>
                </a:path>
              </a:pathLst>
            </a:custGeom>
            <a:noFill/>
            <a:ln w="8150" cap="rnd" cmpd="sng">
              <a:solidFill>
                <a:srgbClr val="3029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397;p58">
              <a:extLst>
                <a:ext uri="{FF2B5EF4-FFF2-40B4-BE49-F238E27FC236}">
                  <a16:creationId xmlns:a16="http://schemas.microsoft.com/office/drawing/2014/main" id="{09E343D7-D88B-45BC-9179-FBF475A29931}"/>
                </a:ext>
              </a:extLst>
            </p:cNvPr>
            <p:cNvSpPr/>
            <p:nvPr/>
          </p:nvSpPr>
          <p:spPr>
            <a:xfrm>
              <a:off x="4665846" y="2554575"/>
              <a:ext cx="54421" cy="48769"/>
            </a:xfrm>
            <a:custGeom>
              <a:avLst/>
              <a:gdLst/>
              <a:ahLst/>
              <a:cxnLst/>
              <a:rect l="l" t="t" r="r" b="b"/>
              <a:pathLst>
                <a:path w="3861" h="3460" fill="none" extrusionOk="0">
                  <a:moveTo>
                    <a:pt x="3860" y="1680"/>
                  </a:moveTo>
                  <a:cubicBezTo>
                    <a:pt x="3760" y="2707"/>
                    <a:pt x="2833" y="3459"/>
                    <a:pt x="1780" y="3234"/>
                  </a:cubicBezTo>
                  <a:cubicBezTo>
                    <a:pt x="727" y="3133"/>
                    <a:pt x="0" y="2206"/>
                    <a:pt x="201" y="1154"/>
                  </a:cubicBezTo>
                  <a:cubicBezTo>
                    <a:pt x="201" y="727"/>
                    <a:pt x="326" y="326"/>
                    <a:pt x="426" y="1"/>
                  </a:cubicBezTo>
                </a:path>
              </a:pathLst>
            </a:custGeom>
            <a:noFill/>
            <a:ln w="15675" cap="rnd" cmpd="sng">
              <a:solidFill>
                <a:srgbClr val="8753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398;p58">
              <a:extLst>
                <a:ext uri="{FF2B5EF4-FFF2-40B4-BE49-F238E27FC236}">
                  <a16:creationId xmlns:a16="http://schemas.microsoft.com/office/drawing/2014/main" id="{4592D04C-889C-4CAC-8F22-F028D5EAA6DC}"/>
                </a:ext>
              </a:extLst>
            </p:cNvPr>
            <p:cNvSpPr/>
            <p:nvPr/>
          </p:nvSpPr>
          <p:spPr>
            <a:xfrm>
              <a:off x="4371585" y="2570827"/>
              <a:ext cx="54407" cy="32517"/>
            </a:xfrm>
            <a:custGeom>
              <a:avLst/>
              <a:gdLst/>
              <a:ahLst/>
              <a:cxnLst/>
              <a:rect l="l" t="t" r="r" b="b"/>
              <a:pathLst>
                <a:path w="3860" h="2307" fill="none" extrusionOk="0">
                  <a:moveTo>
                    <a:pt x="0" y="527"/>
                  </a:moveTo>
                  <a:cubicBezTo>
                    <a:pt x="100" y="1554"/>
                    <a:pt x="1028" y="2306"/>
                    <a:pt x="2080" y="2081"/>
                  </a:cubicBezTo>
                  <a:cubicBezTo>
                    <a:pt x="3133" y="1980"/>
                    <a:pt x="3860" y="1053"/>
                    <a:pt x="3659" y="1"/>
                  </a:cubicBezTo>
                </a:path>
              </a:pathLst>
            </a:custGeom>
            <a:noFill/>
            <a:ln w="15675" cap="rnd" cmpd="sng">
              <a:solidFill>
                <a:srgbClr val="8753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399;p58">
              <a:extLst>
                <a:ext uri="{FF2B5EF4-FFF2-40B4-BE49-F238E27FC236}">
                  <a16:creationId xmlns:a16="http://schemas.microsoft.com/office/drawing/2014/main" id="{0B4C49D3-4135-4B77-863C-DDCACFA094FD}"/>
                </a:ext>
              </a:extLst>
            </p:cNvPr>
            <p:cNvSpPr/>
            <p:nvPr/>
          </p:nvSpPr>
          <p:spPr>
            <a:xfrm>
              <a:off x="3536822" y="1775996"/>
              <a:ext cx="276967" cy="276614"/>
            </a:xfrm>
            <a:custGeom>
              <a:avLst/>
              <a:gdLst/>
              <a:ahLst/>
              <a:cxnLst/>
              <a:rect l="l" t="t" r="r" b="b"/>
              <a:pathLst>
                <a:path w="19650" h="19625" extrusionOk="0">
                  <a:moveTo>
                    <a:pt x="9825" y="19624"/>
                  </a:moveTo>
                  <a:cubicBezTo>
                    <a:pt x="15264" y="19624"/>
                    <a:pt x="19650" y="15238"/>
                    <a:pt x="19650" y="9825"/>
                  </a:cubicBezTo>
                  <a:cubicBezTo>
                    <a:pt x="19650" y="4386"/>
                    <a:pt x="15264" y="0"/>
                    <a:pt x="9825" y="0"/>
                  </a:cubicBezTo>
                  <a:cubicBezTo>
                    <a:pt x="4387" y="0"/>
                    <a:pt x="1" y="4386"/>
                    <a:pt x="1" y="9825"/>
                  </a:cubicBezTo>
                  <a:cubicBezTo>
                    <a:pt x="1" y="15238"/>
                    <a:pt x="4387" y="19624"/>
                    <a:pt x="9825" y="19624"/>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400;p58">
              <a:extLst>
                <a:ext uri="{FF2B5EF4-FFF2-40B4-BE49-F238E27FC236}">
                  <a16:creationId xmlns:a16="http://schemas.microsoft.com/office/drawing/2014/main" id="{884B8D01-60ED-42A3-9D3A-D6630BC75D0D}"/>
                </a:ext>
              </a:extLst>
            </p:cNvPr>
            <p:cNvSpPr/>
            <p:nvPr/>
          </p:nvSpPr>
          <p:spPr>
            <a:xfrm>
              <a:off x="3666468" y="1664011"/>
              <a:ext cx="42764" cy="91505"/>
            </a:xfrm>
            <a:custGeom>
              <a:avLst/>
              <a:gdLst/>
              <a:ahLst/>
              <a:cxnLst/>
              <a:rect l="l" t="t" r="r" b="b"/>
              <a:pathLst>
                <a:path w="3034" h="6492" extrusionOk="0">
                  <a:moveTo>
                    <a:pt x="2507" y="5639"/>
                  </a:moveTo>
                  <a:cubicBezTo>
                    <a:pt x="2507" y="6166"/>
                    <a:pt x="2081" y="6492"/>
                    <a:pt x="1555" y="6492"/>
                  </a:cubicBezTo>
                  <a:cubicBezTo>
                    <a:pt x="1053" y="6492"/>
                    <a:pt x="627" y="6166"/>
                    <a:pt x="527" y="5639"/>
                  </a:cubicBezTo>
                  <a:lnTo>
                    <a:pt x="101" y="1780"/>
                  </a:lnTo>
                  <a:lnTo>
                    <a:pt x="101" y="1780"/>
                  </a:lnTo>
                  <a:cubicBezTo>
                    <a:pt x="1" y="1680"/>
                    <a:pt x="1" y="1579"/>
                    <a:pt x="1" y="1479"/>
                  </a:cubicBezTo>
                  <a:cubicBezTo>
                    <a:pt x="1" y="627"/>
                    <a:pt x="728" y="0"/>
                    <a:pt x="1555" y="0"/>
                  </a:cubicBezTo>
                  <a:cubicBezTo>
                    <a:pt x="2407" y="0"/>
                    <a:pt x="3033" y="627"/>
                    <a:pt x="3033" y="1479"/>
                  </a:cubicBezTo>
                  <a:lnTo>
                    <a:pt x="3033" y="1780"/>
                  </a:lnTo>
                  <a:lnTo>
                    <a:pt x="3033" y="178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401;p58">
              <a:extLst>
                <a:ext uri="{FF2B5EF4-FFF2-40B4-BE49-F238E27FC236}">
                  <a16:creationId xmlns:a16="http://schemas.microsoft.com/office/drawing/2014/main" id="{22B95342-1A3B-4B4D-A5A9-1B0130CCC0DC}"/>
                </a:ext>
              </a:extLst>
            </p:cNvPr>
            <p:cNvSpPr/>
            <p:nvPr/>
          </p:nvSpPr>
          <p:spPr>
            <a:xfrm>
              <a:off x="3666468" y="2071666"/>
              <a:ext cx="42764" cy="92928"/>
            </a:xfrm>
            <a:custGeom>
              <a:avLst/>
              <a:gdLst/>
              <a:ahLst/>
              <a:cxnLst/>
              <a:rect l="l" t="t" r="r" b="b"/>
              <a:pathLst>
                <a:path w="3034" h="6593" extrusionOk="0">
                  <a:moveTo>
                    <a:pt x="2507" y="953"/>
                  </a:moveTo>
                  <a:cubicBezTo>
                    <a:pt x="2507" y="427"/>
                    <a:pt x="2081" y="1"/>
                    <a:pt x="1555" y="1"/>
                  </a:cubicBezTo>
                  <a:cubicBezTo>
                    <a:pt x="1053" y="1"/>
                    <a:pt x="627" y="427"/>
                    <a:pt x="527" y="953"/>
                  </a:cubicBezTo>
                  <a:lnTo>
                    <a:pt x="101" y="4813"/>
                  </a:lnTo>
                  <a:lnTo>
                    <a:pt x="101" y="4813"/>
                  </a:lnTo>
                  <a:cubicBezTo>
                    <a:pt x="1" y="4913"/>
                    <a:pt x="1" y="4913"/>
                    <a:pt x="1" y="5013"/>
                  </a:cubicBezTo>
                  <a:cubicBezTo>
                    <a:pt x="1" y="5865"/>
                    <a:pt x="728" y="6592"/>
                    <a:pt x="1555" y="6592"/>
                  </a:cubicBezTo>
                  <a:cubicBezTo>
                    <a:pt x="2407" y="6592"/>
                    <a:pt x="3033" y="5865"/>
                    <a:pt x="3033" y="5013"/>
                  </a:cubicBezTo>
                  <a:lnTo>
                    <a:pt x="3033" y="4813"/>
                  </a:lnTo>
                  <a:lnTo>
                    <a:pt x="3033" y="4813"/>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402;p58">
              <a:extLst>
                <a:ext uri="{FF2B5EF4-FFF2-40B4-BE49-F238E27FC236}">
                  <a16:creationId xmlns:a16="http://schemas.microsoft.com/office/drawing/2014/main" id="{69ADBBE5-0FDA-4ECF-B993-D8A590C66F21}"/>
                </a:ext>
              </a:extLst>
            </p:cNvPr>
            <p:cNvSpPr/>
            <p:nvPr/>
          </p:nvSpPr>
          <p:spPr>
            <a:xfrm>
              <a:off x="3757606" y="1691919"/>
              <a:ext cx="69263" cy="88319"/>
            </a:xfrm>
            <a:custGeom>
              <a:avLst/>
              <a:gdLst/>
              <a:ahLst/>
              <a:cxnLst/>
              <a:rect l="l" t="t" r="r" b="b"/>
              <a:pathLst>
                <a:path w="4914" h="6266" extrusionOk="0">
                  <a:moveTo>
                    <a:pt x="1981" y="5765"/>
                  </a:moveTo>
                  <a:cubicBezTo>
                    <a:pt x="1680" y="6166"/>
                    <a:pt x="1154" y="6266"/>
                    <a:pt x="628" y="6065"/>
                  </a:cubicBezTo>
                  <a:cubicBezTo>
                    <a:pt x="227" y="5765"/>
                    <a:pt x="1" y="5238"/>
                    <a:pt x="327" y="4712"/>
                  </a:cubicBezTo>
                  <a:lnTo>
                    <a:pt x="1780" y="1153"/>
                  </a:lnTo>
                  <a:lnTo>
                    <a:pt x="1780" y="1153"/>
                  </a:lnTo>
                  <a:cubicBezTo>
                    <a:pt x="1780" y="1053"/>
                    <a:pt x="1881" y="1053"/>
                    <a:pt x="1881" y="953"/>
                  </a:cubicBezTo>
                  <a:cubicBezTo>
                    <a:pt x="2307" y="226"/>
                    <a:pt x="3234" y="0"/>
                    <a:pt x="3986" y="426"/>
                  </a:cubicBezTo>
                  <a:cubicBezTo>
                    <a:pt x="4713" y="852"/>
                    <a:pt x="4913" y="1780"/>
                    <a:pt x="4487" y="2406"/>
                  </a:cubicBezTo>
                  <a:cubicBezTo>
                    <a:pt x="4487" y="2507"/>
                    <a:pt x="4387" y="2632"/>
                    <a:pt x="4387" y="2632"/>
                  </a:cubicBezTo>
                  <a:lnTo>
                    <a:pt x="4387" y="2632"/>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403;p58">
              <a:extLst>
                <a:ext uri="{FF2B5EF4-FFF2-40B4-BE49-F238E27FC236}">
                  <a16:creationId xmlns:a16="http://schemas.microsoft.com/office/drawing/2014/main" id="{984C4D1F-93F1-45DD-8D84-4A9F59B607BA}"/>
                </a:ext>
              </a:extLst>
            </p:cNvPr>
            <p:cNvSpPr/>
            <p:nvPr/>
          </p:nvSpPr>
          <p:spPr>
            <a:xfrm>
              <a:off x="3550255" y="2046944"/>
              <a:ext cx="67487" cy="89743"/>
            </a:xfrm>
            <a:custGeom>
              <a:avLst/>
              <a:gdLst/>
              <a:ahLst/>
              <a:cxnLst/>
              <a:rect l="l" t="t" r="r" b="b"/>
              <a:pathLst>
                <a:path w="4788" h="6367" extrusionOk="0">
                  <a:moveTo>
                    <a:pt x="4587" y="1554"/>
                  </a:moveTo>
                  <a:cubicBezTo>
                    <a:pt x="4787" y="1128"/>
                    <a:pt x="4687" y="502"/>
                    <a:pt x="4161" y="301"/>
                  </a:cubicBezTo>
                  <a:cubicBezTo>
                    <a:pt x="3760" y="0"/>
                    <a:pt x="3133" y="201"/>
                    <a:pt x="2807" y="627"/>
                  </a:cubicBezTo>
                  <a:lnTo>
                    <a:pt x="526" y="3634"/>
                  </a:lnTo>
                  <a:lnTo>
                    <a:pt x="526" y="3634"/>
                  </a:lnTo>
                  <a:cubicBezTo>
                    <a:pt x="401" y="3760"/>
                    <a:pt x="401" y="3860"/>
                    <a:pt x="401" y="3860"/>
                  </a:cubicBezTo>
                  <a:cubicBezTo>
                    <a:pt x="0" y="4587"/>
                    <a:pt x="201" y="5514"/>
                    <a:pt x="927" y="5940"/>
                  </a:cubicBezTo>
                  <a:cubicBezTo>
                    <a:pt x="1654" y="6366"/>
                    <a:pt x="2607" y="6141"/>
                    <a:pt x="3033" y="5414"/>
                  </a:cubicBezTo>
                  <a:cubicBezTo>
                    <a:pt x="3033" y="5314"/>
                    <a:pt x="3033" y="5213"/>
                    <a:pt x="3133" y="5113"/>
                  </a:cubicBezTo>
                  <a:lnTo>
                    <a:pt x="3133" y="5113"/>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404;p58">
              <a:extLst>
                <a:ext uri="{FF2B5EF4-FFF2-40B4-BE49-F238E27FC236}">
                  <a16:creationId xmlns:a16="http://schemas.microsoft.com/office/drawing/2014/main" id="{9CB001EB-75F5-4B97-B4E6-18C6079CB243}"/>
                </a:ext>
              </a:extLst>
            </p:cNvPr>
            <p:cNvSpPr/>
            <p:nvPr/>
          </p:nvSpPr>
          <p:spPr>
            <a:xfrm>
              <a:off x="3820851" y="1775996"/>
              <a:ext cx="90095" cy="67839"/>
            </a:xfrm>
            <a:custGeom>
              <a:avLst/>
              <a:gdLst/>
              <a:ahLst/>
              <a:cxnLst/>
              <a:rect l="l" t="t" r="r" b="b"/>
              <a:pathLst>
                <a:path w="6392" h="4813" extrusionOk="0">
                  <a:moveTo>
                    <a:pt x="1579" y="4587"/>
                  </a:moveTo>
                  <a:cubicBezTo>
                    <a:pt x="1153" y="4812"/>
                    <a:pt x="527" y="4687"/>
                    <a:pt x="326" y="4186"/>
                  </a:cubicBezTo>
                  <a:cubicBezTo>
                    <a:pt x="0" y="3760"/>
                    <a:pt x="226" y="3133"/>
                    <a:pt x="627" y="2807"/>
                  </a:cubicBezTo>
                  <a:lnTo>
                    <a:pt x="3659" y="527"/>
                  </a:lnTo>
                  <a:lnTo>
                    <a:pt x="3659" y="527"/>
                  </a:lnTo>
                  <a:cubicBezTo>
                    <a:pt x="3760" y="426"/>
                    <a:pt x="3760" y="426"/>
                    <a:pt x="3885" y="426"/>
                  </a:cubicBezTo>
                  <a:cubicBezTo>
                    <a:pt x="4612" y="0"/>
                    <a:pt x="5539" y="201"/>
                    <a:pt x="5965" y="928"/>
                  </a:cubicBezTo>
                  <a:cubicBezTo>
                    <a:pt x="6391" y="1679"/>
                    <a:pt x="6166" y="2607"/>
                    <a:pt x="5439" y="3033"/>
                  </a:cubicBezTo>
                  <a:cubicBezTo>
                    <a:pt x="5339" y="3033"/>
                    <a:pt x="5238" y="3033"/>
                    <a:pt x="5138" y="3133"/>
                  </a:cubicBezTo>
                  <a:lnTo>
                    <a:pt x="5138" y="3133"/>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405;p58">
              <a:extLst>
                <a:ext uri="{FF2B5EF4-FFF2-40B4-BE49-F238E27FC236}">
                  <a16:creationId xmlns:a16="http://schemas.microsoft.com/office/drawing/2014/main" id="{36B99057-19B8-4996-B6C7-70E0D444903E}"/>
                </a:ext>
              </a:extLst>
            </p:cNvPr>
            <p:cNvSpPr/>
            <p:nvPr/>
          </p:nvSpPr>
          <p:spPr>
            <a:xfrm>
              <a:off x="3466178" y="1983361"/>
              <a:ext cx="88319" cy="69249"/>
            </a:xfrm>
            <a:custGeom>
              <a:avLst/>
              <a:gdLst/>
              <a:ahLst/>
              <a:cxnLst/>
              <a:rect l="l" t="t" r="r" b="b"/>
              <a:pathLst>
                <a:path w="6266" h="4913" extrusionOk="0">
                  <a:moveTo>
                    <a:pt x="5740" y="2005"/>
                  </a:moveTo>
                  <a:cubicBezTo>
                    <a:pt x="6166" y="1679"/>
                    <a:pt x="6266" y="1153"/>
                    <a:pt x="6065" y="627"/>
                  </a:cubicBezTo>
                  <a:cubicBezTo>
                    <a:pt x="5740" y="226"/>
                    <a:pt x="5238" y="0"/>
                    <a:pt x="4712" y="326"/>
                  </a:cubicBezTo>
                  <a:lnTo>
                    <a:pt x="1153" y="1780"/>
                  </a:lnTo>
                  <a:lnTo>
                    <a:pt x="1153" y="1780"/>
                  </a:lnTo>
                  <a:cubicBezTo>
                    <a:pt x="1053" y="1780"/>
                    <a:pt x="1053" y="1880"/>
                    <a:pt x="953" y="1880"/>
                  </a:cubicBezTo>
                  <a:cubicBezTo>
                    <a:pt x="226" y="2306"/>
                    <a:pt x="0" y="3258"/>
                    <a:pt x="426" y="3985"/>
                  </a:cubicBezTo>
                  <a:cubicBezTo>
                    <a:pt x="852" y="4712"/>
                    <a:pt x="1679" y="4912"/>
                    <a:pt x="2406" y="4511"/>
                  </a:cubicBezTo>
                  <a:cubicBezTo>
                    <a:pt x="2506" y="4511"/>
                    <a:pt x="2607" y="4386"/>
                    <a:pt x="2607" y="4386"/>
                  </a:cubicBezTo>
                  <a:lnTo>
                    <a:pt x="2607" y="4386"/>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406;p58">
              <a:extLst>
                <a:ext uri="{FF2B5EF4-FFF2-40B4-BE49-F238E27FC236}">
                  <a16:creationId xmlns:a16="http://schemas.microsoft.com/office/drawing/2014/main" id="{65F772E1-B58B-4958-B278-D808CFC69710}"/>
                </a:ext>
              </a:extLst>
            </p:cNvPr>
            <p:cNvSpPr/>
            <p:nvPr/>
          </p:nvSpPr>
          <p:spPr>
            <a:xfrm>
              <a:off x="3845926" y="1892209"/>
              <a:ext cx="92928" cy="42764"/>
            </a:xfrm>
            <a:custGeom>
              <a:avLst/>
              <a:gdLst/>
              <a:ahLst/>
              <a:cxnLst/>
              <a:rect l="l" t="t" r="r" b="b"/>
              <a:pathLst>
                <a:path w="6593" h="3034" extrusionOk="0">
                  <a:moveTo>
                    <a:pt x="953" y="2507"/>
                  </a:moveTo>
                  <a:cubicBezTo>
                    <a:pt x="427" y="2507"/>
                    <a:pt x="1" y="2081"/>
                    <a:pt x="1" y="1580"/>
                  </a:cubicBezTo>
                  <a:cubicBezTo>
                    <a:pt x="1" y="1054"/>
                    <a:pt x="427" y="627"/>
                    <a:pt x="953" y="527"/>
                  </a:cubicBezTo>
                  <a:lnTo>
                    <a:pt x="4813" y="101"/>
                  </a:lnTo>
                  <a:lnTo>
                    <a:pt x="4813" y="101"/>
                  </a:lnTo>
                  <a:cubicBezTo>
                    <a:pt x="4913" y="1"/>
                    <a:pt x="4913" y="1"/>
                    <a:pt x="5013" y="1"/>
                  </a:cubicBezTo>
                  <a:cubicBezTo>
                    <a:pt x="5865" y="1"/>
                    <a:pt x="6592" y="728"/>
                    <a:pt x="6592" y="1580"/>
                  </a:cubicBezTo>
                  <a:cubicBezTo>
                    <a:pt x="6592" y="2407"/>
                    <a:pt x="5865" y="3033"/>
                    <a:pt x="5013" y="3033"/>
                  </a:cubicBezTo>
                  <a:lnTo>
                    <a:pt x="4813" y="3033"/>
                  </a:lnTo>
                  <a:lnTo>
                    <a:pt x="4813" y="3033"/>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407;p58">
              <a:extLst>
                <a:ext uri="{FF2B5EF4-FFF2-40B4-BE49-F238E27FC236}">
                  <a16:creationId xmlns:a16="http://schemas.microsoft.com/office/drawing/2014/main" id="{E20F1F80-2112-4896-97BE-DFD37B7641AC}"/>
                </a:ext>
              </a:extLst>
            </p:cNvPr>
            <p:cNvSpPr/>
            <p:nvPr/>
          </p:nvSpPr>
          <p:spPr>
            <a:xfrm>
              <a:off x="3438270" y="1892209"/>
              <a:ext cx="91152" cy="42764"/>
            </a:xfrm>
            <a:custGeom>
              <a:avLst/>
              <a:gdLst/>
              <a:ahLst/>
              <a:cxnLst/>
              <a:rect l="l" t="t" r="r" b="b"/>
              <a:pathLst>
                <a:path w="6467" h="3034" extrusionOk="0">
                  <a:moveTo>
                    <a:pt x="5639" y="2507"/>
                  </a:moveTo>
                  <a:cubicBezTo>
                    <a:pt x="6166" y="2507"/>
                    <a:pt x="6466" y="2081"/>
                    <a:pt x="6466" y="1580"/>
                  </a:cubicBezTo>
                  <a:cubicBezTo>
                    <a:pt x="6466" y="1054"/>
                    <a:pt x="6166" y="627"/>
                    <a:pt x="5639" y="527"/>
                  </a:cubicBezTo>
                  <a:lnTo>
                    <a:pt x="1780" y="101"/>
                  </a:lnTo>
                  <a:lnTo>
                    <a:pt x="1780" y="101"/>
                  </a:lnTo>
                  <a:cubicBezTo>
                    <a:pt x="1679" y="1"/>
                    <a:pt x="1579" y="1"/>
                    <a:pt x="1454" y="1"/>
                  </a:cubicBezTo>
                  <a:cubicBezTo>
                    <a:pt x="627" y="1"/>
                    <a:pt x="0" y="728"/>
                    <a:pt x="0" y="1580"/>
                  </a:cubicBezTo>
                  <a:cubicBezTo>
                    <a:pt x="0" y="2407"/>
                    <a:pt x="627" y="3033"/>
                    <a:pt x="1454" y="3033"/>
                  </a:cubicBezTo>
                  <a:lnTo>
                    <a:pt x="1780" y="3033"/>
                  </a:lnTo>
                  <a:lnTo>
                    <a:pt x="1780" y="3033"/>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408;p58">
              <a:extLst>
                <a:ext uri="{FF2B5EF4-FFF2-40B4-BE49-F238E27FC236}">
                  <a16:creationId xmlns:a16="http://schemas.microsoft.com/office/drawing/2014/main" id="{87B9E99A-0D42-4DCD-97E1-AD6239A29225}"/>
                </a:ext>
              </a:extLst>
            </p:cNvPr>
            <p:cNvSpPr/>
            <p:nvPr/>
          </p:nvSpPr>
          <p:spPr>
            <a:xfrm>
              <a:off x="3820851" y="1983361"/>
              <a:ext cx="90095" cy="69249"/>
            </a:xfrm>
            <a:custGeom>
              <a:avLst/>
              <a:gdLst/>
              <a:ahLst/>
              <a:cxnLst/>
              <a:rect l="l" t="t" r="r" b="b"/>
              <a:pathLst>
                <a:path w="6392" h="4913" extrusionOk="0">
                  <a:moveTo>
                    <a:pt x="627" y="2005"/>
                  </a:moveTo>
                  <a:cubicBezTo>
                    <a:pt x="226" y="1679"/>
                    <a:pt x="0" y="1153"/>
                    <a:pt x="326" y="627"/>
                  </a:cubicBezTo>
                  <a:cubicBezTo>
                    <a:pt x="527" y="226"/>
                    <a:pt x="1153" y="0"/>
                    <a:pt x="1579" y="326"/>
                  </a:cubicBezTo>
                  <a:lnTo>
                    <a:pt x="5138" y="1780"/>
                  </a:lnTo>
                  <a:lnTo>
                    <a:pt x="5138" y="1780"/>
                  </a:lnTo>
                  <a:cubicBezTo>
                    <a:pt x="5238" y="1780"/>
                    <a:pt x="5339" y="1880"/>
                    <a:pt x="5439" y="1880"/>
                  </a:cubicBezTo>
                  <a:cubicBezTo>
                    <a:pt x="6166" y="2306"/>
                    <a:pt x="6391" y="3258"/>
                    <a:pt x="5965" y="3985"/>
                  </a:cubicBezTo>
                  <a:cubicBezTo>
                    <a:pt x="5539" y="4712"/>
                    <a:pt x="4612" y="4912"/>
                    <a:pt x="3885" y="4511"/>
                  </a:cubicBezTo>
                  <a:cubicBezTo>
                    <a:pt x="3760" y="4511"/>
                    <a:pt x="3760" y="4386"/>
                    <a:pt x="3659" y="4386"/>
                  </a:cubicBezTo>
                  <a:lnTo>
                    <a:pt x="3659" y="4386"/>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409;p58">
              <a:extLst>
                <a:ext uri="{FF2B5EF4-FFF2-40B4-BE49-F238E27FC236}">
                  <a16:creationId xmlns:a16="http://schemas.microsoft.com/office/drawing/2014/main" id="{64BCFBD4-DB4E-4718-9E79-1A3E7FDCEA98}"/>
                </a:ext>
              </a:extLst>
            </p:cNvPr>
            <p:cNvSpPr/>
            <p:nvPr/>
          </p:nvSpPr>
          <p:spPr>
            <a:xfrm>
              <a:off x="3466178" y="1775996"/>
              <a:ext cx="88319" cy="67839"/>
            </a:xfrm>
            <a:custGeom>
              <a:avLst/>
              <a:gdLst/>
              <a:ahLst/>
              <a:cxnLst/>
              <a:rect l="l" t="t" r="r" b="b"/>
              <a:pathLst>
                <a:path w="6266" h="4813" extrusionOk="0">
                  <a:moveTo>
                    <a:pt x="4712" y="4587"/>
                  </a:moveTo>
                  <a:cubicBezTo>
                    <a:pt x="5238" y="4812"/>
                    <a:pt x="5740" y="4687"/>
                    <a:pt x="6065" y="4186"/>
                  </a:cubicBezTo>
                  <a:cubicBezTo>
                    <a:pt x="6266" y="3760"/>
                    <a:pt x="6166" y="3133"/>
                    <a:pt x="5740" y="2807"/>
                  </a:cubicBezTo>
                  <a:lnTo>
                    <a:pt x="2607" y="527"/>
                  </a:lnTo>
                  <a:lnTo>
                    <a:pt x="2607" y="527"/>
                  </a:lnTo>
                  <a:cubicBezTo>
                    <a:pt x="2607" y="426"/>
                    <a:pt x="2506" y="426"/>
                    <a:pt x="2406" y="426"/>
                  </a:cubicBezTo>
                  <a:cubicBezTo>
                    <a:pt x="1679" y="0"/>
                    <a:pt x="852" y="201"/>
                    <a:pt x="426" y="928"/>
                  </a:cubicBezTo>
                  <a:cubicBezTo>
                    <a:pt x="0" y="1679"/>
                    <a:pt x="226" y="2607"/>
                    <a:pt x="953" y="3033"/>
                  </a:cubicBezTo>
                  <a:cubicBezTo>
                    <a:pt x="1053" y="3033"/>
                    <a:pt x="1053" y="3033"/>
                    <a:pt x="1153" y="3133"/>
                  </a:cubicBezTo>
                  <a:lnTo>
                    <a:pt x="1153" y="3133"/>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410;p58">
              <a:extLst>
                <a:ext uri="{FF2B5EF4-FFF2-40B4-BE49-F238E27FC236}">
                  <a16:creationId xmlns:a16="http://schemas.microsoft.com/office/drawing/2014/main" id="{E02CA2AC-0C2F-417E-AAD4-299F8387737B}"/>
                </a:ext>
              </a:extLst>
            </p:cNvPr>
            <p:cNvSpPr/>
            <p:nvPr/>
          </p:nvSpPr>
          <p:spPr>
            <a:xfrm>
              <a:off x="3757606" y="2046944"/>
              <a:ext cx="69263" cy="89743"/>
            </a:xfrm>
            <a:custGeom>
              <a:avLst/>
              <a:gdLst/>
              <a:ahLst/>
              <a:cxnLst/>
              <a:rect l="l" t="t" r="r" b="b"/>
              <a:pathLst>
                <a:path w="4914" h="6367" extrusionOk="0">
                  <a:moveTo>
                    <a:pt x="327" y="1554"/>
                  </a:moveTo>
                  <a:cubicBezTo>
                    <a:pt x="1" y="1128"/>
                    <a:pt x="227" y="502"/>
                    <a:pt x="628" y="301"/>
                  </a:cubicBezTo>
                  <a:cubicBezTo>
                    <a:pt x="1154" y="0"/>
                    <a:pt x="1680" y="201"/>
                    <a:pt x="1981" y="627"/>
                  </a:cubicBezTo>
                  <a:lnTo>
                    <a:pt x="4387" y="3634"/>
                  </a:lnTo>
                  <a:lnTo>
                    <a:pt x="4387" y="3634"/>
                  </a:lnTo>
                  <a:cubicBezTo>
                    <a:pt x="4387" y="3760"/>
                    <a:pt x="4487" y="3860"/>
                    <a:pt x="4487" y="3860"/>
                  </a:cubicBezTo>
                  <a:cubicBezTo>
                    <a:pt x="4913" y="4587"/>
                    <a:pt x="4713" y="5514"/>
                    <a:pt x="3986" y="5940"/>
                  </a:cubicBezTo>
                  <a:cubicBezTo>
                    <a:pt x="3234" y="6366"/>
                    <a:pt x="2307" y="6141"/>
                    <a:pt x="1881" y="5414"/>
                  </a:cubicBezTo>
                  <a:cubicBezTo>
                    <a:pt x="1881" y="5314"/>
                    <a:pt x="1780" y="5213"/>
                    <a:pt x="1780" y="5113"/>
                  </a:cubicBezTo>
                  <a:lnTo>
                    <a:pt x="1780" y="5113"/>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411;p58">
              <a:extLst>
                <a:ext uri="{FF2B5EF4-FFF2-40B4-BE49-F238E27FC236}">
                  <a16:creationId xmlns:a16="http://schemas.microsoft.com/office/drawing/2014/main" id="{B0207760-27D5-4EF2-BF68-6E3B989BC7F7}"/>
                </a:ext>
              </a:extLst>
            </p:cNvPr>
            <p:cNvSpPr/>
            <p:nvPr/>
          </p:nvSpPr>
          <p:spPr>
            <a:xfrm>
              <a:off x="3550255" y="1691919"/>
              <a:ext cx="67487" cy="88319"/>
            </a:xfrm>
            <a:custGeom>
              <a:avLst/>
              <a:gdLst/>
              <a:ahLst/>
              <a:cxnLst/>
              <a:rect l="l" t="t" r="r" b="b"/>
              <a:pathLst>
                <a:path w="4788" h="6266" extrusionOk="0">
                  <a:moveTo>
                    <a:pt x="2807" y="5765"/>
                  </a:moveTo>
                  <a:cubicBezTo>
                    <a:pt x="3133" y="6166"/>
                    <a:pt x="3760" y="6266"/>
                    <a:pt x="4161" y="6065"/>
                  </a:cubicBezTo>
                  <a:cubicBezTo>
                    <a:pt x="4687" y="5765"/>
                    <a:pt x="4787" y="5238"/>
                    <a:pt x="4587" y="4712"/>
                  </a:cubicBezTo>
                  <a:lnTo>
                    <a:pt x="3133" y="1153"/>
                  </a:lnTo>
                  <a:lnTo>
                    <a:pt x="3133" y="1153"/>
                  </a:lnTo>
                  <a:cubicBezTo>
                    <a:pt x="3033" y="1053"/>
                    <a:pt x="3033" y="1053"/>
                    <a:pt x="3033" y="953"/>
                  </a:cubicBezTo>
                  <a:cubicBezTo>
                    <a:pt x="2607" y="226"/>
                    <a:pt x="1654" y="0"/>
                    <a:pt x="927" y="426"/>
                  </a:cubicBezTo>
                  <a:cubicBezTo>
                    <a:pt x="201" y="852"/>
                    <a:pt x="0" y="1780"/>
                    <a:pt x="401" y="2406"/>
                  </a:cubicBezTo>
                  <a:cubicBezTo>
                    <a:pt x="401" y="2507"/>
                    <a:pt x="401" y="2632"/>
                    <a:pt x="526" y="2632"/>
                  </a:cubicBezTo>
                  <a:lnTo>
                    <a:pt x="526" y="2632"/>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412;p58">
              <a:extLst>
                <a:ext uri="{FF2B5EF4-FFF2-40B4-BE49-F238E27FC236}">
                  <a16:creationId xmlns:a16="http://schemas.microsoft.com/office/drawing/2014/main" id="{EE3530D4-B6D4-451A-906F-22F0E27800DD}"/>
                </a:ext>
              </a:extLst>
            </p:cNvPr>
            <p:cNvSpPr/>
            <p:nvPr/>
          </p:nvSpPr>
          <p:spPr>
            <a:xfrm>
              <a:off x="3522347" y="1787652"/>
              <a:ext cx="276614" cy="276967"/>
            </a:xfrm>
            <a:custGeom>
              <a:avLst/>
              <a:gdLst/>
              <a:ahLst/>
              <a:cxnLst/>
              <a:rect l="l" t="t" r="r" b="b"/>
              <a:pathLst>
                <a:path w="19625" h="19650" fill="none" extrusionOk="0">
                  <a:moveTo>
                    <a:pt x="9800" y="19650"/>
                  </a:moveTo>
                  <a:cubicBezTo>
                    <a:pt x="15238" y="19650"/>
                    <a:pt x="19624" y="15264"/>
                    <a:pt x="19624" y="9825"/>
                  </a:cubicBezTo>
                  <a:cubicBezTo>
                    <a:pt x="19624" y="4386"/>
                    <a:pt x="15238" y="0"/>
                    <a:pt x="9800" y="0"/>
                  </a:cubicBezTo>
                  <a:cubicBezTo>
                    <a:pt x="4386" y="0"/>
                    <a:pt x="0" y="4386"/>
                    <a:pt x="0" y="9825"/>
                  </a:cubicBezTo>
                  <a:cubicBezTo>
                    <a:pt x="0" y="15264"/>
                    <a:pt x="4386" y="19650"/>
                    <a:pt x="9800" y="19650"/>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413;p58">
              <a:extLst>
                <a:ext uri="{FF2B5EF4-FFF2-40B4-BE49-F238E27FC236}">
                  <a16:creationId xmlns:a16="http://schemas.microsoft.com/office/drawing/2014/main" id="{4783D047-5395-441C-913D-48053815210D}"/>
                </a:ext>
              </a:extLst>
            </p:cNvPr>
            <p:cNvSpPr/>
            <p:nvPr/>
          </p:nvSpPr>
          <p:spPr>
            <a:xfrm>
              <a:off x="3638560" y="1676020"/>
              <a:ext cx="42764" cy="92562"/>
            </a:xfrm>
            <a:custGeom>
              <a:avLst/>
              <a:gdLst/>
              <a:ahLst/>
              <a:cxnLst/>
              <a:rect l="l" t="t" r="r" b="b"/>
              <a:pathLst>
                <a:path w="3034" h="6567" fill="none" extrusionOk="0">
                  <a:moveTo>
                    <a:pt x="2607" y="5640"/>
                  </a:moveTo>
                  <a:cubicBezTo>
                    <a:pt x="2507" y="6141"/>
                    <a:pt x="2081" y="6567"/>
                    <a:pt x="1555" y="6567"/>
                  </a:cubicBezTo>
                  <a:cubicBezTo>
                    <a:pt x="1028" y="6567"/>
                    <a:pt x="627" y="6141"/>
                    <a:pt x="527" y="5640"/>
                  </a:cubicBezTo>
                  <a:lnTo>
                    <a:pt x="101" y="1755"/>
                  </a:lnTo>
                  <a:lnTo>
                    <a:pt x="101" y="1755"/>
                  </a:lnTo>
                  <a:cubicBezTo>
                    <a:pt x="101" y="1655"/>
                    <a:pt x="1" y="1655"/>
                    <a:pt x="1" y="1554"/>
                  </a:cubicBezTo>
                  <a:cubicBezTo>
                    <a:pt x="1" y="727"/>
                    <a:pt x="728" y="0"/>
                    <a:pt x="1555" y="0"/>
                  </a:cubicBezTo>
                  <a:cubicBezTo>
                    <a:pt x="2407" y="0"/>
                    <a:pt x="3033" y="727"/>
                    <a:pt x="3033" y="1554"/>
                  </a:cubicBezTo>
                  <a:lnTo>
                    <a:pt x="3033" y="1755"/>
                  </a:lnTo>
                  <a:lnTo>
                    <a:pt x="3033" y="1755"/>
                  </a:ln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414;p58">
              <a:extLst>
                <a:ext uri="{FF2B5EF4-FFF2-40B4-BE49-F238E27FC236}">
                  <a16:creationId xmlns:a16="http://schemas.microsoft.com/office/drawing/2014/main" id="{BA555DB3-1E8C-46F9-A25C-F1C76A1B4651}"/>
                </a:ext>
              </a:extLst>
            </p:cNvPr>
            <p:cNvSpPr/>
            <p:nvPr/>
          </p:nvSpPr>
          <p:spPr>
            <a:xfrm>
              <a:off x="3638560" y="2085099"/>
              <a:ext cx="42764" cy="91152"/>
            </a:xfrm>
            <a:custGeom>
              <a:avLst/>
              <a:gdLst/>
              <a:ahLst/>
              <a:cxnLst/>
              <a:rect l="l" t="t" r="r" b="b"/>
              <a:pathLst>
                <a:path w="3034" h="6467" fill="none" extrusionOk="0">
                  <a:moveTo>
                    <a:pt x="2607" y="827"/>
                  </a:moveTo>
                  <a:cubicBezTo>
                    <a:pt x="2507" y="301"/>
                    <a:pt x="2081" y="0"/>
                    <a:pt x="1555" y="0"/>
                  </a:cubicBezTo>
                  <a:cubicBezTo>
                    <a:pt x="1028" y="0"/>
                    <a:pt x="627" y="301"/>
                    <a:pt x="527" y="827"/>
                  </a:cubicBezTo>
                  <a:lnTo>
                    <a:pt x="101" y="4687"/>
                  </a:lnTo>
                  <a:lnTo>
                    <a:pt x="101" y="4687"/>
                  </a:lnTo>
                  <a:cubicBezTo>
                    <a:pt x="101" y="4812"/>
                    <a:pt x="1" y="4912"/>
                    <a:pt x="1" y="5013"/>
                  </a:cubicBezTo>
                  <a:cubicBezTo>
                    <a:pt x="1" y="5840"/>
                    <a:pt x="728" y="6466"/>
                    <a:pt x="1555" y="6466"/>
                  </a:cubicBezTo>
                  <a:cubicBezTo>
                    <a:pt x="2407" y="6466"/>
                    <a:pt x="3033" y="5840"/>
                    <a:pt x="3033" y="5013"/>
                  </a:cubicBezTo>
                  <a:lnTo>
                    <a:pt x="3033" y="4687"/>
                  </a:lnTo>
                  <a:lnTo>
                    <a:pt x="3033" y="4687"/>
                  </a:ln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415;p58">
              <a:extLst>
                <a:ext uri="{FF2B5EF4-FFF2-40B4-BE49-F238E27FC236}">
                  <a16:creationId xmlns:a16="http://schemas.microsoft.com/office/drawing/2014/main" id="{0C76808E-576C-461F-A082-2570E49E8ABE}"/>
                </a:ext>
              </a:extLst>
            </p:cNvPr>
            <p:cNvSpPr/>
            <p:nvPr/>
          </p:nvSpPr>
          <p:spPr>
            <a:xfrm>
              <a:off x="3731122" y="1703928"/>
              <a:ext cx="67839" cy="89743"/>
            </a:xfrm>
            <a:custGeom>
              <a:avLst/>
              <a:gdLst/>
              <a:ahLst/>
              <a:cxnLst/>
              <a:rect l="l" t="t" r="r" b="b"/>
              <a:pathLst>
                <a:path w="4813" h="6367" fill="none" extrusionOk="0">
                  <a:moveTo>
                    <a:pt x="1880" y="5740"/>
                  </a:moveTo>
                  <a:cubicBezTo>
                    <a:pt x="1579" y="6266"/>
                    <a:pt x="1053" y="6366"/>
                    <a:pt x="627" y="6041"/>
                  </a:cubicBezTo>
                  <a:cubicBezTo>
                    <a:pt x="101" y="5840"/>
                    <a:pt x="0" y="5213"/>
                    <a:pt x="226" y="4787"/>
                  </a:cubicBezTo>
                  <a:lnTo>
                    <a:pt x="1679" y="1254"/>
                  </a:lnTo>
                  <a:lnTo>
                    <a:pt x="1679" y="1254"/>
                  </a:lnTo>
                  <a:cubicBezTo>
                    <a:pt x="1679" y="1153"/>
                    <a:pt x="1780" y="1028"/>
                    <a:pt x="1780" y="928"/>
                  </a:cubicBezTo>
                  <a:cubicBezTo>
                    <a:pt x="2206" y="301"/>
                    <a:pt x="3133" y="0"/>
                    <a:pt x="3860" y="401"/>
                  </a:cubicBezTo>
                  <a:cubicBezTo>
                    <a:pt x="4612" y="827"/>
                    <a:pt x="4812" y="1780"/>
                    <a:pt x="4386" y="2507"/>
                  </a:cubicBezTo>
                  <a:cubicBezTo>
                    <a:pt x="4386" y="2607"/>
                    <a:pt x="4286" y="2607"/>
                    <a:pt x="4286" y="2707"/>
                  </a:cubicBezTo>
                  <a:lnTo>
                    <a:pt x="4286" y="2707"/>
                  </a:ln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416;p58">
              <a:extLst>
                <a:ext uri="{FF2B5EF4-FFF2-40B4-BE49-F238E27FC236}">
                  <a16:creationId xmlns:a16="http://schemas.microsoft.com/office/drawing/2014/main" id="{3DF2E50F-4379-4E06-AD0B-E4C32CDE4920}"/>
                </a:ext>
              </a:extLst>
            </p:cNvPr>
            <p:cNvSpPr/>
            <p:nvPr/>
          </p:nvSpPr>
          <p:spPr>
            <a:xfrm>
              <a:off x="3522347" y="2060010"/>
              <a:ext cx="67487" cy="88333"/>
            </a:xfrm>
            <a:custGeom>
              <a:avLst/>
              <a:gdLst/>
              <a:ahLst/>
              <a:cxnLst/>
              <a:rect l="l" t="t" r="r" b="b"/>
              <a:pathLst>
                <a:path w="4788" h="6267" fill="none" extrusionOk="0">
                  <a:moveTo>
                    <a:pt x="4587" y="1580"/>
                  </a:moveTo>
                  <a:cubicBezTo>
                    <a:pt x="4787" y="1053"/>
                    <a:pt x="4687" y="527"/>
                    <a:pt x="4161" y="201"/>
                  </a:cubicBezTo>
                  <a:cubicBezTo>
                    <a:pt x="3760" y="1"/>
                    <a:pt x="3133" y="101"/>
                    <a:pt x="2907" y="527"/>
                  </a:cubicBezTo>
                  <a:lnTo>
                    <a:pt x="501" y="3660"/>
                  </a:lnTo>
                  <a:lnTo>
                    <a:pt x="501" y="3660"/>
                  </a:lnTo>
                  <a:cubicBezTo>
                    <a:pt x="501" y="3660"/>
                    <a:pt x="401" y="3760"/>
                    <a:pt x="401" y="3860"/>
                  </a:cubicBezTo>
                  <a:cubicBezTo>
                    <a:pt x="0" y="4587"/>
                    <a:pt x="201" y="5439"/>
                    <a:pt x="927" y="5840"/>
                  </a:cubicBezTo>
                  <a:cubicBezTo>
                    <a:pt x="1654" y="6266"/>
                    <a:pt x="2607" y="6066"/>
                    <a:pt x="3008" y="5339"/>
                  </a:cubicBezTo>
                  <a:cubicBezTo>
                    <a:pt x="3008" y="5214"/>
                    <a:pt x="3008" y="5214"/>
                    <a:pt x="3133" y="5114"/>
                  </a:cubicBezTo>
                  <a:lnTo>
                    <a:pt x="3133" y="5114"/>
                  </a:ln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417;p58">
              <a:extLst>
                <a:ext uri="{FF2B5EF4-FFF2-40B4-BE49-F238E27FC236}">
                  <a16:creationId xmlns:a16="http://schemas.microsoft.com/office/drawing/2014/main" id="{9E07805E-A125-46D8-8498-9A8BE499B0AD}"/>
                </a:ext>
              </a:extLst>
            </p:cNvPr>
            <p:cNvSpPr/>
            <p:nvPr/>
          </p:nvSpPr>
          <p:spPr>
            <a:xfrm>
              <a:off x="3792943" y="1787652"/>
              <a:ext cx="89743" cy="69249"/>
            </a:xfrm>
            <a:custGeom>
              <a:avLst/>
              <a:gdLst/>
              <a:ahLst/>
              <a:cxnLst/>
              <a:rect l="l" t="t" r="r" b="b"/>
              <a:pathLst>
                <a:path w="6367" h="4913" fill="none" extrusionOk="0">
                  <a:moveTo>
                    <a:pt x="1579" y="4612"/>
                  </a:moveTo>
                  <a:cubicBezTo>
                    <a:pt x="1153" y="4913"/>
                    <a:pt x="527" y="4712"/>
                    <a:pt x="326" y="4286"/>
                  </a:cubicBezTo>
                  <a:cubicBezTo>
                    <a:pt x="0" y="3760"/>
                    <a:pt x="226" y="3233"/>
                    <a:pt x="627" y="2933"/>
                  </a:cubicBezTo>
                  <a:lnTo>
                    <a:pt x="3659" y="527"/>
                  </a:lnTo>
                  <a:lnTo>
                    <a:pt x="3659" y="527"/>
                  </a:lnTo>
                  <a:cubicBezTo>
                    <a:pt x="3760" y="527"/>
                    <a:pt x="3860" y="426"/>
                    <a:pt x="3860" y="426"/>
                  </a:cubicBezTo>
                  <a:cubicBezTo>
                    <a:pt x="4612" y="0"/>
                    <a:pt x="5539" y="226"/>
                    <a:pt x="5965" y="953"/>
                  </a:cubicBezTo>
                  <a:cubicBezTo>
                    <a:pt x="6366" y="1679"/>
                    <a:pt x="6166" y="2607"/>
                    <a:pt x="5439" y="3033"/>
                  </a:cubicBezTo>
                  <a:cubicBezTo>
                    <a:pt x="5339" y="3033"/>
                    <a:pt x="5238" y="3133"/>
                    <a:pt x="5238" y="3133"/>
                  </a:cubicBezTo>
                  <a:lnTo>
                    <a:pt x="5238" y="3133"/>
                  </a:ln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418;p58">
              <a:extLst>
                <a:ext uri="{FF2B5EF4-FFF2-40B4-BE49-F238E27FC236}">
                  <a16:creationId xmlns:a16="http://schemas.microsoft.com/office/drawing/2014/main" id="{D7AF15DB-9101-45BD-85DD-31335B6CD0B2}"/>
                </a:ext>
              </a:extLst>
            </p:cNvPr>
            <p:cNvSpPr/>
            <p:nvPr/>
          </p:nvSpPr>
          <p:spPr>
            <a:xfrm>
              <a:off x="3438270" y="1996780"/>
              <a:ext cx="89743" cy="67839"/>
            </a:xfrm>
            <a:custGeom>
              <a:avLst/>
              <a:gdLst/>
              <a:ahLst/>
              <a:cxnLst/>
              <a:rect l="l" t="t" r="r" b="b"/>
              <a:pathLst>
                <a:path w="6367" h="4813" fill="none" extrusionOk="0">
                  <a:moveTo>
                    <a:pt x="5740" y="1980"/>
                  </a:moveTo>
                  <a:cubicBezTo>
                    <a:pt x="6166" y="1680"/>
                    <a:pt x="6366" y="1053"/>
                    <a:pt x="6065" y="627"/>
                  </a:cubicBezTo>
                  <a:cubicBezTo>
                    <a:pt x="5740" y="201"/>
                    <a:pt x="5213" y="0"/>
                    <a:pt x="4812" y="201"/>
                  </a:cubicBezTo>
                  <a:lnTo>
                    <a:pt x="1153" y="1680"/>
                  </a:lnTo>
                  <a:lnTo>
                    <a:pt x="1153" y="1680"/>
                  </a:lnTo>
                  <a:cubicBezTo>
                    <a:pt x="1153" y="1780"/>
                    <a:pt x="1053" y="1780"/>
                    <a:pt x="953" y="1780"/>
                  </a:cubicBezTo>
                  <a:cubicBezTo>
                    <a:pt x="201" y="2181"/>
                    <a:pt x="0" y="3133"/>
                    <a:pt x="426" y="3860"/>
                  </a:cubicBezTo>
                  <a:cubicBezTo>
                    <a:pt x="827" y="4587"/>
                    <a:pt x="1780" y="4813"/>
                    <a:pt x="2507" y="4386"/>
                  </a:cubicBezTo>
                  <a:cubicBezTo>
                    <a:pt x="2507" y="4386"/>
                    <a:pt x="2607" y="4386"/>
                    <a:pt x="2707" y="4286"/>
                  </a:cubicBezTo>
                  <a:lnTo>
                    <a:pt x="2707" y="4286"/>
                  </a:ln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419;p58">
              <a:extLst>
                <a:ext uri="{FF2B5EF4-FFF2-40B4-BE49-F238E27FC236}">
                  <a16:creationId xmlns:a16="http://schemas.microsoft.com/office/drawing/2014/main" id="{4490C86A-8030-498F-8DD1-0676D8BD139D}"/>
                </a:ext>
              </a:extLst>
            </p:cNvPr>
            <p:cNvSpPr/>
            <p:nvPr/>
          </p:nvSpPr>
          <p:spPr>
            <a:xfrm>
              <a:off x="3818018" y="1905641"/>
              <a:ext cx="92928" cy="42398"/>
            </a:xfrm>
            <a:custGeom>
              <a:avLst/>
              <a:gdLst/>
              <a:ahLst/>
              <a:cxnLst/>
              <a:rect l="l" t="t" r="r" b="b"/>
              <a:pathLst>
                <a:path w="6593" h="3008" fill="none" extrusionOk="0">
                  <a:moveTo>
                    <a:pt x="953" y="2507"/>
                  </a:moveTo>
                  <a:cubicBezTo>
                    <a:pt x="427" y="2381"/>
                    <a:pt x="1" y="1980"/>
                    <a:pt x="1" y="1454"/>
                  </a:cubicBezTo>
                  <a:cubicBezTo>
                    <a:pt x="1" y="928"/>
                    <a:pt x="427" y="502"/>
                    <a:pt x="953" y="502"/>
                  </a:cubicBezTo>
                  <a:lnTo>
                    <a:pt x="4813" y="0"/>
                  </a:lnTo>
                  <a:lnTo>
                    <a:pt x="4813" y="0"/>
                  </a:lnTo>
                  <a:lnTo>
                    <a:pt x="5013" y="0"/>
                  </a:lnTo>
                  <a:cubicBezTo>
                    <a:pt x="5840" y="0"/>
                    <a:pt x="6592" y="627"/>
                    <a:pt x="6592" y="1454"/>
                  </a:cubicBezTo>
                  <a:cubicBezTo>
                    <a:pt x="6592" y="2281"/>
                    <a:pt x="5840" y="3008"/>
                    <a:pt x="5013" y="3008"/>
                  </a:cubicBezTo>
                  <a:cubicBezTo>
                    <a:pt x="5013" y="3008"/>
                    <a:pt x="4913" y="3008"/>
                    <a:pt x="4813" y="2908"/>
                  </a:cubicBezTo>
                  <a:lnTo>
                    <a:pt x="4813" y="2908"/>
                  </a:ln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420;p58">
              <a:extLst>
                <a:ext uri="{FF2B5EF4-FFF2-40B4-BE49-F238E27FC236}">
                  <a16:creationId xmlns:a16="http://schemas.microsoft.com/office/drawing/2014/main" id="{F8B0E4FF-03EE-4E24-8777-28BF97D58BC9}"/>
                </a:ext>
              </a:extLst>
            </p:cNvPr>
            <p:cNvSpPr/>
            <p:nvPr/>
          </p:nvSpPr>
          <p:spPr>
            <a:xfrm>
              <a:off x="3410362" y="1905641"/>
              <a:ext cx="92562" cy="42398"/>
            </a:xfrm>
            <a:custGeom>
              <a:avLst/>
              <a:gdLst/>
              <a:ahLst/>
              <a:cxnLst/>
              <a:rect l="l" t="t" r="r" b="b"/>
              <a:pathLst>
                <a:path w="6567" h="3008" fill="none" extrusionOk="0">
                  <a:moveTo>
                    <a:pt x="5639" y="2507"/>
                  </a:moveTo>
                  <a:cubicBezTo>
                    <a:pt x="6166" y="2381"/>
                    <a:pt x="6567" y="1980"/>
                    <a:pt x="6567" y="1454"/>
                  </a:cubicBezTo>
                  <a:cubicBezTo>
                    <a:pt x="6567" y="928"/>
                    <a:pt x="6166" y="502"/>
                    <a:pt x="5639" y="502"/>
                  </a:cubicBezTo>
                  <a:lnTo>
                    <a:pt x="1780" y="0"/>
                  </a:lnTo>
                  <a:lnTo>
                    <a:pt x="1780" y="0"/>
                  </a:lnTo>
                  <a:lnTo>
                    <a:pt x="1454" y="0"/>
                  </a:lnTo>
                  <a:cubicBezTo>
                    <a:pt x="727" y="0"/>
                    <a:pt x="0" y="627"/>
                    <a:pt x="0" y="1454"/>
                  </a:cubicBezTo>
                  <a:cubicBezTo>
                    <a:pt x="0" y="2281"/>
                    <a:pt x="727" y="3008"/>
                    <a:pt x="1454" y="3008"/>
                  </a:cubicBezTo>
                  <a:cubicBezTo>
                    <a:pt x="1554" y="3008"/>
                    <a:pt x="1679" y="3008"/>
                    <a:pt x="1780" y="2908"/>
                  </a:cubicBezTo>
                  <a:lnTo>
                    <a:pt x="1780" y="2908"/>
                  </a:ln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421;p58">
              <a:extLst>
                <a:ext uri="{FF2B5EF4-FFF2-40B4-BE49-F238E27FC236}">
                  <a16:creationId xmlns:a16="http://schemas.microsoft.com/office/drawing/2014/main" id="{36282A6E-EEB9-4AAE-BE2C-0D8C06E55724}"/>
                </a:ext>
              </a:extLst>
            </p:cNvPr>
            <p:cNvSpPr/>
            <p:nvPr/>
          </p:nvSpPr>
          <p:spPr>
            <a:xfrm>
              <a:off x="3792943" y="1996780"/>
              <a:ext cx="89743" cy="67839"/>
            </a:xfrm>
            <a:custGeom>
              <a:avLst/>
              <a:gdLst/>
              <a:ahLst/>
              <a:cxnLst/>
              <a:rect l="l" t="t" r="r" b="b"/>
              <a:pathLst>
                <a:path w="6367" h="4813" fill="none" extrusionOk="0">
                  <a:moveTo>
                    <a:pt x="627" y="1980"/>
                  </a:moveTo>
                  <a:cubicBezTo>
                    <a:pt x="226" y="1680"/>
                    <a:pt x="0" y="1053"/>
                    <a:pt x="326" y="627"/>
                  </a:cubicBezTo>
                  <a:cubicBezTo>
                    <a:pt x="527" y="201"/>
                    <a:pt x="1153" y="0"/>
                    <a:pt x="1579" y="201"/>
                  </a:cubicBezTo>
                  <a:lnTo>
                    <a:pt x="5238" y="1680"/>
                  </a:lnTo>
                  <a:lnTo>
                    <a:pt x="5238" y="1680"/>
                  </a:lnTo>
                  <a:cubicBezTo>
                    <a:pt x="5238" y="1780"/>
                    <a:pt x="5339" y="1780"/>
                    <a:pt x="5439" y="1780"/>
                  </a:cubicBezTo>
                  <a:cubicBezTo>
                    <a:pt x="6166" y="2181"/>
                    <a:pt x="6366" y="3133"/>
                    <a:pt x="5965" y="3860"/>
                  </a:cubicBezTo>
                  <a:cubicBezTo>
                    <a:pt x="5539" y="4587"/>
                    <a:pt x="4612" y="4813"/>
                    <a:pt x="3860" y="4386"/>
                  </a:cubicBezTo>
                  <a:cubicBezTo>
                    <a:pt x="3860" y="4386"/>
                    <a:pt x="3760" y="4386"/>
                    <a:pt x="3659" y="4286"/>
                  </a:cubicBezTo>
                  <a:lnTo>
                    <a:pt x="3659" y="4286"/>
                  </a:ln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422;p58">
              <a:extLst>
                <a:ext uri="{FF2B5EF4-FFF2-40B4-BE49-F238E27FC236}">
                  <a16:creationId xmlns:a16="http://schemas.microsoft.com/office/drawing/2014/main" id="{9C91932C-E46B-4100-8278-8B2039B80FCB}"/>
                </a:ext>
              </a:extLst>
            </p:cNvPr>
            <p:cNvSpPr/>
            <p:nvPr/>
          </p:nvSpPr>
          <p:spPr>
            <a:xfrm>
              <a:off x="3438270" y="1787652"/>
              <a:ext cx="89743" cy="69249"/>
            </a:xfrm>
            <a:custGeom>
              <a:avLst/>
              <a:gdLst/>
              <a:ahLst/>
              <a:cxnLst/>
              <a:rect l="l" t="t" r="r" b="b"/>
              <a:pathLst>
                <a:path w="6367" h="4913" fill="none" extrusionOk="0">
                  <a:moveTo>
                    <a:pt x="4812" y="4612"/>
                  </a:moveTo>
                  <a:cubicBezTo>
                    <a:pt x="5213" y="4913"/>
                    <a:pt x="5740" y="4712"/>
                    <a:pt x="6065" y="4286"/>
                  </a:cubicBezTo>
                  <a:cubicBezTo>
                    <a:pt x="6366" y="3760"/>
                    <a:pt x="6166" y="3233"/>
                    <a:pt x="5740" y="2933"/>
                  </a:cubicBezTo>
                  <a:lnTo>
                    <a:pt x="2707" y="527"/>
                  </a:lnTo>
                  <a:lnTo>
                    <a:pt x="2707" y="527"/>
                  </a:lnTo>
                  <a:cubicBezTo>
                    <a:pt x="2607" y="527"/>
                    <a:pt x="2507" y="426"/>
                    <a:pt x="2507" y="426"/>
                  </a:cubicBezTo>
                  <a:cubicBezTo>
                    <a:pt x="1780" y="0"/>
                    <a:pt x="827" y="226"/>
                    <a:pt x="426" y="953"/>
                  </a:cubicBezTo>
                  <a:cubicBezTo>
                    <a:pt x="0" y="1679"/>
                    <a:pt x="201" y="2607"/>
                    <a:pt x="953" y="3033"/>
                  </a:cubicBezTo>
                  <a:cubicBezTo>
                    <a:pt x="1053" y="3033"/>
                    <a:pt x="1153" y="3133"/>
                    <a:pt x="1153" y="3133"/>
                  </a:cubicBezTo>
                  <a:lnTo>
                    <a:pt x="1153" y="3133"/>
                  </a:ln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423;p58">
              <a:extLst>
                <a:ext uri="{FF2B5EF4-FFF2-40B4-BE49-F238E27FC236}">
                  <a16:creationId xmlns:a16="http://schemas.microsoft.com/office/drawing/2014/main" id="{698B469E-0872-413D-8110-37C46F6C664C}"/>
                </a:ext>
              </a:extLst>
            </p:cNvPr>
            <p:cNvSpPr/>
            <p:nvPr/>
          </p:nvSpPr>
          <p:spPr>
            <a:xfrm>
              <a:off x="3731122" y="2060010"/>
              <a:ext cx="67839" cy="88333"/>
            </a:xfrm>
            <a:custGeom>
              <a:avLst/>
              <a:gdLst/>
              <a:ahLst/>
              <a:cxnLst/>
              <a:rect l="l" t="t" r="r" b="b"/>
              <a:pathLst>
                <a:path w="4813" h="6267" fill="none" extrusionOk="0">
                  <a:moveTo>
                    <a:pt x="226" y="1580"/>
                  </a:moveTo>
                  <a:cubicBezTo>
                    <a:pt x="0" y="1053"/>
                    <a:pt x="101" y="527"/>
                    <a:pt x="627" y="201"/>
                  </a:cubicBezTo>
                  <a:cubicBezTo>
                    <a:pt x="1053" y="1"/>
                    <a:pt x="1579" y="101"/>
                    <a:pt x="1880" y="527"/>
                  </a:cubicBezTo>
                  <a:lnTo>
                    <a:pt x="4286" y="3660"/>
                  </a:lnTo>
                  <a:lnTo>
                    <a:pt x="4286" y="3660"/>
                  </a:lnTo>
                  <a:cubicBezTo>
                    <a:pt x="4286" y="3660"/>
                    <a:pt x="4386" y="3760"/>
                    <a:pt x="4386" y="3860"/>
                  </a:cubicBezTo>
                  <a:cubicBezTo>
                    <a:pt x="4812" y="4587"/>
                    <a:pt x="4612" y="5439"/>
                    <a:pt x="3860" y="5840"/>
                  </a:cubicBezTo>
                  <a:cubicBezTo>
                    <a:pt x="3133" y="6266"/>
                    <a:pt x="2206" y="6066"/>
                    <a:pt x="1780" y="5339"/>
                  </a:cubicBezTo>
                  <a:cubicBezTo>
                    <a:pt x="1780" y="5214"/>
                    <a:pt x="1679" y="5214"/>
                    <a:pt x="1679" y="5114"/>
                  </a:cubicBezTo>
                  <a:lnTo>
                    <a:pt x="1679" y="5114"/>
                  </a:ln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424;p58">
              <a:extLst>
                <a:ext uri="{FF2B5EF4-FFF2-40B4-BE49-F238E27FC236}">
                  <a16:creationId xmlns:a16="http://schemas.microsoft.com/office/drawing/2014/main" id="{36E772D4-42AE-48D3-86E0-EFF34ACB3254}"/>
                </a:ext>
              </a:extLst>
            </p:cNvPr>
            <p:cNvSpPr/>
            <p:nvPr/>
          </p:nvSpPr>
          <p:spPr>
            <a:xfrm>
              <a:off x="3522347" y="1703928"/>
              <a:ext cx="67487" cy="89743"/>
            </a:xfrm>
            <a:custGeom>
              <a:avLst/>
              <a:gdLst/>
              <a:ahLst/>
              <a:cxnLst/>
              <a:rect l="l" t="t" r="r" b="b"/>
              <a:pathLst>
                <a:path w="4788" h="6367" fill="none" extrusionOk="0">
                  <a:moveTo>
                    <a:pt x="2907" y="5740"/>
                  </a:moveTo>
                  <a:cubicBezTo>
                    <a:pt x="3133" y="6266"/>
                    <a:pt x="3760" y="6366"/>
                    <a:pt x="4161" y="6041"/>
                  </a:cubicBezTo>
                  <a:cubicBezTo>
                    <a:pt x="4687" y="5840"/>
                    <a:pt x="4787" y="5213"/>
                    <a:pt x="4587" y="4787"/>
                  </a:cubicBezTo>
                  <a:lnTo>
                    <a:pt x="3133" y="1254"/>
                  </a:lnTo>
                  <a:lnTo>
                    <a:pt x="3133" y="1254"/>
                  </a:lnTo>
                  <a:cubicBezTo>
                    <a:pt x="3008" y="1153"/>
                    <a:pt x="3008" y="1028"/>
                    <a:pt x="3008" y="928"/>
                  </a:cubicBezTo>
                  <a:cubicBezTo>
                    <a:pt x="2607" y="301"/>
                    <a:pt x="1654" y="0"/>
                    <a:pt x="927" y="401"/>
                  </a:cubicBezTo>
                  <a:cubicBezTo>
                    <a:pt x="201" y="827"/>
                    <a:pt x="0" y="1780"/>
                    <a:pt x="401" y="2507"/>
                  </a:cubicBezTo>
                  <a:cubicBezTo>
                    <a:pt x="401" y="2607"/>
                    <a:pt x="501" y="2607"/>
                    <a:pt x="501" y="2707"/>
                  </a:cubicBezTo>
                  <a:lnTo>
                    <a:pt x="501" y="2707"/>
                  </a:ln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425;p58">
              <a:extLst>
                <a:ext uri="{FF2B5EF4-FFF2-40B4-BE49-F238E27FC236}">
                  <a16:creationId xmlns:a16="http://schemas.microsoft.com/office/drawing/2014/main" id="{048193D0-D83F-4E80-94E1-4605B4616698}"/>
                </a:ext>
              </a:extLst>
            </p:cNvPr>
            <p:cNvSpPr/>
            <p:nvPr/>
          </p:nvSpPr>
          <p:spPr>
            <a:xfrm>
              <a:off x="5282643" y="1961458"/>
              <a:ext cx="434168" cy="225041"/>
            </a:xfrm>
            <a:custGeom>
              <a:avLst/>
              <a:gdLst/>
              <a:ahLst/>
              <a:cxnLst/>
              <a:rect l="l" t="t" r="r" b="b"/>
              <a:pathLst>
                <a:path w="30803" h="15966" extrusionOk="0">
                  <a:moveTo>
                    <a:pt x="5840" y="4186"/>
                  </a:moveTo>
                  <a:cubicBezTo>
                    <a:pt x="6692" y="4186"/>
                    <a:pt x="7419" y="4386"/>
                    <a:pt x="8145" y="4687"/>
                  </a:cubicBezTo>
                  <a:cubicBezTo>
                    <a:pt x="8772" y="3960"/>
                    <a:pt x="9699" y="3434"/>
                    <a:pt x="10652" y="3434"/>
                  </a:cubicBezTo>
                  <a:cubicBezTo>
                    <a:pt x="11178" y="3434"/>
                    <a:pt x="11704" y="3559"/>
                    <a:pt x="12105" y="3760"/>
                  </a:cubicBezTo>
                  <a:cubicBezTo>
                    <a:pt x="13158" y="1554"/>
                    <a:pt x="15338" y="0"/>
                    <a:pt x="17970" y="0"/>
                  </a:cubicBezTo>
                  <a:cubicBezTo>
                    <a:pt x="21504" y="0"/>
                    <a:pt x="24336" y="2807"/>
                    <a:pt x="24336" y="6366"/>
                  </a:cubicBezTo>
                  <a:lnTo>
                    <a:pt x="24336" y="6692"/>
                  </a:lnTo>
                  <a:lnTo>
                    <a:pt x="24737" y="6692"/>
                  </a:lnTo>
                  <a:cubicBezTo>
                    <a:pt x="26617" y="6692"/>
                    <a:pt x="28196" y="8246"/>
                    <a:pt x="28196" y="10126"/>
                  </a:cubicBezTo>
                  <a:cubicBezTo>
                    <a:pt x="28196" y="10326"/>
                    <a:pt x="28095" y="10652"/>
                    <a:pt x="28095" y="10852"/>
                  </a:cubicBezTo>
                  <a:lnTo>
                    <a:pt x="28296" y="10852"/>
                  </a:lnTo>
                  <a:cubicBezTo>
                    <a:pt x="29649" y="10852"/>
                    <a:pt x="30802" y="12005"/>
                    <a:pt x="30802" y="13359"/>
                  </a:cubicBezTo>
                  <a:cubicBezTo>
                    <a:pt x="30802" y="14837"/>
                    <a:pt x="29649" y="15965"/>
                    <a:pt x="28296" y="15965"/>
                  </a:cubicBezTo>
                  <a:lnTo>
                    <a:pt x="5840" y="15965"/>
                  </a:lnTo>
                  <a:cubicBezTo>
                    <a:pt x="2607" y="15965"/>
                    <a:pt x="0" y="13258"/>
                    <a:pt x="0" y="10025"/>
                  </a:cubicBezTo>
                  <a:cubicBezTo>
                    <a:pt x="0" y="6792"/>
                    <a:pt x="2607" y="4186"/>
                    <a:pt x="5840" y="4186"/>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426;p58">
              <a:extLst>
                <a:ext uri="{FF2B5EF4-FFF2-40B4-BE49-F238E27FC236}">
                  <a16:creationId xmlns:a16="http://schemas.microsoft.com/office/drawing/2014/main" id="{56FA77B0-8B84-450B-808B-38E83A5F67A2}"/>
                </a:ext>
              </a:extLst>
            </p:cNvPr>
            <p:cNvSpPr/>
            <p:nvPr/>
          </p:nvSpPr>
          <p:spPr>
            <a:xfrm>
              <a:off x="5502018" y="1801071"/>
              <a:ext cx="42750" cy="248706"/>
            </a:xfrm>
            <a:custGeom>
              <a:avLst/>
              <a:gdLst/>
              <a:ahLst/>
              <a:cxnLst/>
              <a:rect l="l" t="t" r="r" b="b"/>
              <a:pathLst>
                <a:path w="3033" h="17645" fill="none" extrusionOk="0">
                  <a:moveTo>
                    <a:pt x="0" y="17645"/>
                  </a:moveTo>
                  <a:lnTo>
                    <a:pt x="0" y="6266"/>
                  </a:lnTo>
                  <a:cubicBezTo>
                    <a:pt x="0" y="3134"/>
                    <a:pt x="1454" y="1454"/>
                    <a:pt x="3033" y="1"/>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427;p58">
              <a:extLst>
                <a:ext uri="{FF2B5EF4-FFF2-40B4-BE49-F238E27FC236}">
                  <a16:creationId xmlns:a16="http://schemas.microsoft.com/office/drawing/2014/main" id="{52AC717B-D8CF-4ED9-9356-EC46E677C354}"/>
                </a:ext>
              </a:extLst>
            </p:cNvPr>
            <p:cNvSpPr/>
            <p:nvPr/>
          </p:nvSpPr>
          <p:spPr>
            <a:xfrm>
              <a:off x="5459268" y="1883385"/>
              <a:ext cx="42764" cy="166391"/>
            </a:xfrm>
            <a:custGeom>
              <a:avLst/>
              <a:gdLst/>
              <a:ahLst/>
              <a:cxnLst/>
              <a:rect l="l" t="t" r="r" b="b"/>
              <a:pathLst>
                <a:path w="3034" h="11805" fill="none" extrusionOk="0">
                  <a:moveTo>
                    <a:pt x="3033" y="11805"/>
                  </a:moveTo>
                  <a:lnTo>
                    <a:pt x="3033" y="4186"/>
                  </a:lnTo>
                  <a:cubicBezTo>
                    <a:pt x="3033" y="2081"/>
                    <a:pt x="1554" y="953"/>
                    <a:pt x="0" y="0"/>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428;p58">
              <a:extLst>
                <a:ext uri="{FF2B5EF4-FFF2-40B4-BE49-F238E27FC236}">
                  <a16:creationId xmlns:a16="http://schemas.microsoft.com/office/drawing/2014/main" id="{8E463D35-8C63-4B6B-8510-6A0EC6B33319}"/>
                </a:ext>
              </a:extLst>
            </p:cNvPr>
            <p:cNvSpPr/>
            <p:nvPr/>
          </p:nvSpPr>
          <p:spPr>
            <a:xfrm>
              <a:off x="5456434" y="2036344"/>
              <a:ext cx="217627" cy="120822"/>
            </a:xfrm>
            <a:custGeom>
              <a:avLst/>
              <a:gdLst/>
              <a:ahLst/>
              <a:cxnLst/>
              <a:rect l="l" t="t" r="r" b="b"/>
              <a:pathLst>
                <a:path w="15440" h="8572" fill="none" extrusionOk="0">
                  <a:moveTo>
                    <a:pt x="15440" y="8572"/>
                  </a:moveTo>
                  <a:cubicBezTo>
                    <a:pt x="15440" y="5865"/>
                    <a:pt x="13259" y="3559"/>
                    <a:pt x="10427" y="3559"/>
                  </a:cubicBezTo>
                  <a:cubicBezTo>
                    <a:pt x="9700" y="3559"/>
                    <a:pt x="9074" y="3660"/>
                    <a:pt x="8447" y="3985"/>
                  </a:cubicBezTo>
                  <a:cubicBezTo>
                    <a:pt x="7921" y="3359"/>
                    <a:pt x="7094" y="2933"/>
                    <a:pt x="6267" y="2933"/>
                  </a:cubicBezTo>
                  <a:cubicBezTo>
                    <a:pt x="5841" y="2933"/>
                    <a:pt x="5314" y="3033"/>
                    <a:pt x="5014" y="3259"/>
                  </a:cubicBezTo>
                  <a:cubicBezTo>
                    <a:pt x="4161" y="1254"/>
                    <a:pt x="2181" y="0"/>
                    <a:pt x="1" y="0"/>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429;p58">
              <a:extLst>
                <a:ext uri="{FF2B5EF4-FFF2-40B4-BE49-F238E27FC236}">
                  <a16:creationId xmlns:a16="http://schemas.microsoft.com/office/drawing/2014/main" id="{6044E26E-A6F6-4166-96EB-D10AEC6F6EF2}"/>
                </a:ext>
              </a:extLst>
            </p:cNvPr>
            <p:cNvSpPr/>
            <p:nvPr/>
          </p:nvSpPr>
          <p:spPr>
            <a:xfrm>
              <a:off x="5343040" y="2087918"/>
              <a:ext cx="166406" cy="54421"/>
            </a:xfrm>
            <a:custGeom>
              <a:avLst/>
              <a:gdLst/>
              <a:ahLst/>
              <a:cxnLst/>
              <a:rect l="l" t="t" r="r" b="b"/>
              <a:pathLst>
                <a:path w="11806" h="3861" fill="none" extrusionOk="0">
                  <a:moveTo>
                    <a:pt x="1" y="3234"/>
                  </a:moveTo>
                  <a:cubicBezTo>
                    <a:pt x="1454" y="853"/>
                    <a:pt x="4487" y="1"/>
                    <a:pt x="6893" y="1479"/>
                  </a:cubicBezTo>
                  <a:cubicBezTo>
                    <a:pt x="7520" y="1780"/>
                    <a:pt x="8046" y="2306"/>
                    <a:pt x="8447" y="2833"/>
                  </a:cubicBezTo>
                  <a:cubicBezTo>
                    <a:pt x="9174" y="2507"/>
                    <a:pt x="10126" y="2607"/>
                    <a:pt x="10853" y="3033"/>
                  </a:cubicBezTo>
                  <a:cubicBezTo>
                    <a:pt x="11279" y="3234"/>
                    <a:pt x="11580" y="3560"/>
                    <a:pt x="11805" y="3860"/>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430;p58">
              <a:extLst>
                <a:ext uri="{FF2B5EF4-FFF2-40B4-BE49-F238E27FC236}">
                  <a16:creationId xmlns:a16="http://schemas.microsoft.com/office/drawing/2014/main" id="{5ABCB3D2-4788-4738-843A-3BCAB5CE53F4}"/>
                </a:ext>
              </a:extLst>
            </p:cNvPr>
            <p:cNvSpPr/>
            <p:nvPr/>
          </p:nvSpPr>
          <p:spPr>
            <a:xfrm>
              <a:off x="5260387" y="3261101"/>
              <a:ext cx="123655" cy="152973"/>
            </a:xfrm>
            <a:custGeom>
              <a:avLst/>
              <a:gdLst/>
              <a:ahLst/>
              <a:cxnLst/>
              <a:rect l="l" t="t" r="r" b="b"/>
              <a:pathLst>
                <a:path w="8773" h="10853" fill="none" extrusionOk="0">
                  <a:moveTo>
                    <a:pt x="8772" y="9298"/>
                  </a:moveTo>
                  <a:cubicBezTo>
                    <a:pt x="8772" y="9298"/>
                    <a:pt x="6491" y="7319"/>
                    <a:pt x="6491" y="5113"/>
                  </a:cubicBezTo>
                  <a:cubicBezTo>
                    <a:pt x="6592" y="2832"/>
                    <a:pt x="7745" y="2206"/>
                    <a:pt x="7745" y="1579"/>
                  </a:cubicBezTo>
                  <a:cubicBezTo>
                    <a:pt x="7745" y="1053"/>
                    <a:pt x="6592" y="0"/>
                    <a:pt x="5013" y="326"/>
                  </a:cubicBezTo>
                  <a:cubicBezTo>
                    <a:pt x="3359" y="527"/>
                    <a:pt x="4386" y="1880"/>
                    <a:pt x="4085" y="4186"/>
                  </a:cubicBezTo>
                  <a:cubicBezTo>
                    <a:pt x="3760" y="6466"/>
                    <a:pt x="3133" y="8471"/>
                    <a:pt x="1579" y="9599"/>
                  </a:cubicBezTo>
                  <a:cubicBezTo>
                    <a:pt x="0" y="10852"/>
                    <a:pt x="8772" y="9298"/>
                    <a:pt x="8772" y="9298"/>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431;p58">
              <a:extLst>
                <a:ext uri="{FF2B5EF4-FFF2-40B4-BE49-F238E27FC236}">
                  <a16:creationId xmlns:a16="http://schemas.microsoft.com/office/drawing/2014/main" id="{67729A04-0E20-4865-8682-37E21E8EF317}"/>
                </a:ext>
              </a:extLst>
            </p:cNvPr>
            <p:cNvSpPr/>
            <p:nvPr/>
          </p:nvSpPr>
          <p:spPr>
            <a:xfrm>
              <a:off x="5061845" y="3346587"/>
              <a:ext cx="556400" cy="440173"/>
            </a:xfrm>
            <a:custGeom>
              <a:avLst/>
              <a:gdLst/>
              <a:ahLst/>
              <a:cxnLst/>
              <a:rect l="l" t="t" r="r" b="b"/>
              <a:pathLst>
                <a:path w="39475" h="31229" fill="none" extrusionOk="0">
                  <a:moveTo>
                    <a:pt x="19725" y="4386"/>
                  </a:moveTo>
                  <a:cubicBezTo>
                    <a:pt x="19525" y="4161"/>
                    <a:pt x="18998" y="3960"/>
                    <a:pt x="18171" y="3660"/>
                  </a:cubicBezTo>
                  <a:cubicBezTo>
                    <a:pt x="6567" y="0"/>
                    <a:pt x="1" y="9173"/>
                    <a:pt x="1454" y="17945"/>
                  </a:cubicBezTo>
                  <a:cubicBezTo>
                    <a:pt x="2708" y="25890"/>
                    <a:pt x="9500" y="31229"/>
                    <a:pt x="19725" y="28497"/>
                  </a:cubicBezTo>
                  <a:cubicBezTo>
                    <a:pt x="29976" y="31229"/>
                    <a:pt x="36768" y="25890"/>
                    <a:pt x="38021" y="17945"/>
                  </a:cubicBezTo>
                  <a:cubicBezTo>
                    <a:pt x="39475" y="9173"/>
                    <a:pt x="32883" y="0"/>
                    <a:pt x="21304" y="3660"/>
                  </a:cubicBezTo>
                  <a:cubicBezTo>
                    <a:pt x="20477" y="3960"/>
                    <a:pt x="19951" y="4161"/>
                    <a:pt x="19725" y="4386"/>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432;p58">
              <a:extLst>
                <a:ext uri="{FF2B5EF4-FFF2-40B4-BE49-F238E27FC236}">
                  <a16:creationId xmlns:a16="http://schemas.microsoft.com/office/drawing/2014/main" id="{4BCF4ADF-32A7-4F14-9218-7432AF80A9F0}"/>
                </a:ext>
              </a:extLst>
            </p:cNvPr>
            <p:cNvSpPr/>
            <p:nvPr/>
          </p:nvSpPr>
          <p:spPr>
            <a:xfrm>
              <a:off x="5120847" y="3331745"/>
              <a:ext cx="438411" cy="469504"/>
            </a:xfrm>
            <a:custGeom>
              <a:avLst/>
              <a:gdLst/>
              <a:ahLst/>
              <a:cxnLst/>
              <a:rect l="l" t="t" r="r" b="b"/>
              <a:pathLst>
                <a:path w="31104" h="33310" fill="none" extrusionOk="0">
                  <a:moveTo>
                    <a:pt x="15539" y="4587"/>
                  </a:moveTo>
                  <a:cubicBezTo>
                    <a:pt x="15765" y="4487"/>
                    <a:pt x="16166" y="4186"/>
                    <a:pt x="16792" y="3860"/>
                  </a:cubicBezTo>
                  <a:cubicBezTo>
                    <a:pt x="25890" y="1"/>
                    <a:pt x="31103" y="9825"/>
                    <a:pt x="29950" y="19124"/>
                  </a:cubicBezTo>
                  <a:cubicBezTo>
                    <a:pt x="28923" y="27570"/>
                    <a:pt x="23685" y="33309"/>
                    <a:pt x="15539" y="30402"/>
                  </a:cubicBezTo>
                  <a:cubicBezTo>
                    <a:pt x="7394" y="33309"/>
                    <a:pt x="2181" y="27570"/>
                    <a:pt x="1128" y="19124"/>
                  </a:cubicBezTo>
                  <a:cubicBezTo>
                    <a:pt x="0" y="9825"/>
                    <a:pt x="5213" y="1"/>
                    <a:pt x="14286" y="3860"/>
                  </a:cubicBezTo>
                  <a:cubicBezTo>
                    <a:pt x="14913" y="4186"/>
                    <a:pt x="15339" y="4487"/>
                    <a:pt x="15539" y="4587"/>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433;p58">
              <a:extLst>
                <a:ext uri="{FF2B5EF4-FFF2-40B4-BE49-F238E27FC236}">
                  <a16:creationId xmlns:a16="http://schemas.microsoft.com/office/drawing/2014/main" id="{574CACAC-3FBF-4B5E-B48D-507757F4DCCA}"/>
                </a:ext>
              </a:extLst>
            </p:cNvPr>
            <p:cNvSpPr/>
            <p:nvPr/>
          </p:nvSpPr>
          <p:spPr>
            <a:xfrm>
              <a:off x="5180891" y="3374495"/>
              <a:ext cx="313712" cy="422512"/>
            </a:xfrm>
            <a:custGeom>
              <a:avLst/>
              <a:gdLst/>
              <a:ahLst/>
              <a:cxnLst/>
              <a:rect l="l" t="t" r="r" b="b"/>
              <a:pathLst>
                <a:path w="22257" h="29976" fill="none" extrusionOk="0">
                  <a:moveTo>
                    <a:pt x="6166" y="26316"/>
                  </a:moveTo>
                  <a:cubicBezTo>
                    <a:pt x="427" y="19424"/>
                    <a:pt x="1" y="0"/>
                    <a:pt x="11279" y="101"/>
                  </a:cubicBezTo>
                  <a:cubicBezTo>
                    <a:pt x="22257" y="0"/>
                    <a:pt x="22156" y="18371"/>
                    <a:pt x="16918" y="25690"/>
                  </a:cubicBezTo>
                  <a:cubicBezTo>
                    <a:pt x="14212" y="29449"/>
                    <a:pt x="9199" y="29975"/>
                    <a:pt x="6166" y="26316"/>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434;p58">
              <a:extLst>
                <a:ext uri="{FF2B5EF4-FFF2-40B4-BE49-F238E27FC236}">
                  <a16:creationId xmlns:a16="http://schemas.microsoft.com/office/drawing/2014/main" id="{FA780848-8B99-4B8A-B0D7-C324CF64A710}"/>
                </a:ext>
              </a:extLst>
            </p:cNvPr>
            <p:cNvSpPr/>
            <p:nvPr/>
          </p:nvSpPr>
          <p:spPr>
            <a:xfrm>
              <a:off x="4455309" y="3649686"/>
              <a:ext cx="88319" cy="117651"/>
            </a:xfrm>
            <a:custGeom>
              <a:avLst/>
              <a:gdLst/>
              <a:ahLst/>
              <a:cxnLst/>
              <a:rect l="l" t="t" r="r" b="b"/>
              <a:pathLst>
                <a:path w="6266" h="8347" fill="none" extrusionOk="0">
                  <a:moveTo>
                    <a:pt x="4085" y="8146"/>
                  </a:moveTo>
                  <a:lnTo>
                    <a:pt x="6165" y="4587"/>
                  </a:lnTo>
                  <a:cubicBezTo>
                    <a:pt x="6266" y="4487"/>
                    <a:pt x="6266" y="4186"/>
                    <a:pt x="6065" y="3960"/>
                  </a:cubicBezTo>
                  <a:lnTo>
                    <a:pt x="3759" y="201"/>
                  </a:lnTo>
                  <a:lnTo>
                    <a:pt x="3759" y="201"/>
                  </a:lnTo>
                  <a:cubicBezTo>
                    <a:pt x="3759" y="201"/>
                    <a:pt x="3559" y="0"/>
                    <a:pt x="3459" y="326"/>
                  </a:cubicBezTo>
                  <a:lnTo>
                    <a:pt x="100" y="5740"/>
                  </a:lnTo>
                  <a:cubicBezTo>
                    <a:pt x="0" y="5965"/>
                    <a:pt x="100" y="6166"/>
                    <a:pt x="326" y="6266"/>
                  </a:cubicBezTo>
                  <a:lnTo>
                    <a:pt x="3659" y="8246"/>
                  </a:lnTo>
                  <a:cubicBezTo>
                    <a:pt x="3759" y="8346"/>
                    <a:pt x="3985" y="8246"/>
                    <a:pt x="4085" y="8146"/>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435;p58">
              <a:extLst>
                <a:ext uri="{FF2B5EF4-FFF2-40B4-BE49-F238E27FC236}">
                  <a16:creationId xmlns:a16="http://schemas.microsoft.com/office/drawing/2014/main" id="{4F345838-C900-49A1-BE58-961523D0E05B}"/>
                </a:ext>
              </a:extLst>
            </p:cNvPr>
            <p:cNvSpPr/>
            <p:nvPr/>
          </p:nvSpPr>
          <p:spPr>
            <a:xfrm>
              <a:off x="4511463" y="3629192"/>
              <a:ext cx="130731" cy="129308"/>
            </a:xfrm>
            <a:custGeom>
              <a:avLst/>
              <a:gdLst/>
              <a:ahLst/>
              <a:cxnLst/>
              <a:rect l="l" t="t" r="r" b="b"/>
              <a:pathLst>
                <a:path w="9275" h="9174" fill="none" extrusionOk="0">
                  <a:moveTo>
                    <a:pt x="3861" y="7194"/>
                  </a:moveTo>
                  <a:lnTo>
                    <a:pt x="1" y="1154"/>
                  </a:lnTo>
                  <a:cubicBezTo>
                    <a:pt x="1" y="1028"/>
                    <a:pt x="1" y="928"/>
                    <a:pt x="101" y="828"/>
                  </a:cubicBezTo>
                  <a:lnTo>
                    <a:pt x="4161" y="101"/>
                  </a:lnTo>
                  <a:cubicBezTo>
                    <a:pt x="4387" y="1"/>
                    <a:pt x="4688" y="1"/>
                    <a:pt x="4788" y="101"/>
                  </a:cubicBezTo>
                  <a:lnTo>
                    <a:pt x="7720" y="4687"/>
                  </a:lnTo>
                  <a:cubicBezTo>
                    <a:pt x="7821" y="4913"/>
                    <a:pt x="8021" y="4913"/>
                    <a:pt x="8146" y="4788"/>
                  </a:cubicBezTo>
                  <a:cubicBezTo>
                    <a:pt x="8447" y="4587"/>
                    <a:pt x="8773" y="4487"/>
                    <a:pt x="8973" y="4286"/>
                  </a:cubicBezTo>
                  <a:cubicBezTo>
                    <a:pt x="9074" y="4161"/>
                    <a:pt x="9174" y="4161"/>
                    <a:pt x="9174" y="4286"/>
                  </a:cubicBezTo>
                  <a:cubicBezTo>
                    <a:pt x="9274" y="4286"/>
                    <a:pt x="9274" y="4387"/>
                    <a:pt x="9274" y="4487"/>
                  </a:cubicBezTo>
                  <a:lnTo>
                    <a:pt x="8021" y="8447"/>
                  </a:lnTo>
                  <a:cubicBezTo>
                    <a:pt x="7720" y="9174"/>
                    <a:pt x="7921" y="9073"/>
                    <a:pt x="7094" y="8973"/>
                  </a:cubicBezTo>
                  <a:lnTo>
                    <a:pt x="3009" y="8447"/>
                  </a:lnTo>
                  <a:cubicBezTo>
                    <a:pt x="2908" y="8447"/>
                    <a:pt x="2908" y="8447"/>
                    <a:pt x="2808" y="8347"/>
                  </a:cubicBezTo>
                  <a:cubicBezTo>
                    <a:pt x="2808" y="8246"/>
                    <a:pt x="2808" y="8146"/>
                    <a:pt x="2908" y="8146"/>
                  </a:cubicBezTo>
                  <a:cubicBezTo>
                    <a:pt x="3234" y="7920"/>
                    <a:pt x="3535" y="7720"/>
                    <a:pt x="3760" y="7620"/>
                  </a:cubicBezTo>
                  <a:cubicBezTo>
                    <a:pt x="3961" y="7519"/>
                    <a:pt x="3961" y="7294"/>
                    <a:pt x="3861" y="7194"/>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436;p58">
              <a:extLst>
                <a:ext uri="{FF2B5EF4-FFF2-40B4-BE49-F238E27FC236}">
                  <a16:creationId xmlns:a16="http://schemas.microsoft.com/office/drawing/2014/main" id="{3063AA7A-181C-4CAA-BA82-B6FAD512B832}"/>
                </a:ext>
              </a:extLst>
            </p:cNvPr>
            <p:cNvSpPr/>
            <p:nvPr/>
          </p:nvSpPr>
          <p:spPr>
            <a:xfrm>
              <a:off x="4599783" y="3746829"/>
              <a:ext cx="101399" cy="88333"/>
            </a:xfrm>
            <a:custGeom>
              <a:avLst/>
              <a:gdLst/>
              <a:ahLst/>
              <a:cxnLst/>
              <a:rect l="l" t="t" r="r" b="b"/>
              <a:pathLst>
                <a:path w="7194" h="6267" fill="none" extrusionOk="0">
                  <a:moveTo>
                    <a:pt x="101" y="2407"/>
                  </a:moveTo>
                  <a:lnTo>
                    <a:pt x="1880" y="6066"/>
                  </a:lnTo>
                  <a:cubicBezTo>
                    <a:pt x="1981" y="6066"/>
                    <a:pt x="2181" y="6266"/>
                    <a:pt x="2507" y="6266"/>
                  </a:cubicBezTo>
                  <a:lnTo>
                    <a:pt x="6893" y="6266"/>
                  </a:lnTo>
                  <a:lnTo>
                    <a:pt x="6893" y="6266"/>
                  </a:lnTo>
                  <a:cubicBezTo>
                    <a:pt x="6893" y="6266"/>
                    <a:pt x="7194" y="6266"/>
                    <a:pt x="7093" y="5965"/>
                  </a:cubicBezTo>
                  <a:lnTo>
                    <a:pt x="4161" y="326"/>
                  </a:lnTo>
                  <a:cubicBezTo>
                    <a:pt x="4061" y="101"/>
                    <a:pt x="3860" y="1"/>
                    <a:pt x="3635" y="101"/>
                  </a:cubicBezTo>
                  <a:lnTo>
                    <a:pt x="201" y="1880"/>
                  </a:lnTo>
                  <a:cubicBezTo>
                    <a:pt x="101" y="1980"/>
                    <a:pt x="1" y="2206"/>
                    <a:pt x="101" y="2407"/>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437;p58">
              <a:extLst>
                <a:ext uri="{FF2B5EF4-FFF2-40B4-BE49-F238E27FC236}">
                  <a16:creationId xmlns:a16="http://schemas.microsoft.com/office/drawing/2014/main" id="{E3EEF1DE-CBFF-40A0-AA31-D87610A2E65F}"/>
                </a:ext>
              </a:extLst>
            </p:cNvPr>
            <p:cNvSpPr/>
            <p:nvPr/>
          </p:nvSpPr>
          <p:spPr>
            <a:xfrm>
              <a:off x="4545024" y="3820306"/>
              <a:ext cx="157568" cy="107756"/>
            </a:xfrm>
            <a:custGeom>
              <a:avLst/>
              <a:gdLst/>
              <a:ahLst/>
              <a:cxnLst/>
              <a:rect l="l" t="t" r="r" b="b"/>
              <a:pathLst>
                <a:path w="11179" h="7645" fill="none" extrusionOk="0">
                  <a:moveTo>
                    <a:pt x="3886" y="1479"/>
                  </a:moveTo>
                  <a:lnTo>
                    <a:pt x="10978" y="1479"/>
                  </a:lnTo>
                  <a:cubicBezTo>
                    <a:pt x="11079" y="1479"/>
                    <a:pt x="11179" y="1580"/>
                    <a:pt x="11179" y="1680"/>
                  </a:cubicBezTo>
                  <a:lnTo>
                    <a:pt x="9725" y="5539"/>
                  </a:lnTo>
                  <a:cubicBezTo>
                    <a:pt x="9625" y="5765"/>
                    <a:pt x="9400" y="6066"/>
                    <a:pt x="9299" y="6066"/>
                  </a:cubicBezTo>
                  <a:lnTo>
                    <a:pt x="3886" y="6066"/>
                  </a:lnTo>
                  <a:cubicBezTo>
                    <a:pt x="3660" y="6066"/>
                    <a:pt x="3560" y="6166"/>
                    <a:pt x="3560" y="6392"/>
                  </a:cubicBezTo>
                  <a:lnTo>
                    <a:pt x="3560" y="7419"/>
                  </a:lnTo>
                  <a:lnTo>
                    <a:pt x="3460" y="7519"/>
                  </a:lnTo>
                  <a:cubicBezTo>
                    <a:pt x="3359" y="7645"/>
                    <a:pt x="3259" y="7519"/>
                    <a:pt x="3259" y="7519"/>
                  </a:cubicBezTo>
                  <a:lnTo>
                    <a:pt x="628" y="4286"/>
                  </a:lnTo>
                  <a:cubicBezTo>
                    <a:pt x="1" y="3660"/>
                    <a:pt x="126" y="3885"/>
                    <a:pt x="628" y="3259"/>
                  </a:cubicBezTo>
                  <a:lnTo>
                    <a:pt x="3259" y="126"/>
                  </a:lnTo>
                  <a:cubicBezTo>
                    <a:pt x="3259" y="1"/>
                    <a:pt x="3359" y="1"/>
                    <a:pt x="3460" y="1"/>
                  </a:cubicBezTo>
                  <a:cubicBezTo>
                    <a:pt x="3460" y="1"/>
                    <a:pt x="3560" y="126"/>
                    <a:pt x="3560" y="226"/>
                  </a:cubicBezTo>
                  <a:lnTo>
                    <a:pt x="3560" y="1153"/>
                  </a:lnTo>
                  <a:cubicBezTo>
                    <a:pt x="3560" y="1379"/>
                    <a:pt x="3660" y="1479"/>
                    <a:pt x="3886" y="1479"/>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438;p58">
              <a:extLst>
                <a:ext uri="{FF2B5EF4-FFF2-40B4-BE49-F238E27FC236}">
                  <a16:creationId xmlns:a16="http://schemas.microsoft.com/office/drawing/2014/main" id="{46C0A983-4F1C-41DD-BD09-12AE062E3DEF}"/>
                </a:ext>
              </a:extLst>
            </p:cNvPr>
            <p:cNvSpPr/>
            <p:nvPr/>
          </p:nvSpPr>
          <p:spPr>
            <a:xfrm>
              <a:off x="4440819" y="3841153"/>
              <a:ext cx="99990" cy="64654"/>
            </a:xfrm>
            <a:custGeom>
              <a:avLst/>
              <a:gdLst/>
              <a:ahLst/>
              <a:cxnLst/>
              <a:rect l="l" t="t" r="r" b="b"/>
              <a:pathLst>
                <a:path w="7094" h="4587" fill="none" extrusionOk="0">
                  <a:moveTo>
                    <a:pt x="6767" y="0"/>
                  </a:moveTo>
                  <a:lnTo>
                    <a:pt x="2707" y="0"/>
                  </a:lnTo>
                  <a:cubicBezTo>
                    <a:pt x="2607" y="0"/>
                    <a:pt x="2281" y="101"/>
                    <a:pt x="2181" y="401"/>
                  </a:cubicBezTo>
                  <a:lnTo>
                    <a:pt x="201" y="4286"/>
                  </a:lnTo>
                  <a:lnTo>
                    <a:pt x="201" y="4286"/>
                  </a:lnTo>
                  <a:cubicBezTo>
                    <a:pt x="201" y="4286"/>
                    <a:pt x="0" y="4587"/>
                    <a:pt x="301" y="4587"/>
                  </a:cubicBezTo>
                  <a:lnTo>
                    <a:pt x="6767" y="4587"/>
                  </a:lnTo>
                  <a:cubicBezTo>
                    <a:pt x="6893" y="4587"/>
                    <a:pt x="7093" y="4487"/>
                    <a:pt x="7093" y="4286"/>
                  </a:cubicBezTo>
                  <a:lnTo>
                    <a:pt x="7093" y="401"/>
                  </a:lnTo>
                  <a:cubicBezTo>
                    <a:pt x="7093" y="201"/>
                    <a:pt x="6993" y="0"/>
                    <a:pt x="6767" y="0"/>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439;p58">
              <a:extLst>
                <a:ext uri="{FF2B5EF4-FFF2-40B4-BE49-F238E27FC236}">
                  <a16:creationId xmlns:a16="http://schemas.microsoft.com/office/drawing/2014/main" id="{7F37F07E-9C52-43E6-9686-579D316DC801}"/>
                </a:ext>
              </a:extLst>
            </p:cNvPr>
            <p:cNvSpPr/>
            <p:nvPr/>
          </p:nvSpPr>
          <p:spPr>
            <a:xfrm>
              <a:off x="4387836" y="3749662"/>
              <a:ext cx="116227" cy="154735"/>
            </a:xfrm>
            <a:custGeom>
              <a:avLst/>
              <a:gdLst/>
              <a:ahLst/>
              <a:cxnLst/>
              <a:rect l="l" t="t" r="r" b="b"/>
              <a:pathLst>
                <a:path w="8246" h="10978" fill="none" extrusionOk="0">
                  <a:moveTo>
                    <a:pt x="6667" y="4511"/>
                  </a:moveTo>
                  <a:lnTo>
                    <a:pt x="3333" y="10877"/>
                  </a:lnTo>
                  <a:cubicBezTo>
                    <a:pt x="3333" y="10978"/>
                    <a:pt x="3233" y="10978"/>
                    <a:pt x="3133" y="10877"/>
                  </a:cubicBezTo>
                  <a:lnTo>
                    <a:pt x="301" y="7744"/>
                  </a:lnTo>
                  <a:cubicBezTo>
                    <a:pt x="201" y="7644"/>
                    <a:pt x="0" y="7318"/>
                    <a:pt x="100" y="7218"/>
                  </a:cubicBezTo>
                  <a:lnTo>
                    <a:pt x="2607" y="2306"/>
                  </a:lnTo>
                  <a:cubicBezTo>
                    <a:pt x="2707" y="2206"/>
                    <a:pt x="2607" y="2005"/>
                    <a:pt x="2506" y="2005"/>
                  </a:cubicBezTo>
                  <a:cubicBezTo>
                    <a:pt x="2180" y="1779"/>
                    <a:pt x="1880" y="1679"/>
                    <a:pt x="1554" y="1479"/>
                  </a:cubicBezTo>
                  <a:cubicBezTo>
                    <a:pt x="1454" y="1479"/>
                    <a:pt x="1454" y="1378"/>
                    <a:pt x="1454" y="1253"/>
                  </a:cubicBezTo>
                  <a:cubicBezTo>
                    <a:pt x="1454" y="1253"/>
                    <a:pt x="1554" y="1153"/>
                    <a:pt x="1654" y="1153"/>
                  </a:cubicBezTo>
                  <a:lnTo>
                    <a:pt x="5639" y="326"/>
                  </a:lnTo>
                  <a:cubicBezTo>
                    <a:pt x="6466" y="125"/>
                    <a:pt x="6266" y="0"/>
                    <a:pt x="6566" y="852"/>
                  </a:cubicBezTo>
                  <a:lnTo>
                    <a:pt x="8246" y="4612"/>
                  </a:lnTo>
                  <a:cubicBezTo>
                    <a:pt x="8246" y="4612"/>
                    <a:pt x="8246" y="4712"/>
                    <a:pt x="8145" y="4812"/>
                  </a:cubicBezTo>
                  <a:lnTo>
                    <a:pt x="7920" y="4812"/>
                  </a:lnTo>
                  <a:cubicBezTo>
                    <a:pt x="7619" y="4712"/>
                    <a:pt x="7394" y="4511"/>
                    <a:pt x="7093" y="4386"/>
                  </a:cubicBezTo>
                  <a:cubicBezTo>
                    <a:pt x="6892" y="4286"/>
                    <a:pt x="6767" y="4286"/>
                    <a:pt x="6667" y="4511"/>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440;p58">
              <a:extLst>
                <a:ext uri="{FF2B5EF4-FFF2-40B4-BE49-F238E27FC236}">
                  <a16:creationId xmlns:a16="http://schemas.microsoft.com/office/drawing/2014/main" id="{F060282E-A4D5-4485-BAA9-27ECC0978249}"/>
                </a:ext>
              </a:extLst>
            </p:cNvPr>
            <p:cNvSpPr/>
            <p:nvPr/>
          </p:nvSpPr>
          <p:spPr>
            <a:xfrm>
              <a:off x="4756984" y="1555197"/>
              <a:ext cx="469857" cy="204561"/>
            </a:xfrm>
            <a:custGeom>
              <a:avLst/>
              <a:gdLst/>
              <a:ahLst/>
              <a:cxnLst/>
              <a:rect l="l" t="t" r="r" b="b"/>
              <a:pathLst>
                <a:path w="33335" h="14513" fill="none" extrusionOk="0">
                  <a:moveTo>
                    <a:pt x="1" y="1"/>
                  </a:moveTo>
                  <a:cubicBezTo>
                    <a:pt x="12332" y="2307"/>
                    <a:pt x="23710" y="7319"/>
                    <a:pt x="33334" y="14512"/>
                  </a:cubicBezTo>
                </a:path>
              </a:pathLst>
            </a:custGeom>
            <a:noFill/>
            <a:ln w="95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441;p58">
              <a:extLst>
                <a:ext uri="{FF2B5EF4-FFF2-40B4-BE49-F238E27FC236}">
                  <a16:creationId xmlns:a16="http://schemas.microsoft.com/office/drawing/2014/main" id="{3D1BA535-8A32-4070-9764-03B7DB44F87A}"/>
                </a:ext>
              </a:extLst>
            </p:cNvPr>
            <p:cNvSpPr/>
            <p:nvPr/>
          </p:nvSpPr>
          <p:spPr>
            <a:xfrm>
              <a:off x="5618231" y="2270561"/>
              <a:ext cx="48416" cy="152973"/>
            </a:xfrm>
            <a:custGeom>
              <a:avLst/>
              <a:gdLst/>
              <a:ahLst/>
              <a:cxnLst/>
              <a:rect l="l" t="t" r="r" b="b"/>
              <a:pathLst>
                <a:path w="3435" h="10853" fill="none" extrusionOk="0">
                  <a:moveTo>
                    <a:pt x="1" y="0"/>
                  </a:moveTo>
                  <a:cubicBezTo>
                    <a:pt x="1354" y="3559"/>
                    <a:pt x="2507" y="7093"/>
                    <a:pt x="3434" y="10852"/>
                  </a:cubicBezTo>
                </a:path>
              </a:pathLst>
            </a:custGeom>
            <a:noFill/>
            <a:ln w="95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442;p58">
              <a:extLst>
                <a:ext uri="{FF2B5EF4-FFF2-40B4-BE49-F238E27FC236}">
                  <a16:creationId xmlns:a16="http://schemas.microsoft.com/office/drawing/2014/main" id="{EB423DD0-B6A3-4F68-85C6-F9C08EBFB751}"/>
                </a:ext>
              </a:extLst>
            </p:cNvPr>
            <p:cNvSpPr/>
            <p:nvPr/>
          </p:nvSpPr>
          <p:spPr>
            <a:xfrm>
              <a:off x="5656040" y="2419845"/>
              <a:ext cx="27598" cy="24356"/>
            </a:xfrm>
            <a:custGeom>
              <a:avLst/>
              <a:gdLst/>
              <a:ahLst/>
              <a:cxnLst/>
              <a:rect l="l" t="t" r="r" b="b"/>
              <a:pathLst>
                <a:path w="1958" h="1728" extrusionOk="0">
                  <a:moveTo>
                    <a:pt x="981" y="200"/>
                  </a:moveTo>
                  <a:cubicBezTo>
                    <a:pt x="1249" y="200"/>
                    <a:pt x="1523" y="367"/>
                    <a:pt x="1619" y="615"/>
                  </a:cubicBezTo>
                  <a:lnTo>
                    <a:pt x="1619" y="615"/>
                  </a:lnTo>
                  <a:cubicBezTo>
                    <a:pt x="1611" y="587"/>
                    <a:pt x="1605" y="567"/>
                    <a:pt x="1605" y="567"/>
                  </a:cubicBezTo>
                  <a:lnTo>
                    <a:pt x="1605" y="567"/>
                  </a:lnTo>
                  <a:cubicBezTo>
                    <a:pt x="1606" y="567"/>
                    <a:pt x="1613" y="590"/>
                    <a:pt x="1632" y="652"/>
                  </a:cubicBezTo>
                  <a:cubicBezTo>
                    <a:pt x="1628" y="639"/>
                    <a:pt x="1624" y="627"/>
                    <a:pt x="1619" y="615"/>
                  </a:cubicBezTo>
                  <a:lnTo>
                    <a:pt x="1619" y="615"/>
                  </a:lnTo>
                  <a:cubicBezTo>
                    <a:pt x="1626" y="639"/>
                    <a:pt x="1635" y="669"/>
                    <a:pt x="1644" y="698"/>
                  </a:cubicBezTo>
                  <a:lnTo>
                    <a:pt x="1644" y="698"/>
                  </a:lnTo>
                  <a:cubicBezTo>
                    <a:pt x="1640" y="683"/>
                    <a:pt x="1636" y="667"/>
                    <a:pt x="1632" y="652"/>
                  </a:cubicBezTo>
                  <a:lnTo>
                    <a:pt x="1632" y="652"/>
                  </a:lnTo>
                  <a:cubicBezTo>
                    <a:pt x="1661" y="751"/>
                    <a:pt x="1671" y="786"/>
                    <a:pt x="1671" y="786"/>
                  </a:cubicBezTo>
                  <a:cubicBezTo>
                    <a:pt x="1671" y="786"/>
                    <a:pt x="1658" y="745"/>
                    <a:pt x="1644" y="698"/>
                  </a:cubicBezTo>
                  <a:lnTo>
                    <a:pt x="1644" y="698"/>
                  </a:lnTo>
                  <a:cubicBezTo>
                    <a:pt x="1734" y="1099"/>
                    <a:pt x="1420" y="1382"/>
                    <a:pt x="1131" y="1479"/>
                  </a:cubicBezTo>
                  <a:cubicBezTo>
                    <a:pt x="1058" y="1496"/>
                    <a:pt x="988" y="1504"/>
                    <a:pt x="922" y="1504"/>
                  </a:cubicBezTo>
                  <a:cubicBezTo>
                    <a:pt x="600" y="1504"/>
                    <a:pt x="362" y="1306"/>
                    <a:pt x="278" y="953"/>
                  </a:cubicBezTo>
                  <a:cubicBezTo>
                    <a:pt x="178" y="652"/>
                    <a:pt x="379" y="226"/>
                    <a:pt x="805" y="226"/>
                  </a:cubicBezTo>
                  <a:cubicBezTo>
                    <a:pt x="862" y="208"/>
                    <a:pt x="922" y="200"/>
                    <a:pt x="981" y="200"/>
                  </a:cubicBezTo>
                  <a:close/>
                  <a:moveTo>
                    <a:pt x="964" y="0"/>
                  </a:moveTo>
                  <a:cubicBezTo>
                    <a:pt x="879" y="0"/>
                    <a:pt x="792" y="9"/>
                    <a:pt x="705" y="25"/>
                  </a:cubicBezTo>
                  <a:cubicBezTo>
                    <a:pt x="294" y="122"/>
                    <a:pt x="0" y="521"/>
                    <a:pt x="69" y="1020"/>
                  </a:cubicBezTo>
                  <a:lnTo>
                    <a:pt x="69" y="1020"/>
                  </a:lnTo>
                  <a:cubicBezTo>
                    <a:pt x="58" y="967"/>
                    <a:pt x="49" y="923"/>
                    <a:pt x="49" y="923"/>
                  </a:cubicBezTo>
                  <a:lnTo>
                    <a:pt x="49" y="923"/>
                  </a:lnTo>
                  <a:cubicBezTo>
                    <a:pt x="49" y="923"/>
                    <a:pt x="56" y="965"/>
                    <a:pt x="78" y="1078"/>
                  </a:cubicBezTo>
                  <a:cubicBezTo>
                    <a:pt x="78" y="1078"/>
                    <a:pt x="78" y="1078"/>
                    <a:pt x="78" y="1078"/>
                  </a:cubicBezTo>
                  <a:lnTo>
                    <a:pt x="78" y="1078"/>
                  </a:lnTo>
                  <a:cubicBezTo>
                    <a:pt x="99" y="1182"/>
                    <a:pt x="107" y="1220"/>
                    <a:pt x="107" y="1220"/>
                  </a:cubicBezTo>
                  <a:cubicBezTo>
                    <a:pt x="107" y="1220"/>
                    <a:pt x="99" y="1179"/>
                    <a:pt x="89" y="1127"/>
                  </a:cubicBezTo>
                  <a:lnTo>
                    <a:pt x="89" y="1127"/>
                  </a:lnTo>
                  <a:cubicBezTo>
                    <a:pt x="193" y="1518"/>
                    <a:pt x="566" y="1728"/>
                    <a:pt x="926" y="1728"/>
                  </a:cubicBezTo>
                  <a:cubicBezTo>
                    <a:pt x="996" y="1728"/>
                    <a:pt x="1064" y="1720"/>
                    <a:pt x="1131" y="1704"/>
                  </a:cubicBezTo>
                  <a:cubicBezTo>
                    <a:pt x="1632" y="1579"/>
                    <a:pt x="1958" y="1178"/>
                    <a:pt x="1857" y="652"/>
                  </a:cubicBezTo>
                  <a:cubicBezTo>
                    <a:pt x="1774" y="213"/>
                    <a:pt x="1393" y="0"/>
                    <a:pt x="964" y="0"/>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443;p58">
              <a:extLst>
                <a:ext uri="{FF2B5EF4-FFF2-40B4-BE49-F238E27FC236}">
                  <a16:creationId xmlns:a16="http://schemas.microsoft.com/office/drawing/2014/main" id="{5CA6218A-BDA7-4033-B4BA-38A3BF9E5A02}"/>
                </a:ext>
              </a:extLst>
            </p:cNvPr>
            <p:cNvSpPr/>
            <p:nvPr/>
          </p:nvSpPr>
          <p:spPr>
            <a:xfrm>
              <a:off x="5560653" y="2962245"/>
              <a:ext cx="101752" cy="260715"/>
            </a:xfrm>
            <a:custGeom>
              <a:avLst/>
              <a:gdLst/>
              <a:ahLst/>
              <a:cxnLst/>
              <a:rect l="l" t="t" r="r" b="b"/>
              <a:pathLst>
                <a:path w="7219" h="18497" fill="none" extrusionOk="0">
                  <a:moveTo>
                    <a:pt x="7219" y="0"/>
                  </a:moveTo>
                  <a:cubicBezTo>
                    <a:pt x="6266" y="4085"/>
                    <a:pt x="3259" y="13258"/>
                    <a:pt x="0" y="18496"/>
                  </a:cubicBezTo>
                </a:path>
              </a:pathLst>
            </a:custGeom>
            <a:noFill/>
            <a:ln w="95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444;p58">
              <a:extLst>
                <a:ext uri="{FF2B5EF4-FFF2-40B4-BE49-F238E27FC236}">
                  <a16:creationId xmlns:a16="http://schemas.microsoft.com/office/drawing/2014/main" id="{1110D60C-115C-4AC1-8140-30A188991173}"/>
                </a:ext>
              </a:extLst>
            </p:cNvPr>
            <p:cNvSpPr/>
            <p:nvPr/>
          </p:nvSpPr>
          <p:spPr>
            <a:xfrm>
              <a:off x="4782073" y="3742586"/>
              <a:ext cx="222208" cy="70672"/>
            </a:xfrm>
            <a:custGeom>
              <a:avLst/>
              <a:gdLst/>
              <a:ahLst/>
              <a:cxnLst/>
              <a:rect l="l" t="t" r="r" b="b"/>
              <a:pathLst>
                <a:path w="15765" h="5014" fill="none" extrusionOk="0">
                  <a:moveTo>
                    <a:pt x="15765" y="1"/>
                  </a:moveTo>
                  <a:cubicBezTo>
                    <a:pt x="10752" y="2181"/>
                    <a:pt x="5539" y="3860"/>
                    <a:pt x="0" y="5013"/>
                  </a:cubicBezTo>
                </a:path>
              </a:pathLst>
            </a:custGeom>
            <a:noFill/>
            <a:ln w="95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445;p58">
              <a:extLst>
                <a:ext uri="{FF2B5EF4-FFF2-40B4-BE49-F238E27FC236}">
                  <a16:creationId xmlns:a16="http://schemas.microsoft.com/office/drawing/2014/main" id="{9422456A-C77B-4946-BA7D-C796899A1D76}"/>
                </a:ext>
              </a:extLst>
            </p:cNvPr>
            <p:cNvSpPr/>
            <p:nvPr/>
          </p:nvSpPr>
          <p:spPr>
            <a:xfrm>
              <a:off x="4759468" y="3802989"/>
              <a:ext cx="27922" cy="25766"/>
            </a:xfrm>
            <a:custGeom>
              <a:avLst/>
              <a:gdLst/>
              <a:ahLst/>
              <a:cxnLst/>
              <a:rect l="l" t="t" r="r" b="b"/>
              <a:pathLst>
                <a:path w="1981" h="1828" extrusionOk="0">
                  <a:moveTo>
                    <a:pt x="1022" y="206"/>
                  </a:moveTo>
                  <a:cubicBezTo>
                    <a:pt x="1345" y="206"/>
                    <a:pt x="1571" y="419"/>
                    <a:pt x="1655" y="756"/>
                  </a:cubicBezTo>
                  <a:cubicBezTo>
                    <a:pt x="1767" y="1046"/>
                    <a:pt x="1599" y="1397"/>
                    <a:pt x="1278" y="1558"/>
                  </a:cubicBezTo>
                  <a:lnTo>
                    <a:pt x="1278" y="1558"/>
                  </a:lnTo>
                  <a:cubicBezTo>
                    <a:pt x="1279" y="1554"/>
                    <a:pt x="1272" y="1552"/>
                    <a:pt x="1259" y="1552"/>
                  </a:cubicBezTo>
                  <a:cubicBezTo>
                    <a:pt x="1197" y="1552"/>
                    <a:pt x="1000" y="1594"/>
                    <a:pt x="1090" y="1605"/>
                  </a:cubicBezTo>
                  <a:lnTo>
                    <a:pt x="1090" y="1605"/>
                  </a:lnTo>
                  <a:cubicBezTo>
                    <a:pt x="775" y="1579"/>
                    <a:pt x="395" y="1363"/>
                    <a:pt x="302" y="1082"/>
                  </a:cubicBezTo>
                  <a:cubicBezTo>
                    <a:pt x="302" y="656"/>
                    <a:pt x="527" y="355"/>
                    <a:pt x="828" y="229"/>
                  </a:cubicBezTo>
                  <a:cubicBezTo>
                    <a:pt x="896" y="213"/>
                    <a:pt x="961" y="206"/>
                    <a:pt x="1022" y="206"/>
                  </a:cubicBezTo>
                  <a:close/>
                  <a:moveTo>
                    <a:pt x="1090" y="1605"/>
                  </a:moveTo>
                  <a:cubicBezTo>
                    <a:pt x="1112" y="1607"/>
                    <a:pt x="1133" y="1608"/>
                    <a:pt x="1154" y="1608"/>
                  </a:cubicBezTo>
                  <a:cubicBezTo>
                    <a:pt x="1125" y="1608"/>
                    <a:pt x="1104" y="1607"/>
                    <a:pt x="1090" y="1605"/>
                  </a:cubicBezTo>
                  <a:close/>
                  <a:moveTo>
                    <a:pt x="1278" y="1558"/>
                  </a:moveTo>
                  <a:cubicBezTo>
                    <a:pt x="1275" y="1565"/>
                    <a:pt x="1241" y="1581"/>
                    <a:pt x="1154" y="1608"/>
                  </a:cubicBezTo>
                  <a:cubicBezTo>
                    <a:pt x="1197" y="1594"/>
                    <a:pt x="1239" y="1577"/>
                    <a:pt x="1278" y="1558"/>
                  </a:cubicBezTo>
                  <a:close/>
                  <a:moveTo>
                    <a:pt x="940" y="0"/>
                  </a:moveTo>
                  <a:cubicBezTo>
                    <a:pt x="924" y="0"/>
                    <a:pt x="649" y="58"/>
                    <a:pt x="665" y="58"/>
                  </a:cubicBezTo>
                  <a:cubicBezTo>
                    <a:pt x="671" y="58"/>
                    <a:pt x="717" y="50"/>
                    <a:pt x="828" y="29"/>
                  </a:cubicBezTo>
                  <a:lnTo>
                    <a:pt x="828" y="29"/>
                  </a:lnTo>
                  <a:cubicBezTo>
                    <a:pt x="301" y="129"/>
                    <a:pt x="1" y="656"/>
                    <a:pt x="101" y="1082"/>
                  </a:cubicBezTo>
                  <a:cubicBezTo>
                    <a:pt x="188" y="1540"/>
                    <a:pt x="599" y="1828"/>
                    <a:pt x="1052" y="1828"/>
                  </a:cubicBezTo>
                  <a:cubicBezTo>
                    <a:pt x="1119" y="1828"/>
                    <a:pt x="1186" y="1821"/>
                    <a:pt x="1254" y="1808"/>
                  </a:cubicBezTo>
                  <a:cubicBezTo>
                    <a:pt x="1655" y="1708"/>
                    <a:pt x="1981" y="1182"/>
                    <a:pt x="1880" y="656"/>
                  </a:cubicBezTo>
                  <a:cubicBezTo>
                    <a:pt x="1793" y="285"/>
                    <a:pt x="1384" y="10"/>
                    <a:pt x="999" y="10"/>
                  </a:cubicBezTo>
                  <a:cubicBezTo>
                    <a:pt x="941" y="10"/>
                    <a:pt x="884" y="16"/>
                    <a:pt x="828" y="29"/>
                  </a:cubicBezTo>
                  <a:cubicBezTo>
                    <a:pt x="918" y="8"/>
                    <a:pt x="946" y="0"/>
                    <a:pt x="940" y="0"/>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446;p58">
              <a:extLst>
                <a:ext uri="{FF2B5EF4-FFF2-40B4-BE49-F238E27FC236}">
                  <a16:creationId xmlns:a16="http://schemas.microsoft.com/office/drawing/2014/main" id="{6E97FF1E-AAE4-41C7-AAD4-09B0A539C105}"/>
                </a:ext>
              </a:extLst>
            </p:cNvPr>
            <p:cNvSpPr/>
            <p:nvPr/>
          </p:nvSpPr>
          <p:spPr>
            <a:xfrm>
              <a:off x="4004889" y="3702669"/>
              <a:ext cx="315122" cy="111999"/>
            </a:xfrm>
            <a:custGeom>
              <a:avLst/>
              <a:gdLst/>
              <a:ahLst/>
              <a:cxnLst/>
              <a:rect l="l" t="t" r="r" b="b"/>
              <a:pathLst>
                <a:path w="22357" h="7946" fill="none" extrusionOk="0">
                  <a:moveTo>
                    <a:pt x="22357" y="7946"/>
                  </a:moveTo>
                  <a:cubicBezTo>
                    <a:pt x="14412" y="6367"/>
                    <a:pt x="6893" y="3660"/>
                    <a:pt x="1" y="1"/>
                  </a:cubicBezTo>
                </a:path>
              </a:pathLst>
            </a:custGeom>
            <a:noFill/>
            <a:ln w="95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447;p58">
              <a:extLst>
                <a:ext uri="{FF2B5EF4-FFF2-40B4-BE49-F238E27FC236}">
                  <a16:creationId xmlns:a16="http://schemas.microsoft.com/office/drawing/2014/main" id="{218DCCAD-CEF8-402E-92EA-3036F165FC5F}"/>
                </a:ext>
              </a:extLst>
            </p:cNvPr>
            <p:cNvSpPr/>
            <p:nvPr/>
          </p:nvSpPr>
          <p:spPr>
            <a:xfrm>
              <a:off x="3425190" y="2945993"/>
              <a:ext cx="42412" cy="143078"/>
            </a:xfrm>
            <a:custGeom>
              <a:avLst/>
              <a:gdLst/>
              <a:ahLst/>
              <a:cxnLst/>
              <a:rect l="l" t="t" r="r" b="b"/>
              <a:pathLst>
                <a:path w="3009" h="10151" fill="none" extrusionOk="0">
                  <a:moveTo>
                    <a:pt x="3008" y="10151"/>
                  </a:moveTo>
                  <a:cubicBezTo>
                    <a:pt x="1755" y="6892"/>
                    <a:pt x="828" y="3459"/>
                    <a:pt x="1" y="0"/>
                  </a:cubicBezTo>
                </a:path>
              </a:pathLst>
            </a:custGeom>
            <a:noFill/>
            <a:ln w="95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448;p58">
              <a:extLst>
                <a:ext uri="{FF2B5EF4-FFF2-40B4-BE49-F238E27FC236}">
                  <a16:creationId xmlns:a16="http://schemas.microsoft.com/office/drawing/2014/main" id="{710D125E-4F3B-428D-96B0-25F5AAC518B0}"/>
                </a:ext>
              </a:extLst>
            </p:cNvPr>
            <p:cNvSpPr/>
            <p:nvPr/>
          </p:nvSpPr>
          <p:spPr>
            <a:xfrm>
              <a:off x="3408200" y="2926524"/>
              <a:ext cx="27922" cy="24835"/>
            </a:xfrm>
            <a:custGeom>
              <a:avLst/>
              <a:gdLst/>
              <a:ahLst/>
              <a:cxnLst/>
              <a:rect l="l" t="t" r="r" b="b"/>
              <a:pathLst>
                <a:path w="1981" h="1762" extrusionOk="0">
                  <a:moveTo>
                    <a:pt x="828" y="164"/>
                  </a:moveTo>
                  <a:cubicBezTo>
                    <a:pt x="1153" y="164"/>
                    <a:pt x="1579" y="389"/>
                    <a:pt x="1680" y="690"/>
                  </a:cubicBezTo>
                  <a:cubicBezTo>
                    <a:pt x="1680" y="1116"/>
                    <a:pt x="1454" y="1417"/>
                    <a:pt x="1153" y="1542"/>
                  </a:cubicBezTo>
                  <a:cubicBezTo>
                    <a:pt x="1085" y="1558"/>
                    <a:pt x="1020" y="1566"/>
                    <a:pt x="959" y="1566"/>
                  </a:cubicBezTo>
                  <a:cubicBezTo>
                    <a:pt x="636" y="1566"/>
                    <a:pt x="411" y="1353"/>
                    <a:pt x="326" y="1016"/>
                  </a:cubicBezTo>
                  <a:cubicBezTo>
                    <a:pt x="201" y="690"/>
                    <a:pt x="427" y="289"/>
                    <a:pt x="828" y="164"/>
                  </a:cubicBezTo>
                  <a:close/>
                  <a:moveTo>
                    <a:pt x="1047" y="1"/>
                  </a:moveTo>
                  <a:cubicBezTo>
                    <a:pt x="946" y="1"/>
                    <a:pt x="839" y="21"/>
                    <a:pt x="727" y="63"/>
                  </a:cubicBezTo>
                  <a:cubicBezTo>
                    <a:pt x="326" y="164"/>
                    <a:pt x="1" y="590"/>
                    <a:pt x="101" y="1116"/>
                  </a:cubicBezTo>
                  <a:cubicBezTo>
                    <a:pt x="188" y="1486"/>
                    <a:pt x="597" y="1762"/>
                    <a:pt x="982" y="1762"/>
                  </a:cubicBezTo>
                  <a:cubicBezTo>
                    <a:pt x="1040" y="1762"/>
                    <a:pt x="1098" y="1756"/>
                    <a:pt x="1153" y="1743"/>
                  </a:cubicBezTo>
                  <a:cubicBezTo>
                    <a:pt x="1680" y="1642"/>
                    <a:pt x="1980" y="1116"/>
                    <a:pt x="1780" y="690"/>
                  </a:cubicBezTo>
                  <a:lnTo>
                    <a:pt x="1780" y="690"/>
                  </a:lnTo>
                  <a:cubicBezTo>
                    <a:pt x="1819" y="772"/>
                    <a:pt x="1839" y="803"/>
                    <a:pt x="1847" y="803"/>
                  </a:cubicBezTo>
                  <a:cubicBezTo>
                    <a:pt x="1870" y="803"/>
                    <a:pt x="1784" y="527"/>
                    <a:pt x="1763" y="527"/>
                  </a:cubicBezTo>
                  <a:cubicBezTo>
                    <a:pt x="1755" y="527"/>
                    <a:pt x="1757" y="570"/>
                    <a:pt x="1780" y="690"/>
                  </a:cubicBezTo>
                  <a:cubicBezTo>
                    <a:pt x="1701" y="275"/>
                    <a:pt x="1420" y="1"/>
                    <a:pt x="1047" y="1"/>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449;p58">
              <a:extLst>
                <a:ext uri="{FF2B5EF4-FFF2-40B4-BE49-F238E27FC236}">
                  <a16:creationId xmlns:a16="http://schemas.microsoft.com/office/drawing/2014/main" id="{221A072D-AC91-491C-8B5D-7DE65242E0A6}"/>
                </a:ext>
              </a:extLst>
            </p:cNvPr>
            <p:cNvSpPr/>
            <p:nvPr/>
          </p:nvSpPr>
          <p:spPr>
            <a:xfrm>
              <a:off x="3428023" y="2250067"/>
              <a:ext cx="52997" cy="166039"/>
            </a:xfrm>
            <a:custGeom>
              <a:avLst/>
              <a:gdLst/>
              <a:ahLst/>
              <a:cxnLst/>
              <a:rect l="l" t="t" r="r" b="b"/>
              <a:pathLst>
                <a:path w="3760" h="11780" fill="none" extrusionOk="0">
                  <a:moveTo>
                    <a:pt x="0" y="11780"/>
                  </a:moveTo>
                  <a:cubicBezTo>
                    <a:pt x="928" y="7720"/>
                    <a:pt x="2181" y="3760"/>
                    <a:pt x="3760" y="0"/>
                  </a:cubicBezTo>
                </a:path>
              </a:pathLst>
            </a:custGeom>
            <a:noFill/>
            <a:ln w="95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450;p58">
              <a:extLst>
                <a:ext uri="{FF2B5EF4-FFF2-40B4-BE49-F238E27FC236}">
                  <a16:creationId xmlns:a16="http://schemas.microsoft.com/office/drawing/2014/main" id="{0F139CEF-131F-45E7-A448-170007D38156}"/>
                </a:ext>
              </a:extLst>
            </p:cNvPr>
            <p:cNvSpPr/>
            <p:nvPr/>
          </p:nvSpPr>
          <p:spPr>
            <a:xfrm>
              <a:off x="3469750" y="2230034"/>
              <a:ext cx="29261" cy="24469"/>
            </a:xfrm>
            <a:custGeom>
              <a:avLst/>
              <a:gdLst/>
              <a:ahLst/>
              <a:cxnLst/>
              <a:rect l="l" t="t" r="r" b="b"/>
              <a:pathLst>
                <a:path w="2076" h="1736" extrusionOk="0">
                  <a:moveTo>
                    <a:pt x="1068" y="169"/>
                  </a:moveTo>
                  <a:cubicBezTo>
                    <a:pt x="1132" y="169"/>
                    <a:pt x="1195" y="180"/>
                    <a:pt x="1253" y="204"/>
                  </a:cubicBezTo>
                  <a:cubicBezTo>
                    <a:pt x="1679" y="404"/>
                    <a:pt x="1780" y="830"/>
                    <a:pt x="1679" y="1131"/>
                  </a:cubicBezTo>
                  <a:cubicBezTo>
                    <a:pt x="1597" y="1400"/>
                    <a:pt x="1293" y="1583"/>
                    <a:pt x="1020" y="1583"/>
                  </a:cubicBezTo>
                  <a:cubicBezTo>
                    <a:pt x="962" y="1583"/>
                    <a:pt x="905" y="1575"/>
                    <a:pt x="852" y="1557"/>
                  </a:cubicBezTo>
                  <a:cubicBezTo>
                    <a:pt x="450" y="1345"/>
                    <a:pt x="338" y="976"/>
                    <a:pt x="411" y="661"/>
                  </a:cubicBezTo>
                  <a:lnTo>
                    <a:pt x="411" y="661"/>
                  </a:lnTo>
                  <a:cubicBezTo>
                    <a:pt x="403" y="685"/>
                    <a:pt x="398" y="702"/>
                    <a:pt x="397" y="702"/>
                  </a:cubicBezTo>
                  <a:cubicBezTo>
                    <a:pt x="397" y="702"/>
                    <a:pt x="404" y="676"/>
                    <a:pt x="426" y="605"/>
                  </a:cubicBezTo>
                  <a:lnTo>
                    <a:pt x="426" y="605"/>
                  </a:lnTo>
                  <a:cubicBezTo>
                    <a:pt x="421" y="624"/>
                    <a:pt x="415" y="642"/>
                    <a:pt x="411" y="661"/>
                  </a:cubicBezTo>
                  <a:lnTo>
                    <a:pt x="411" y="661"/>
                  </a:lnTo>
                  <a:cubicBezTo>
                    <a:pt x="421" y="632"/>
                    <a:pt x="433" y="593"/>
                    <a:pt x="443" y="563"/>
                  </a:cubicBezTo>
                  <a:lnTo>
                    <a:pt x="443" y="563"/>
                  </a:lnTo>
                  <a:cubicBezTo>
                    <a:pt x="436" y="577"/>
                    <a:pt x="431" y="591"/>
                    <a:pt x="426" y="605"/>
                  </a:cubicBezTo>
                  <a:cubicBezTo>
                    <a:pt x="447" y="543"/>
                    <a:pt x="455" y="521"/>
                    <a:pt x="455" y="521"/>
                  </a:cubicBezTo>
                  <a:lnTo>
                    <a:pt x="455" y="521"/>
                  </a:lnTo>
                  <a:cubicBezTo>
                    <a:pt x="456" y="521"/>
                    <a:pt x="450" y="539"/>
                    <a:pt x="443" y="563"/>
                  </a:cubicBezTo>
                  <a:lnTo>
                    <a:pt x="443" y="563"/>
                  </a:lnTo>
                  <a:cubicBezTo>
                    <a:pt x="541" y="340"/>
                    <a:pt x="816" y="169"/>
                    <a:pt x="1068" y="169"/>
                  </a:cubicBezTo>
                  <a:close/>
                  <a:moveTo>
                    <a:pt x="1016" y="0"/>
                  </a:moveTo>
                  <a:cubicBezTo>
                    <a:pt x="696" y="0"/>
                    <a:pt x="373" y="192"/>
                    <a:pt x="226" y="505"/>
                  </a:cubicBezTo>
                  <a:cubicBezTo>
                    <a:pt x="0" y="1031"/>
                    <a:pt x="226" y="1557"/>
                    <a:pt x="727" y="1658"/>
                  </a:cubicBezTo>
                  <a:cubicBezTo>
                    <a:pt x="840" y="1711"/>
                    <a:pt x="960" y="1736"/>
                    <a:pt x="1079" y="1736"/>
                  </a:cubicBezTo>
                  <a:cubicBezTo>
                    <a:pt x="1382" y="1736"/>
                    <a:pt x="1679" y="1575"/>
                    <a:pt x="1840" y="1307"/>
                  </a:cubicBezTo>
                  <a:lnTo>
                    <a:pt x="1840" y="1307"/>
                  </a:lnTo>
                  <a:cubicBezTo>
                    <a:pt x="1830" y="1330"/>
                    <a:pt x="1824" y="1345"/>
                    <a:pt x="1825" y="1345"/>
                  </a:cubicBezTo>
                  <a:cubicBezTo>
                    <a:pt x="1826" y="1345"/>
                    <a:pt x="1841" y="1314"/>
                    <a:pt x="1880" y="1232"/>
                  </a:cubicBezTo>
                  <a:lnTo>
                    <a:pt x="1880" y="1232"/>
                  </a:lnTo>
                  <a:cubicBezTo>
                    <a:pt x="1880" y="1232"/>
                    <a:pt x="1880" y="1232"/>
                    <a:pt x="1880" y="1231"/>
                  </a:cubicBezTo>
                  <a:cubicBezTo>
                    <a:pt x="1931" y="1111"/>
                    <a:pt x="1949" y="1068"/>
                    <a:pt x="1948" y="1068"/>
                  </a:cubicBezTo>
                  <a:lnTo>
                    <a:pt x="1948" y="1068"/>
                  </a:lnTo>
                  <a:cubicBezTo>
                    <a:pt x="1947" y="1068"/>
                    <a:pt x="1934" y="1095"/>
                    <a:pt x="1918" y="1131"/>
                  </a:cubicBezTo>
                  <a:lnTo>
                    <a:pt x="1918" y="1131"/>
                  </a:lnTo>
                  <a:cubicBezTo>
                    <a:pt x="2076" y="643"/>
                    <a:pt x="1846" y="196"/>
                    <a:pt x="1354" y="79"/>
                  </a:cubicBezTo>
                  <a:cubicBezTo>
                    <a:pt x="1247" y="25"/>
                    <a:pt x="1132" y="0"/>
                    <a:pt x="1016" y="0"/>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451;p58">
              <a:extLst>
                <a:ext uri="{FF2B5EF4-FFF2-40B4-BE49-F238E27FC236}">
                  <a16:creationId xmlns:a16="http://schemas.microsoft.com/office/drawing/2014/main" id="{D4DFAAE6-5874-4877-BE0F-8B847D9F75A5}"/>
                </a:ext>
              </a:extLst>
            </p:cNvPr>
            <p:cNvSpPr/>
            <p:nvPr/>
          </p:nvSpPr>
          <p:spPr>
            <a:xfrm>
              <a:off x="3979814" y="1555197"/>
              <a:ext cx="357872" cy="129674"/>
            </a:xfrm>
            <a:custGeom>
              <a:avLst/>
              <a:gdLst/>
              <a:ahLst/>
              <a:cxnLst/>
              <a:rect l="l" t="t" r="r" b="b"/>
              <a:pathLst>
                <a:path w="25390" h="9200" fill="none" extrusionOk="0">
                  <a:moveTo>
                    <a:pt x="0" y="9199"/>
                  </a:moveTo>
                  <a:cubicBezTo>
                    <a:pt x="7745" y="4813"/>
                    <a:pt x="16291" y="1680"/>
                    <a:pt x="25389" y="1"/>
                  </a:cubicBezTo>
                </a:path>
              </a:pathLst>
            </a:custGeom>
            <a:noFill/>
            <a:ln w="95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52;p58">
              <a:extLst>
                <a:ext uri="{FF2B5EF4-FFF2-40B4-BE49-F238E27FC236}">
                  <a16:creationId xmlns:a16="http://schemas.microsoft.com/office/drawing/2014/main" id="{E57604CC-D03B-4AFB-9AA7-870147B5E4BD}"/>
                </a:ext>
              </a:extLst>
            </p:cNvPr>
            <p:cNvSpPr/>
            <p:nvPr/>
          </p:nvSpPr>
          <p:spPr>
            <a:xfrm>
              <a:off x="4331667" y="1539710"/>
              <a:ext cx="27922" cy="23990"/>
            </a:xfrm>
            <a:custGeom>
              <a:avLst/>
              <a:gdLst/>
              <a:ahLst/>
              <a:cxnLst/>
              <a:rect l="l" t="t" r="r" b="b"/>
              <a:pathLst>
                <a:path w="1981" h="1702" extrusionOk="0">
                  <a:moveTo>
                    <a:pt x="1050" y="203"/>
                  </a:moveTo>
                  <a:cubicBezTo>
                    <a:pt x="1358" y="203"/>
                    <a:pt x="1596" y="401"/>
                    <a:pt x="1680" y="755"/>
                  </a:cubicBezTo>
                  <a:cubicBezTo>
                    <a:pt x="1780" y="1055"/>
                    <a:pt x="1479" y="1482"/>
                    <a:pt x="1153" y="1482"/>
                  </a:cubicBezTo>
                  <a:cubicBezTo>
                    <a:pt x="1081" y="1499"/>
                    <a:pt x="1012" y="1507"/>
                    <a:pt x="947" y="1507"/>
                  </a:cubicBezTo>
                  <a:cubicBezTo>
                    <a:pt x="631" y="1507"/>
                    <a:pt x="409" y="1309"/>
                    <a:pt x="326" y="955"/>
                  </a:cubicBezTo>
                  <a:cubicBezTo>
                    <a:pt x="226" y="654"/>
                    <a:pt x="527" y="228"/>
                    <a:pt x="853" y="228"/>
                  </a:cubicBezTo>
                  <a:cubicBezTo>
                    <a:pt x="921" y="211"/>
                    <a:pt x="987" y="203"/>
                    <a:pt x="1050" y="203"/>
                  </a:cubicBezTo>
                  <a:close/>
                  <a:moveTo>
                    <a:pt x="1036" y="1"/>
                  </a:moveTo>
                  <a:cubicBezTo>
                    <a:pt x="973" y="1"/>
                    <a:pt x="912" y="9"/>
                    <a:pt x="853" y="28"/>
                  </a:cubicBezTo>
                  <a:cubicBezTo>
                    <a:pt x="326" y="128"/>
                    <a:pt x="0" y="529"/>
                    <a:pt x="101" y="1055"/>
                  </a:cubicBezTo>
                  <a:cubicBezTo>
                    <a:pt x="210" y="1426"/>
                    <a:pt x="527" y="1701"/>
                    <a:pt x="953" y="1701"/>
                  </a:cubicBezTo>
                  <a:cubicBezTo>
                    <a:pt x="1018" y="1701"/>
                    <a:pt x="1084" y="1695"/>
                    <a:pt x="1153" y="1682"/>
                  </a:cubicBezTo>
                  <a:lnTo>
                    <a:pt x="1153" y="1682"/>
                  </a:lnTo>
                  <a:cubicBezTo>
                    <a:pt x="1153" y="1682"/>
                    <a:pt x="1153" y="1682"/>
                    <a:pt x="1153" y="1682"/>
                  </a:cubicBezTo>
                  <a:lnTo>
                    <a:pt x="1153" y="1682"/>
                  </a:lnTo>
                  <a:cubicBezTo>
                    <a:pt x="1680" y="1582"/>
                    <a:pt x="1980" y="1156"/>
                    <a:pt x="1880" y="654"/>
                  </a:cubicBezTo>
                  <a:cubicBezTo>
                    <a:pt x="1795" y="291"/>
                    <a:pt x="1399"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453;p58">
              <a:extLst>
                <a:ext uri="{FF2B5EF4-FFF2-40B4-BE49-F238E27FC236}">
                  <a16:creationId xmlns:a16="http://schemas.microsoft.com/office/drawing/2014/main" id="{D6D51DA4-D81D-4ACE-9462-878E2B367065}"/>
                </a:ext>
              </a:extLst>
            </p:cNvPr>
            <p:cNvSpPr/>
            <p:nvPr/>
          </p:nvSpPr>
          <p:spPr>
            <a:xfrm>
              <a:off x="5540159" y="2570827"/>
              <a:ext cx="243068" cy="195723"/>
            </a:xfrm>
            <a:custGeom>
              <a:avLst/>
              <a:gdLst/>
              <a:ahLst/>
              <a:cxnLst/>
              <a:rect l="l" t="t" r="r" b="b"/>
              <a:pathLst>
                <a:path w="17245" h="13886" fill="none" extrusionOk="0">
                  <a:moveTo>
                    <a:pt x="4186" y="2181"/>
                  </a:moveTo>
                  <a:cubicBezTo>
                    <a:pt x="4287" y="2306"/>
                    <a:pt x="4387" y="2306"/>
                    <a:pt x="4487" y="2181"/>
                  </a:cubicBezTo>
                  <a:cubicBezTo>
                    <a:pt x="4587" y="2181"/>
                    <a:pt x="4587" y="2081"/>
                    <a:pt x="4587" y="1980"/>
                  </a:cubicBezTo>
                  <a:lnTo>
                    <a:pt x="4186" y="1354"/>
                  </a:lnTo>
                  <a:cubicBezTo>
                    <a:pt x="4186" y="1254"/>
                    <a:pt x="4086" y="1254"/>
                    <a:pt x="3961" y="1254"/>
                  </a:cubicBezTo>
                  <a:cubicBezTo>
                    <a:pt x="3861" y="1354"/>
                    <a:pt x="3861" y="1454"/>
                    <a:pt x="3861" y="1554"/>
                  </a:cubicBezTo>
                  <a:close/>
                  <a:moveTo>
                    <a:pt x="8472" y="928"/>
                  </a:moveTo>
                  <a:cubicBezTo>
                    <a:pt x="8472" y="1053"/>
                    <a:pt x="8572" y="1153"/>
                    <a:pt x="8673" y="1153"/>
                  </a:cubicBezTo>
                  <a:cubicBezTo>
                    <a:pt x="8773" y="1153"/>
                    <a:pt x="8773" y="1053"/>
                    <a:pt x="8773" y="928"/>
                  </a:cubicBezTo>
                  <a:lnTo>
                    <a:pt x="8773" y="201"/>
                  </a:lnTo>
                  <a:cubicBezTo>
                    <a:pt x="8773" y="101"/>
                    <a:pt x="8773" y="1"/>
                    <a:pt x="8673" y="1"/>
                  </a:cubicBezTo>
                  <a:cubicBezTo>
                    <a:pt x="8572" y="1"/>
                    <a:pt x="8472" y="101"/>
                    <a:pt x="8472" y="201"/>
                  </a:cubicBezTo>
                  <a:close/>
                  <a:moveTo>
                    <a:pt x="12733" y="1980"/>
                  </a:moveTo>
                  <a:cubicBezTo>
                    <a:pt x="12632" y="2081"/>
                    <a:pt x="12632" y="2181"/>
                    <a:pt x="12733" y="2181"/>
                  </a:cubicBezTo>
                  <a:cubicBezTo>
                    <a:pt x="12858" y="2306"/>
                    <a:pt x="12958" y="2306"/>
                    <a:pt x="13059" y="2181"/>
                  </a:cubicBezTo>
                  <a:lnTo>
                    <a:pt x="13359" y="1554"/>
                  </a:lnTo>
                  <a:cubicBezTo>
                    <a:pt x="13485" y="1454"/>
                    <a:pt x="13359" y="1354"/>
                    <a:pt x="13359" y="1254"/>
                  </a:cubicBezTo>
                  <a:cubicBezTo>
                    <a:pt x="13259" y="1254"/>
                    <a:pt x="13159" y="1254"/>
                    <a:pt x="13059" y="1354"/>
                  </a:cubicBezTo>
                  <a:close/>
                  <a:moveTo>
                    <a:pt x="15866" y="5013"/>
                  </a:moveTo>
                  <a:cubicBezTo>
                    <a:pt x="15765" y="5013"/>
                    <a:pt x="15765" y="5214"/>
                    <a:pt x="15765" y="5214"/>
                  </a:cubicBezTo>
                  <a:cubicBezTo>
                    <a:pt x="15866" y="5314"/>
                    <a:pt x="15991" y="5439"/>
                    <a:pt x="16091" y="5314"/>
                  </a:cubicBezTo>
                  <a:lnTo>
                    <a:pt x="16718" y="5013"/>
                  </a:lnTo>
                  <a:cubicBezTo>
                    <a:pt x="16818" y="4913"/>
                    <a:pt x="16818" y="4813"/>
                    <a:pt x="16718" y="4687"/>
                  </a:cubicBezTo>
                  <a:cubicBezTo>
                    <a:pt x="16718" y="4587"/>
                    <a:pt x="16617" y="4587"/>
                    <a:pt x="16492" y="4687"/>
                  </a:cubicBezTo>
                  <a:close/>
                  <a:moveTo>
                    <a:pt x="16392" y="9199"/>
                  </a:moveTo>
                  <a:cubicBezTo>
                    <a:pt x="16292" y="9199"/>
                    <a:pt x="16191" y="9299"/>
                    <a:pt x="16191" y="9399"/>
                  </a:cubicBezTo>
                  <a:cubicBezTo>
                    <a:pt x="16191" y="9499"/>
                    <a:pt x="16292" y="9600"/>
                    <a:pt x="16392" y="9600"/>
                  </a:cubicBezTo>
                  <a:lnTo>
                    <a:pt x="17018" y="9600"/>
                  </a:lnTo>
                  <a:cubicBezTo>
                    <a:pt x="17119" y="9600"/>
                    <a:pt x="17244" y="9499"/>
                    <a:pt x="17244" y="9399"/>
                  </a:cubicBezTo>
                  <a:cubicBezTo>
                    <a:pt x="17244" y="9299"/>
                    <a:pt x="17119" y="9199"/>
                    <a:pt x="17018" y="9199"/>
                  </a:cubicBezTo>
                  <a:close/>
                  <a:moveTo>
                    <a:pt x="14738" y="13158"/>
                  </a:moveTo>
                  <a:cubicBezTo>
                    <a:pt x="14612" y="13058"/>
                    <a:pt x="14512" y="13158"/>
                    <a:pt x="14412" y="13259"/>
                  </a:cubicBezTo>
                  <a:cubicBezTo>
                    <a:pt x="14412" y="13259"/>
                    <a:pt x="14412" y="13459"/>
                    <a:pt x="14512" y="13459"/>
                  </a:cubicBezTo>
                  <a:lnTo>
                    <a:pt x="15139" y="13785"/>
                  </a:lnTo>
                  <a:cubicBezTo>
                    <a:pt x="15239" y="13885"/>
                    <a:pt x="15364" y="13885"/>
                    <a:pt x="15364" y="13785"/>
                  </a:cubicBezTo>
                  <a:cubicBezTo>
                    <a:pt x="15465" y="13685"/>
                    <a:pt x="15465" y="13585"/>
                    <a:pt x="15364" y="13459"/>
                  </a:cubicBezTo>
                  <a:close/>
                  <a:moveTo>
                    <a:pt x="2708" y="13459"/>
                  </a:moveTo>
                  <a:cubicBezTo>
                    <a:pt x="2833" y="13459"/>
                    <a:pt x="2833" y="13259"/>
                    <a:pt x="2833" y="13259"/>
                  </a:cubicBezTo>
                  <a:cubicBezTo>
                    <a:pt x="2708" y="13158"/>
                    <a:pt x="2607" y="13058"/>
                    <a:pt x="2507" y="13158"/>
                  </a:cubicBezTo>
                  <a:lnTo>
                    <a:pt x="1881" y="13459"/>
                  </a:lnTo>
                  <a:cubicBezTo>
                    <a:pt x="1881" y="13585"/>
                    <a:pt x="1780" y="13685"/>
                    <a:pt x="1881" y="13785"/>
                  </a:cubicBezTo>
                  <a:cubicBezTo>
                    <a:pt x="1881" y="13885"/>
                    <a:pt x="1981" y="13885"/>
                    <a:pt x="2081" y="13785"/>
                  </a:cubicBezTo>
                  <a:close/>
                  <a:moveTo>
                    <a:pt x="953" y="9600"/>
                  </a:moveTo>
                  <a:cubicBezTo>
                    <a:pt x="1053" y="9600"/>
                    <a:pt x="1053" y="9499"/>
                    <a:pt x="1053" y="9399"/>
                  </a:cubicBezTo>
                  <a:cubicBezTo>
                    <a:pt x="1053" y="9299"/>
                    <a:pt x="1053" y="9199"/>
                    <a:pt x="953" y="9199"/>
                  </a:cubicBezTo>
                  <a:lnTo>
                    <a:pt x="201" y="9199"/>
                  </a:lnTo>
                  <a:cubicBezTo>
                    <a:pt x="101" y="9199"/>
                    <a:pt x="1" y="9299"/>
                    <a:pt x="1" y="9399"/>
                  </a:cubicBezTo>
                  <a:cubicBezTo>
                    <a:pt x="1" y="9499"/>
                    <a:pt x="101" y="9600"/>
                    <a:pt x="201" y="9600"/>
                  </a:cubicBezTo>
                  <a:close/>
                  <a:moveTo>
                    <a:pt x="1154" y="5314"/>
                  </a:moveTo>
                  <a:cubicBezTo>
                    <a:pt x="1254" y="5439"/>
                    <a:pt x="1354" y="5314"/>
                    <a:pt x="1454" y="5214"/>
                  </a:cubicBezTo>
                  <a:cubicBezTo>
                    <a:pt x="1454" y="5214"/>
                    <a:pt x="1454" y="5013"/>
                    <a:pt x="1354" y="5013"/>
                  </a:cubicBezTo>
                  <a:lnTo>
                    <a:pt x="728" y="4687"/>
                  </a:lnTo>
                  <a:cubicBezTo>
                    <a:pt x="627" y="4587"/>
                    <a:pt x="527" y="4587"/>
                    <a:pt x="527" y="4687"/>
                  </a:cubicBezTo>
                  <a:cubicBezTo>
                    <a:pt x="427" y="4813"/>
                    <a:pt x="527" y="4913"/>
                    <a:pt x="527" y="5013"/>
                  </a:cubicBezTo>
                  <a:close/>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454;p58">
              <a:extLst>
                <a:ext uri="{FF2B5EF4-FFF2-40B4-BE49-F238E27FC236}">
                  <a16:creationId xmlns:a16="http://schemas.microsoft.com/office/drawing/2014/main" id="{D2AA4501-5DB7-4465-8571-8EF8281300B9}"/>
                </a:ext>
              </a:extLst>
            </p:cNvPr>
            <p:cNvSpPr/>
            <p:nvPr/>
          </p:nvSpPr>
          <p:spPr>
            <a:xfrm>
              <a:off x="5643320" y="2794444"/>
              <a:ext cx="38155" cy="47345"/>
            </a:xfrm>
            <a:custGeom>
              <a:avLst/>
              <a:gdLst/>
              <a:ahLst/>
              <a:cxnLst/>
              <a:rect l="l" t="t" r="r" b="b"/>
              <a:pathLst>
                <a:path w="2707" h="3359" extrusionOk="0">
                  <a:moveTo>
                    <a:pt x="727" y="0"/>
                  </a:moveTo>
                  <a:lnTo>
                    <a:pt x="1980" y="0"/>
                  </a:lnTo>
                  <a:cubicBezTo>
                    <a:pt x="2281" y="0"/>
                    <a:pt x="2707" y="326"/>
                    <a:pt x="2707" y="727"/>
                  </a:cubicBezTo>
                  <a:lnTo>
                    <a:pt x="2707" y="2607"/>
                  </a:lnTo>
                  <a:cubicBezTo>
                    <a:pt x="2707" y="3033"/>
                    <a:pt x="2281" y="3359"/>
                    <a:pt x="1980" y="3359"/>
                  </a:cubicBezTo>
                  <a:lnTo>
                    <a:pt x="727" y="3359"/>
                  </a:lnTo>
                  <a:cubicBezTo>
                    <a:pt x="301" y="3359"/>
                    <a:pt x="0" y="3033"/>
                    <a:pt x="0" y="2607"/>
                  </a:cubicBezTo>
                  <a:lnTo>
                    <a:pt x="0" y="727"/>
                  </a:lnTo>
                  <a:cubicBezTo>
                    <a:pt x="0" y="326"/>
                    <a:pt x="301" y="0"/>
                    <a:pt x="727" y="0"/>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455;p58">
              <a:extLst>
                <a:ext uri="{FF2B5EF4-FFF2-40B4-BE49-F238E27FC236}">
                  <a16:creationId xmlns:a16="http://schemas.microsoft.com/office/drawing/2014/main" id="{A8798689-E13D-4DC6-A7C6-BB008F6F832F}"/>
                </a:ext>
              </a:extLst>
            </p:cNvPr>
            <p:cNvSpPr/>
            <p:nvPr/>
          </p:nvSpPr>
          <p:spPr>
            <a:xfrm>
              <a:off x="5646139" y="2779954"/>
              <a:ext cx="31108" cy="32165"/>
            </a:xfrm>
            <a:custGeom>
              <a:avLst/>
              <a:gdLst/>
              <a:ahLst/>
              <a:cxnLst/>
              <a:rect l="l" t="t" r="r" b="b"/>
              <a:pathLst>
                <a:path w="2207" h="2282" extrusionOk="0">
                  <a:moveTo>
                    <a:pt x="2206" y="2281"/>
                  </a:moveTo>
                  <a:lnTo>
                    <a:pt x="1" y="2281"/>
                  </a:lnTo>
                  <a:lnTo>
                    <a:pt x="1" y="502"/>
                  </a:lnTo>
                  <a:cubicBezTo>
                    <a:pt x="1" y="201"/>
                    <a:pt x="201" y="1"/>
                    <a:pt x="427" y="1"/>
                  </a:cubicBezTo>
                  <a:lnTo>
                    <a:pt x="1780" y="1"/>
                  </a:lnTo>
                  <a:cubicBezTo>
                    <a:pt x="1981" y="1"/>
                    <a:pt x="2206" y="201"/>
                    <a:pt x="2206" y="502"/>
                  </a:cubicBezTo>
                  <a:close/>
                </a:path>
              </a:pathLst>
            </a:custGeom>
            <a:solidFill>
              <a:srgbClr val="121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456;p58">
              <a:extLst>
                <a:ext uri="{FF2B5EF4-FFF2-40B4-BE49-F238E27FC236}">
                  <a16:creationId xmlns:a16="http://schemas.microsoft.com/office/drawing/2014/main" id="{F9CDB3A4-CE74-44E9-B112-43B836FFC4C2}"/>
                </a:ext>
              </a:extLst>
            </p:cNvPr>
            <p:cNvSpPr/>
            <p:nvPr/>
          </p:nvSpPr>
          <p:spPr>
            <a:xfrm>
              <a:off x="5569490" y="2594492"/>
              <a:ext cx="184053" cy="217627"/>
            </a:xfrm>
            <a:custGeom>
              <a:avLst/>
              <a:gdLst/>
              <a:ahLst/>
              <a:cxnLst/>
              <a:rect l="l" t="t" r="r" b="b"/>
              <a:pathLst>
                <a:path w="13058" h="15440" extrusionOk="0">
                  <a:moveTo>
                    <a:pt x="6592" y="1"/>
                  </a:moveTo>
                  <a:cubicBezTo>
                    <a:pt x="4712" y="1"/>
                    <a:pt x="3133" y="728"/>
                    <a:pt x="2005" y="1880"/>
                  </a:cubicBezTo>
                  <a:cubicBezTo>
                    <a:pt x="752" y="3008"/>
                    <a:pt x="0" y="4687"/>
                    <a:pt x="0" y="6467"/>
                  </a:cubicBezTo>
                  <a:cubicBezTo>
                    <a:pt x="0" y="7620"/>
                    <a:pt x="326" y="8647"/>
                    <a:pt x="852" y="9600"/>
                  </a:cubicBezTo>
                  <a:cubicBezTo>
                    <a:pt x="1379" y="10527"/>
                    <a:pt x="2105" y="11279"/>
                    <a:pt x="2932" y="11906"/>
                  </a:cubicBezTo>
                  <a:lnTo>
                    <a:pt x="3033" y="11906"/>
                  </a:lnTo>
                  <a:cubicBezTo>
                    <a:pt x="3459" y="12206"/>
                    <a:pt x="3659" y="12532"/>
                    <a:pt x="3885" y="12733"/>
                  </a:cubicBezTo>
                  <a:cubicBezTo>
                    <a:pt x="4186" y="13159"/>
                    <a:pt x="4186" y="13459"/>
                    <a:pt x="4186" y="13660"/>
                  </a:cubicBezTo>
                  <a:lnTo>
                    <a:pt x="4186" y="14286"/>
                  </a:lnTo>
                  <a:cubicBezTo>
                    <a:pt x="4186" y="14612"/>
                    <a:pt x="4386" y="14913"/>
                    <a:pt x="4612" y="15139"/>
                  </a:cubicBezTo>
                  <a:cubicBezTo>
                    <a:pt x="4812" y="15339"/>
                    <a:pt x="5138" y="15439"/>
                    <a:pt x="5439" y="15439"/>
                  </a:cubicBezTo>
                  <a:lnTo>
                    <a:pt x="7744" y="15439"/>
                  </a:lnTo>
                  <a:cubicBezTo>
                    <a:pt x="8045" y="15439"/>
                    <a:pt x="8371" y="15339"/>
                    <a:pt x="8572" y="15139"/>
                  </a:cubicBezTo>
                  <a:cubicBezTo>
                    <a:pt x="8772" y="14913"/>
                    <a:pt x="8897" y="14612"/>
                    <a:pt x="8897" y="14286"/>
                  </a:cubicBezTo>
                  <a:lnTo>
                    <a:pt x="8897" y="13660"/>
                  </a:lnTo>
                  <a:cubicBezTo>
                    <a:pt x="8897" y="13560"/>
                    <a:pt x="8897" y="13159"/>
                    <a:pt x="9198" y="12733"/>
                  </a:cubicBezTo>
                  <a:cubicBezTo>
                    <a:pt x="9399" y="12532"/>
                    <a:pt x="9724" y="12206"/>
                    <a:pt x="10150" y="11906"/>
                  </a:cubicBezTo>
                  <a:lnTo>
                    <a:pt x="10150" y="11906"/>
                  </a:lnTo>
                  <a:cubicBezTo>
                    <a:pt x="10978" y="11279"/>
                    <a:pt x="11704" y="10527"/>
                    <a:pt x="12231" y="9600"/>
                  </a:cubicBezTo>
                  <a:lnTo>
                    <a:pt x="12231" y="9600"/>
                  </a:lnTo>
                  <a:cubicBezTo>
                    <a:pt x="12757" y="8647"/>
                    <a:pt x="13058" y="7620"/>
                    <a:pt x="13058" y="6467"/>
                  </a:cubicBezTo>
                  <a:lnTo>
                    <a:pt x="13058" y="6467"/>
                  </a:lnTo>
                  <a:cubicBezTo>
                    <a:pt x="13058" y="4687"/>
                    <a:pt x="12331" y="3008"/>
                    <a:pt x="11178" y="1880"/>
                  </a:cubicBezTo>
                  <a:cubicBezTo>
                    <a:pt x="9925" y="728"/>
                    <a:pt x="8371" y="1"/>
                    <a:pt x="6592"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57;p58">
              <a:extLst>
                <a:ext uri="{FF2B5EF4-FFF2-40B4-BE49-F238E27FC236}">
                  <a16:creationId xmlns:a16="http://schemas.microsoft.com/office/drawing/2014/main" id="{470993CC-81AD-43F9-A8FC-750F575A95BF}"/>
                </a:ext>
              </a:extLst>
            </p:cNvPr>
            <p:cNvSpPr/>
            <p:nvPr/>
          </p:nvSpPr>
          <p:spPr>
            <a:xfrm>
              <a:off x="5637316" y="2807862"/>
              <a:ext cx="48755" cy="10261"/>
            </a:xfrm>
            <a:custGeom>
              <a:avLst/>
              <a:gdLst/>
              <a:ahLst/>
              <a:cxnLst/>
              <a:rect l="l" t="t" r="r" b="b"/>
              <a:pathLst>
                <a:path w="3459" h="728" extrusionOk="0">
                  <a:moveTo>
                    <a:pt x="326" y="1"/>
                  </a:moveTo>
                  <a:lnTo>
                    <a:pt x="3133" y="1"/>
                  </a:lnTo>
                  <a:cubicBezTo>
                    <a:pt x="3333" y="1"/>
                    <a:pt x="3459" y="201"/>
                    <a:pt x="3459" y="402"/>
                  </a:cubicBezTo>
                  <a:lnTo>
                    <a:pt x="3459" y="402"/>
                  </a:lnTo>
                  <a:cubicBezTo>
                    <a:pt x="3459" y="627"/>
                    <a:pt x="3333" y="727"/>
                    <a:pt x="3133" y="727"/>
                  </a:cubicBezTo>
                  <a:lnTo>
                    <a:pt x="326" y="727"/>
                  </a:lnTo>
                  <a:cubicBezTo>
                    <a:pt x="100" y="727"/>
                    <a:pt x="0" y="627"/>
                    <a:pt x="0" y="402"/>
                  </a:cubicBezTo>
                  <a:lnTo>
                    <a:pt x="0" y="402"/>
                  </a:lnTo>
                  <a:cubicBezTo>
                    <a:pt x="0" y="201"/>
                    <a:pt x="100" y="1"/>
                    <a:pt x="326" y="1"/>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458;p58">
              <a:extLst>
                <a:ext uri="{FF2B5EF4-FFF2-40B4-BE49-F238E27FC236}">
                  <a16:creationId xmlns:a16="http://schemas.microsoft.com/office/drawing/2014/main" id="{3EA289A0-BC8F-4746-B1EA-06A46FDEDD48}"/>
                </a:ext>
              </a:extLst>
            </p:cNvPr>
            <p:cNvSpPr/>
            <p:nvPr/>
          </p:nvSpPr>
          <p:spPr>
            <a:xfrm>
              <a:off x="5638725" y="2822352"/>
              <a:ext cx="47345" cy="7428"/>
            </a:xfrm>
            <a:custGeom>
              <a:avLst/>
              <a:gdLst/>
              <a:ahLst/>
              <a:cxnLst/>
              <a:rect l="l" t="t" r="r" b="b"/>
              <a:pathLst>
                <a:path w="3359" h="527" extrusionOk="0">
                  <a:moveTo>
                    <a:pt x="226" y="0"/>
                  </a:moveTo>
                  <a:lnTo>
                    <a:pt x="3033" y="0"/>
                  </a:lnTo>
                  <a:cubicBezTo>
                    <a:pt x="3233" y="0"/>
                    <a:pt x="3359" y="126"/>
                    <a:pt x="3359" y="226"/>
                  </a:cubicBezTo>
                  <a:lnTo>
                    <a:pt x="3359" y="226"/>
                  </a:lnTo>
                  <a:cubicBezTo>
                    <a:pt x="3359" y="426"/>
                    <a:pt x="3233" y="527"/>
                    <a:pt x="3033" y="527"/>
                  </a:cubicBezTo>
                  <a:lnTo>
                    <a:pt x="226" y="527"/>
                  </a:lnTo>
                  <a:cubicBezTo>
                    <a:pt x="101" y="527"/>
                    <a:pt x="0" y="426"/>
                    <a:pt x="0" y="226"/>
                  </a:cubicBezTo>
                  <a:lnTo>
                    <a:pt x="0" y="226"/>
                  </a:lnTo>
                  <a:cubicBezTo>
                    <a:pt x="0" y="126"/>
                    <a:pt x="101" y="0"/>
                    <a:pt x="226" y="0"/>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459;p58">
              <a:extLst>
                <a:ext uri="{FF2B5EF4-FFF2-40B4-BE49-F238E27FC236}">
                  <a16:creationId xmlns:a16="http://schemas.microsoft.com/office/drawing/2014/main" id="{2880EB8E-8EE2-48B8-8535-1C23A8C78CB6}"/>
                </a:ext>
              </a:extLst>
            </p:cNvPr>
            <p:cNvSpPr/>
            <p:nvPr/>
          </p:nvSpPr>
          <p:spPr>
            <a:xfrm>
              <a:off x="5643320" y="2669393"/>
              <a:ext cx="92562" cy="97157"/>
            </a:xfrm>
            <a:custGeom>
              <a:avLst/>
              <a:gdLst/>
              <a:ahLst/>
              <a:cxnLst/>
              <a:rect l="l" t="t" r="r" b="b"/>
              <a:pathLst>
                <a:path w="6567" h="6893" extrusionOk="0">
                  <a:moveTo>
                    <a:pt x="0" y="6065"/>
                  </a:moveTo>
                  <a:lnTo>
                    <a:pt x="0" y="5439"/>
                  </a:lnTo>
                  <a:lnTo>
                    <a:pt x="0" y="4712"/>
                  </a:lnTo>
                  <a:cubicBezTo>
                    <a:pt x="100" y="3960"/>
                    <a:pt x="301" y="3333"/>
                    <a:pt x="526" y="2707"/>
                  </a:cubicBezTo>
                  <a:cubicBezTo>
                    <a:pt x="827" y="2206"/>
                    <a:pt x="1253" y="1679"/>
                    <a:pt x="1780" y="1253"/>
                  </a:cubicBezTo>
                  <a:cubicBezTo>
                    <a:pt x="2181" y="952"/>
                    <a:pt x="2707" y="627"/>
                    <a:pt x="3334" y="426"/>
                  </a:cubicBezTo>
                  <a:cubicBezTo>
                    <a:pt x="3860" y="201"/>
                    <a:pt x="4486" y="100"/>
                    <a:pt x="5113" y="100"/>
                  </a:cubicBezTo>
                  <a:cubicBezTo>
                    <a:pt x="5313" y="0"/>
                    <a:pt x="5639" y="0"/>
                    <a:pt x="5840" y="0"/>
                  </a:cubicBezTo>
                  <a:cubicBezTo>
                    <a:pt x="6040" y="0"/>
                    <a:pt x="6266" y="100"/>
                    <a:pt x="6466" y="100"/>
                  </a:cubicBezTo>
                  <a:lnTo>
                    <a:pt x="6466" y="100"/>
                  </a:lnTo>
                  <a:lnTo>
                    <a:pt x="6466" y="100"/>
                  </a:lnTo>
                  <a:cubicBezTo>
                    <a:pt x="6567" y="100"/>
                    <a:pt x="6567" y="201"/>
                    <a:pt x="6567" y="201"/>
                  </a:cubicBezTo>
                  <a:lnTo>
                    <a:pt x="6567" y="201"/>
                  </a:lnTo>
                  <a:cubicBezTo>
                    <a:pt x="6567" y="326"/>
                    <a:pt x="6266" y="2080"/>
                    <a:pt x="5414" y="3759"/>
                  </a:cubicBezTo>
                  <a:cubicBezTo>
                    <a:pt x="4486" y="5439"/>
                    <a:pt x="2807" y="6892"/>
                    <a:pt x="0" y="6165"/>
                  </a:cubicBezTo>
                  <a:lnTo>
                    <a:pt x="0" y="6165"/>
                  </a:ln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460;p58">
              <a:extLst>
                <a:ext uri="{FF2B5EF4-FFF2-40B4-BE49-F238E27FC236}">
                  <a16:creationId xmlns:a16="http://schemas.microsoft.com/office/drawing/2014/main" id="{B7E2D056-7B62-4DFD-9AD1-9E115128265B}"/>
                </a:ext>
              </a:extLst>
            </p:cNvPr>
            <p:cNvSpPr/>
            <p:nvPr/>
          </p:nvSpPr>
          <p:spPr>
            <a:xfrm>
              <a:off x="5588913" y="2661965"/>
              <a:ext cx="73491" cy="84091"/>
            </a:xfrm>
            <a:custGeom>
              <a:avLst/>
              <a:gdLst/>
              <a:ahLst/>
              <a:cxnLst/>
              <a:rect l="l" t="t" r="r" b="b"/>
              <a:pathLst>
                <a:path w="5214" h="5966" extrusionOk="0">
                  <a:moveTo>
                    <a:pt x="5214" y="1680"/>
                  </a:moveTo>
                  <a:lnTo>
                    <a:pt x="4687" y="1154"/>
                  </a:lnTo>
                  <a:cubicBezTo>
                    <a:pt x="4261" y="853"/>
                    <a:pt x="3760" y="527"/>
                    <a:pt x="3234" y="427"/>
                  </a:cubicBezTo>
                  <a:cubicBezTo>
                    <a:pt x="2607" y="226"/>
                    <a:pt x="1980" y="1"/>
                    <a:pt x="1354" y="1"/>
                  </a:cubicBezTo>
                  <a:lnTo>
                    <a:pt x="727" y="1"/>
                  </a:lnTo>
                  <a:lnTo>
                    <a:pt x="1" y="1"/>
                  </a:lnTo>
                  <a:lnTo>
                    <a:pt x="1" y="1"/>
                  </a:lnTo>
                  <a:lnTo>
                    <a:pt x="1" y="101"/>
                  </a:lnTo>
                  <a:lnTo>
                    <a:pt x="1" y="101"/>
                  </a:lnTo>
                  <a:lnTo>
                    <a:pt x="1" y="101"/>
                  </a:lnTo>
                  <a:cubicBezTo>
                    <a:pt x="1" y="226"/>
                    <a:pt x="201" y="2106"/>
                    <a:pt x="1028" y="3660"/>
                  </a:cubicBezTo>
                  <a:cubicBezTo>
                    <a:pt x="1554" y="4612"/>
                    <a:pt x="2381" y="5540"/>
                    <a:pt x="3434" y="5966"/>
                  </a:cubicBezTo>
                  <a:lnTo>
                    <a:pt x="3434" y="5740"/>
                  </a:lnTo>
                  <a:lnTo>
                    <a:pt x="3434" y="5114"/>
                  </a:lnTo>
                  <a:cubicBezTo>
                    <a:pt x="3534" y="4387"/>
                    <a:pt x="3760" y="3660"/>
                    <a:pt x="3960" y="3134"/>
                  </a:cubicBezTo>
                  <a:cubicBezTo>
                    <a:pt x="4261" y="2507"/>
                    <a:pt x="4687" y="2106"/>
                    <a:pt x="5214" y="168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461;p58">
              <a:extLst>
                <a:ext uri="{FF2B5EF4-FFF2-40B4-BE49-F238E27FC236}">
                  <a16:creationId xmlns:a16="http://schemas.microsoft.com/office/drawing/2014/main" id="{0BDC9B31-6433-4962-AE02-EEB6BA72CEC9}"/>
                </a:ext>
              </a:extLst>
            </p:cNvPr>
            <p:cNvSpPr/>
            <p:nvPr/>
          </p:nvSpPr>
          <p:spPr>
            <a:xfrm>
              <a:off x="3370445" y="2616396"/>
              <a:ext cx="154735" cy="181234"/>
            </a:xfrm>
            <a:custGeom>
              <a:avLst/>
              <a:gdLst/>
              <a:ahLst/>
              <a:cxnLst/>
              <a:rect l="l" t="t" r="r" b="b"/>
              <a:pathLst>
                <a:path w="10978" h="12858" extrusionOk="0">
                  <a:moveTo>
                    <a:pt x="1379" y="1"/>
                  </a:moveTo>
                  <a:lnTo>
                    <a:pt x="9524" y="1"/>
                  </a:lnTo>
                  <a:cubicBezTo>
                    <a:pt x="10351" y="1"/>
                    <a:pt x="10978" y="627"/>
                    <a:pt x="10978" y="1354"/>
                  </a:cubicBezTo>
                  <a:lnTo>
                    <a:pt x="10978" y="11479"/>
                  </a:lnTo>
                  <a:cubicBezTo>
                    <a:pt x="10978" y="12231"/>
                    <a:pt x="10351" y="12858"/>
                    <a:pt x="9524" y="12858"/>
                  </a:cubicBezTo>
                  <a:lnTo>
                    <a:pt x="1379" y="12858"/>
                  </a:lnTo>
                  <a:cubicBezTo>
                    <a:pt x="627" y="12858"/>
                    <a:pt x="0" y="12231"/>
                    <a:pt x="0" y="11479"/>
                  </a:cubicBezTo>
                  <a:lnTo>
                    <a:pt x="0" y="1354"/>
                  </a:lnTo>
                  <a:cubicBezTo>
                    <a:pt x="0" y="627"/>
                    <a:pt x="627" y="1"/>
                    <a:pt x="1379" y="1"/>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462;p58">
              <a:extLst>
                <a:ext uri="{FF2B5EF4-FFF2-40B4-BE49-F238E27FC236}">
                  <a16:creationId xmlns:a16="http://schemas.microsoft.com/office/drawing/2014/main" id="{13D2FABA-4B87-48A6-8A07-DD064DA247AF}"/>
                </a:ext>
              </a:extLst>
            </p:cNvPr>
            <p:cNvSpPr/>
            <p:nvPr/>
          </p:nvSpPr>
          <p:spPr>
            <a:xfrm>
              <a:off x="3373616" y="2598735"/>
              <a:ext cx="146969" cy="17675"/>
            </a:xfrm>
            <a:custGeom>
              <a:avLst/>
              <a:gdLst/>
              <a:ahLst/>
              <a:cxnLst/>
              <a:rect l="l" t="t" r="r" b="b"/>
              <a:pathLst>
                <a:path w="10427" h="1254" extrusionOk="0">
                  <a:moveTo>
                    <a:pt x="627" y="1254"/>
                  </a:moveTo>
                  <a:lnTo>
                    <a:pt x="9800" y="1254"/>
                  </a:lnTo>
                  <a:cubicBezTo>
                    <a:pt x="10226" y="1254"/>
                    <a:pt x="10427" y="953"/>
                    <a:pt x="10427" y="627"/>
                  </a:cubicBezTo>
                  <a:lnTo>
                    <a:pt x="10427" y="627"/>
                  </a:lnTo>
                  <a:cubicBezTo>
                    <a:pt x="10427" y="326"/>
                    <a:pt x="10226" y="0"/>
                    <a:pt x="9800" y="0"/>
                  </a:cubicBezTo>
                  <a:lnTo>
                    <a:pt x="627" y="0"/>
                  </a:lnTo>
                  <a:cubicBezTo>
                    <a:pt x="301" y="0"/>
                    <a:pt x="1" y="326"/>
                    <a:pt x="1" y="627"/>
                  </a:cubicBezTo>
                  <a:lnTo>
                    <a:pt x="1" y="627"/>
                  </a:lnTo>
                  <a:cubicBezTo>
                    <a:pt x="1" y="953"/>
                    <a:pt x="301" y="1254"/>
                    <a:pt x="627" y="1254"/>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463;p58">
              <a:extLst>
                <a:ext uri="{FF2B5EF4-FFF2-40B4-BE49-F238E27FC236}">
                  <a16:creationId xmlns:a16="http://schemas.microsoft.com/office/drawing/2014/main" id="{20840C30-C134-4F62-B3E2-1753103264C7}"/>
                </a:ext>
              </a:extLst>
            </p:cNvPr>
            <p:cNvSpPr/>
            <p:nvPr/>
          </p:nvSpPr>
          <p:spPr>
            <a:xfrm>
              <a:off x="3373616" y="2564822"/>
              <a:ext cx="146969" cy="33927"/>
            </a:xfrm>
            <a:custGeom>
              <a:avLst/>
              <a:gdLst/>
              <a:ahLst/>
              <a:cxnLst/>
              <a:rect l="l" t="t" r="r" b="b"/>
              <a:pathLst>
                <a:path w="10427" h="2407" extrusionOk="0">
                  <a:moveTo>
                    <a:pt x="1154" y="0"/>
                  </a:moveTo>
                  <a:lnTo>
                    <a:pt x="9299" y="0"/>
                  </a:lnTo>
                  <a:cubicBezTo>
                    <a:pt x="9926" y="0"/>
                    <a:pt x="10427" y="627"/>
                    <a:pt x="10427" y="1254"/>
                  </a:cubicBezTo>
                  <a:lnTo>
                    <a:pt x="10427" y="1254"/>
                  </a:lnTo>
                  <a:cubicBezTo>
                    <a:pt x="10427" y="1880"/>
                    <a:pt x="9926" y="2406"/>
                    <a:pt x="9299" y="2406"/>
                  </a:cubicBezTo>
                  <a:lnTo>
                    <a:pt x="1154" y="2406"/>
                  </a:lnTo>
                  <a:cubicBezTo>
                    <a:pt x="527" y="2406"/>
                    <a:pt x="1" y="1880"/>
                    <a:pt x="1" y="1254"/>
                  </a:cubicBezTo>
                  <a:lnTo>
                    <a:pt x="1" y="1254"/>
                  </a:lnTo>
                  <a:cubicBezTo>
                    <a:pt x="1" y="627"/>
                    <a:pt x="527" y="0"/>
                    <a:pt x="1154" y="0"/>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464;p58">
              <a:extLst>
                <a:ext uri="{FF2B5EF4-FFF2-40B4-BE49-F238E27FC236}">
                  <a16:creationId xmlns:a16="http://schemas.microsoft.com/office/drawing/2014/main" id="{642F8E29-819D-46EA-9FC9-607B5FFEFF2B}"/>
                </a:ext>
              </a:extLst>
            </p:cNvPr>
            <p:cNvSpPr/>
            <p:nvPr/>
          </p:nvSpPr>
          <p:spPr>
            <a:xfrm>
              <a:off x="3373616" y="2797615"/>
              <a:ext cx="146969" cy="17675"/>
            </a:xfrm>
            <a:custGeom>
              <a:avLst/>
              <a:gdLst/>
              <a:ahLst/>
              <a:cxnLst/>
              <a:rect l="l" t="t" r="r" b="b"/>
              <a:pathLst>
                <a:path w="10427" h="1254" extrusionOk="0">
                  <a:moveTo>
                    <a:pt x="627" y="1"/>
                  </a:moveTo>
                  <a:lnTo>
                    <a:pt x="9800" y="1"/>
                  </a:lnTo>
                  <a:cubicBezTo>
                    <a:pt x="10226" y="1"/>
                    <a:pt x="10427" y="302"/>
                    <a:pt x="10427" y="627"/>
                  </a:cubicBezTo>
                  <a:lnTo>
                    <a:pt x="10427" y="627"/>
                  </a:lnTo>
                  <a:cubicBezTo>
                    <a:pt x="10427" y="1028"/>
                    <a:pt x="10226" y="1254"/>
                    <a:pt x="9800" y="1254"/>
                  </a:cubicBezTo>
                  <a:lnTo>
                    <a:pt x="627" y="1254"/>
                  </a:lnTo>
                  <a:cubicBezTo>
                    <a:pt x="301" y="1254"/>
                    <a:pt x="1" y="1028"/>
                    <a:pt x="1" y="627"/>
                  </a:cubicBezTo>
                  <a:lnTo>
                    <a:pt x="1" y="627"/>
                  </a:lnTo>
                  <a:cubicBezTo>
                    <a:pt x="1" y="302"/>
                    <a:pt x="301" y="1"/>
                    <a:pt x="627"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6465;p58">
              <a:extLst>
                <a:ext uri="{FF2B5EF4-FFF2-40B4-BE49-F238E27FC236}">
                  <a16:creationId xmlns:a16="http://schemas.microsoft.com/office/drawing/2014/main" id="{15104C16-5CFB-4D20-9440-9F8F005E982B}"/>
                </a:ext>
              </a:extLst>
            </p:cNvPr>
            <p:cNvSpPr/>
            <p:nvPr/>
          </p:nvSpPr>
          <p:spPr>
            <a:xfrm>
              <a:off x="3373616" y="2815276"/>
              <a:ext cx="146969" cy="33574"/>
            </a:xfrm>
            <a:custGeom>
              <a:avLst/>
              <a:gdLst/>
              <a:ahLst/>
              <a:cxnLst/>
              <a:rect l="l" t="t" r="r" b="b"/>
              <a:pathLst>
                <a:path w="10427" h="2382" extrusionOk="0">
                  <a:moveTo>
                    <a:pt x="1154" y="2382"/>
                  </a:moveTo>
                  <a:lnTo>
                    <a:pt x="9299" y="2382"/>
                  </a:lnTo>
                  <a:cubicBezTo>
                    <a:pt x="9926" y="2382"/>
                    <a:pt x="10427" y="1881"/>
                    <a:pt x="10427" y="1129"/>
                  </a:cubicBezTo>
                  <a:lnTo>
                    <a:pt x="10427" y="1129"/>
                  </a:lnTo>
                  <a:cubicBezTo>
                    <a:pt x="10427" y="502"/>
                    <a:pt x="9926" y="1"/>
                    <a:pt x="9299" y="1"/>
                  </a:cubicBezTo>
                  <a:lnTo>
                    <a:pt x="1154" y="1"/>
                  </a:lnTo>
                  <a:cubicBezTo>
                    <a:pt x="527" y="1"/>
                    <a:pt x="1" y="502"/>
                    <a:pt x="1" y="1129"/>
                  </a:cubicBezTo>
                  <a:lnTo>
                    <a:pt x="1" y="1129"/>
                  </a:lnTo>
                  <a:cubicBezTo>
                    <a:pt x="1" y="1881"/>
                    <a:pt x="527" y="2382"/>
                    <a:pt x="1154" y="2382"/>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6466;p58">
              <a:extLst>
                <a:ext uri="{FF2B5EF4-FFF2-40B4-BE49-F238E27FC236}">
                  <a16:creationId xmlns:a16="http://schemas.microsoft.com/office/drawing/2014/main" id="{3D149639-13B0-4F07-8D8F-A1F2177B0698}"/>
                </a:ext>
              </a:extLst>
            </p:cNvPr>
            <p:cNvSpPr/>
            <p:nvPr/>
          </p:nvSpPr>
          <p:spPr>
            <a:xfrm>
              <a:off x="3411771" y="2703306"/>
              <a:ext cx="10261" cy="10247"/>
            </a:xfrm>
            <a:custGeom>
              <a:avLst/>
              <a:gdLst/>
              <a:ahLst/>
              <a:cxnLst/>
              <a:rect l="l" t="t" r="r" b="b"/>
              <a:pathLst>
                <a:path w="728" h="727" extrusionOk="0">
                  <a:moveTo>
                    <a:pt x="427" y="727"/>
                  </a:moveTo>
                  <a:cubicBezTo>
                    <a:pt x="627" y="727"/>
                    <a:pt x="727" y="627"/>
                    <a:pt x="727" y="426"/>
                  </a:cubicBezTo>
                  <a:cubicBezTo>
                    <a:pt x="727" y="201"/>
                    <a:pt x="627" y="0"/>
                    <a:pt x="427" y="0"/>
                  </a:cubicBezTo>
                  <a:cubicBezTo>
                    <a:pt x="201" y="0"/>
                    <a:pt x="1" y="201"/>
                    <a:pt x="1" y="426"/>
                  </a:cubicBezTo>
                  <a:cubicBezTo>
                    <a:pt x="1" y="627"/>
                    <a:pt x="201" y="727"/>
                    <a:pt x="427" y="7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467;p58">
              <a:extLst>
                <a:ext uri="{FF2B5EF4-FFF2-40B4-BE49-F238E27FC236}">
                  <a16:creationId xmlns:a16="http://schemas.microsoft.com/office/drawing/2014/main" id="{7B72BEBA-ECC8-4F9C-AE8D-DAE3DB209BAC}"/>
                </a:ext>
              </a:extLst>
            </p:cNvPr>
            <p:cNvSpPr/>
            <p:nvPr/>
          </p:nvSpPr>
          <p:spPr>
            <a:xfrm>
              <a:off x="3429432" y="2728381"/>
              <a:ext cx="10261" cy="8852"/>
            </a:xfrm>
            <a:custGeom>
              <a:avLst/>
              <a:gdLst/>
              <a:ahLst/>
              <a:cxnLst/>
              <a:rect l="l" t="t" r="r" b="b"/>
              <a:pathLst>
                <a:path w="728" h="628" extrusionOk="0">
                  <a:moveTo>
                    <a:pt x="326" y="627"/>
                  </a:moveTo>
                  <a:cubicBezTo>
                    <a:pt x="527" y="627"/>
                    <a:pt x="727" y="527"/>
                    <a:pt x="727" y="301"/>
                  </a:cubicBezTo>
                  <a:cubicBezTo>
                    <a:pt x="727" y="101"/>
                    <a:pt x="527" y="1"/>
                    <a:pt x="326" y="1"/>
                  </a:cubicBezTo>
                  <a:cubicBezTo>
                    <a:pt x="201" y="1"/>
                    <a:pt x="1" y="101"/>
                    <a:pt x="1" y="301"/>
                  </a:cubicBezTo>
                  <a:cubicBezTo>
                    <a:pt x="1" y="527"/>
                    <a:pt x="201" y="627"/>
                    <a:pt x="326" y="6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468;p58">
              <a:extLst>
                <a:ext uri="{FF2B5EF4-FFF2-40B4-BE49-F238E27FC236}">
                  <a16:creationId xmlns:a16="http://schemas.microsoft.com/office/drawing/2014/main" id="{6E92D221-4520-4A12-B792-96D45C31B912}"/>
                </a:ext>
              </a:extLst>
            </p:cNvPr>
            <p:cNvSpPr/>
            <p:nvPr/>
          </p:nvSpPr>
          <p:spPr>
            <a:xfrm>
              <a:off x="3451689" y="2688464"/>
              <a:ext cx="10261" cy="10261"/>
            </a:xfrm>
            <a:custGeom>
              <a:avLst/>
              <a:gdLst/>
              <a:ahLst/>
              <a:cxnLst/>
              <a:rect l="l" t="t" r="r" b="b"/>
              <a:pathLst>
                <a:path w="728" h="728" extrusionOk="0">
                  <a:moveTo>
                    <a:pt x="301" y="727"/>
                  </a:moveTo>
                  <a:cubicBezTo>
                    <a:pt x="502" y="727"/>
                    <a:pt x="727" y="627"/>
                    <a:pt x="727" y="426"/>
                  </a:cubicBezTo>
                  <a:cubicBezTo>
                    <a:pt x="727" y="226"/>
                    <a:pt x="502" y="0"/>
                    <a:pt x="301" y="0"/>
                  </a:cubicBezTo>
                  <a:cubicBezTo>
                    <a:pt x="101" y="0"/>
                    <a:pt x="1" y="226"/>
                    <a:pt x="1" y="426"/>
                  </a:cubicBezTo>
                  <a:cubicBezTo>
                    <a:pt x="1" y="627"/>
                    <a:pt x="101" y="727"/>
                    <a:pt x="301" y="7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469;p58">
              <a:extLst>
                <a:ext uri="{FF2B5EF4-FFF2-40B4-BE49-F238E27FC236}">
                  <a16:creationId xmlns:a16="http://schemas.microsoft.com/office/drawing/2014/main" id="{D24A3A51-0333-4512-8A92-BA2B9E0C0372}"/>
                </a:ext>
              </a:extLst>
            </p:cNvPr>
            <p:cNvSpPr/>
            <p:nvPr/>
          </p:nvSpPr>
          <p:spPr>
            <a:xfrm>
              <a:off x="3476425" y="2695878"/>
              <a:ext cx="10599" cy="10261"/>
            </a:xfrm>
            <a:custGeom>
              <a:avLst/>
              <a:gdLst/>
              <a:ahLst/>
              <a:cxnLst/>
              <a:rect l="l" t="t" r="r" b="b"/>
              <a:pathLst>
                <a:path w="752" h="728" extrusionOk="0">
                  <a:moveTo>
                    <a:pt x="426" y="728"/>
                  </a:moveTo>
                  <a:cubicBezTo>
                    <a:pt x="627" y="728"/>
                    <a:pt x="752" y="527"/>
                    <a:pt x="752" y="327"/>
                  </a:cubicBezTo>
                  <a:cubicBezTo>
                    <a:pt x="752" y="201"/>
                    <a:pt x="627" y="1"/>
                    <a:pt x="426" y="1"/>
                  </a:cubicBezTo>
                  <a:cubicBezTo>
                    <a:pt x="226" y="1"/>
                    <a:pt x="0" y="201"/>
                    <a:pt x="0" y="327"/>
                  </a:cubicBezTo>
                  <a:cubicBezTo>
                    <a:pt x="0" y="527"/>
                    <a:pt x="226" y="728"/>
                    <a:pt x="426" y="7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470;p58">
              <a:extLst>
                <a:ext uri="{FF2B5EF4-FFF2-40B4-BE49-F238E27FC236}">
                  <a16:creationId xmlns:a16="http://schemas.microsoft.com/office/drawing/2014/main" id="{673A566E-F5A6-4827-8EEB-D35CAE45ABE2}"/>
                </a:ext>
              </a:extLst>
            </p:cNvPr>
            <p:cNvSpPr/>
            <p:nvPr/>
          </p:nvSpPr>
          <p:spPr>
            <a:xfrm>
              <a:off x="3466178" y="2728381"/>
              <a:ext cx="10247" cy="10261"/>
            </a:xfrm>
            <a:custGeom>
              <a:avLst/>
              <a:gdLst/>
              <a:ahLst/>
              <a:cxnLst/>
              <a:rect l="l" t="t" r="r" b="b"/>
              <a:pathLst>
                <a:path w="727" h="728" extrusionOk="0">
                  <a:moveTo>
                    <a:pt x="326" y="727"/>
                  </a:moveTo>
                  <a:cubicBezTo>
                    <a:pt x="527" y="727"/>
                    <a:pt x="727" y="527"/>
                    <a:pt x="727" y="301"/>
                  </a:cubicBezTo>
                  <a:cubicBezTo>
                    <a:pt x="727" y="201"/>
                    <a:pt x="527" y="1"/>
                    <a:pt x="326" y="1"/>
                  </a:cubicBezTo>
                  <a:cubicBezTo>
                    <a:pt x="100" y="1"/>
                    <a:pt x="0" y="201"/>
                    <a:pt x="0" y="301"/>
                  </a:cubicBezTo>
                  <a:cubicBezTo>
                    <a:pt x="0" y="527"/>
                    <a:pt x="100" y="727"/>
                    <a:pt x="326" y="7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471;p58">
              <a:extLst>
                <a:ext uri="{FF2B5EF4-FFF2-40B4-BE49-F238E27FC236}">
                  <a16:creationId xmlns:a16="http://schemas.microsoft.com/office/drawing/2014/main" id="{CB8253F4-BCB4-4D1D-898B-BA6106126A46}"/>
                </a:ext>
              </a:extLst>
            </p:cNvPr>
            <p:cNvSpPr/>
            <p:nvPr/>
          </p:nvSpPr>
          <p:spPr>
            <a:xfrm>
              <a:off x="3423428" y="2687054"/>
              <a:ext cx="10614" cy="10247"/>
            </a:xfrm>
            <a:custGeom>
              <a:avLst/>
              <a:gdLst/>
              <a:ahLst/>
              <a:cxnLst/>
              <a:rect l="l" t="t" r="r" b="b"/>
              <a:pathLst>
                <a:path w="753" h="727" extrusionOk="0">
                  <a:moveTo>
                    <a:pt x="427" y="727"/>
                  </a:moveTo>
                  <a:cubicBezTo>
                    <a:pt x="627" y="727"/>
                    <a:pt x="752" y="627"/>
                    <a:pt x="752" y="426"/>
                  </a:cubicBezTo>
                  <a:cubicBezTo>
                    <a:pt x="752" y="201"/>
                    <a:pt x="627" y="0"/>
                    <a:pt x="427" y="0"/>
                  </a:cubicBezTo>
                  <a:cubicBezTo>
                    <a:pt x="226" y="0"/>
                    <a:pt x="1" y="201"/>
                    <a:pt x="1" y="426"/>
                  </a:cubicBezTo>
                  <a:cubicBezTo>
                    <a:pt x="1" y="627"/>
                    <a:pt x="226" y="727"/>
                    <a:pt x="427" y="7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472;p58">
              <a:extLst>
                <a:ext uri="{FF2B5EF4-FFF2-40B4-BE49-F238E27FC236}">
                  <a16:creationId xmlns:a16="http://schemas.microsoft.com/office/drawing/2014/main" id="{683A4999-C279-4C04-9587-198F1CDDB63B}"/>
                </a:ext>
              </a:extLst>
            </p:cNvPr>
            <p:cNvSpPr/>
            <p:nvPr/>
          </p:nvSpPr>
          <p:spPr>
            <a:xfrm>
              <a:off x="3445684" y="2718134"/>
              <a:ext cx="10261" cy="8852"/>
            </a:xfrm>
            <a:custGeom>
              <a:avLst/>
              <a:gdLst/>
              <a:ahLst/>
              <a:cxnLst/>
              <a:rect l="l" t="t" r="r" b="b"/>
              <a:pathLst>
                <a:path w="728" h="628" extrusionOk="0">
                  <a:moveTo>
                    <a:pt x="427" y="627"/>
                  </a:moveTo>
                  <a:cubicBezTo>
                    <a:pt x="627" y="627"/>
                    <a:pt x="727" y="502"/>
                    <a:pt x="727" y="301"/>
                  </a:cubicBezTo>
                  <a:cubicBezTo>
                    <a:pt x="727" y="101"/>
                    <a:pt x="627" y="1"/>
                    <a:pt x="427" y="1"/>
                  </a:cubicBezTo>
                  <a:cubicBezTo>
                    <a:pt x="201" y="1"/>
                    <a:pt x="1" y="101"/>
                    <a:pt x="1" y="301"/>
                  </a:cubicBezTo>
                  <a:cubicBezTo>
                    <a:pt x="1" y="502"/>
                    <a:pt x="201" y="627"/>
                    <a:pt x="427" y="6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473;p58">
              <a:extLst>
                <a:ext uri="{FF2B5EF4-FFF2-40B4-BE49-F238E27FC236}">
                  <a16:creationId xmlns:a16="http://schemas.microsoft.com/office/drawing/2014/main" id="{3AEEB8AA-A9CD-4865-BE3C-41C76927DCFA}"/>
                </a:ext>
              </a:extLst>
            </p:cNvPr>
            <p:cNvSpPr/>
            <p:nvPr/>
          </p:nvSpPr>
          <p:spPr>
            <a:xfrm>
              <a:off x="3458750" y="2673974"/>
              <a:ext cx="8852" cy="10261"/>
            </a:xfrm>
            <a:custGeom>
              <a:avLst/>
              <a:gdLst/>
              <a:ahLst/>
              <a:cxnLst/>
              <a:rect l="l" t="t" r="r" b="b"/>
              <a:pathLst>
                <a:path w="628" h="728" extrusionOk="0">
                  <a:moveTo>
                    <a:pt x="327" y="728"/>
                  </a:moveTo>
                  <a:cubicBezTo>
                    <a:pt x="527" y="728"/>
                    <a:pt x="627" y="502"/>
                    <a:pt x="627" y="302"/>
                  </a:cubicBezTo>
                  <a:cubicBezTo>
                    <a:pt x="627" y="201"/>
                    <a:pt x="527" y="1"/>
                    <a:pt x="327" y="1"/>
                  </a:cubicBezTo>
                  <a:cubicBezTo>
                    <a:pt x="126" y="1"/>
                    <a:pt x="1" y="201"/>
                    <a:pt x="1" y="302"/>
                  </a:cubicBezTo>
                  <a:cubicBezTo>
                    <a:pt x="1" y="502"/>
                    <a:pt x="126" y="728"/>
                    <a:pt x="327" y="7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474;p58">
              <a:extLst>
                <a:ext uri="{FF2B5EF4-FFF2-40B4-BE49-F238E27FC236}">
                  <a16:creationId xmlns:a16="http://schemas.microsoft.com/office/drawing/2014/main" id="{E50F0706-D3DC-4D7B-8270-A14ECF5E6D49}"/>
                </a:ext>
              </a:extLst>
            </p:cNvPr>
            <p:cNvSpPr/>
            <p:nvPr/>
          </p:nvSpPr>
          <p:spPr>
            <a:xfrm>
              <a:off x="3438270" y="2661965"/>
              <a:ext cx="8838" cy="10261"/>
            </a:xfrm>
            <a:custGeom>
              <a:avLst/>
              <a:gdLst/>
              <a:ahLst/>
              <a:cxnLst/>
              <a:rect l="l" t="t" r="r" b="b"/>
              <a:pathLst>
                <a:path w="627" h="728" extrusionOk="0">
                  <a:moveTo>
                    <a:pt x="326" y="728"/>
                  </a:moveTo>
                  <a:cubicBezTo>
                    <a:pt x="527" y="728"/>
                    <a:pt x="627" y="627"/>
                    <a:pt x="627" y="427"/>
                  </a:cubicBezTo>
                  <a:cubicBezTo>
                    <a:pt x="627" y="226"/>
                    <a:pt x="527" y="1"/>
                    <a:pt x="326" y="1"/>
                  </a:cubicBezTo>
                  <a:cubicBezTo>
                    <a:pt x="100" y="1"/>
                    <a:pt x="0" y="226"/>
                    <a:pt x="0" y="427"/>
                  </a:cubicBezTo>
                  <a:cubicBezTo>
                    <a:pt x="0" y="627"/>
                    <a:pt x="100" y="728"/>
                    <a:pt x="326" y="7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475;p58">
              <a:extLst>
                <a:ext uri="{FF2B5EF4-FFF2-40B4-BE49-F238E27FC236}">
                  <a16:creationId xmlns:a16="http://schemas.microsoft.com/office/drawing/2014/main" id="{7AB4BBC5-5602-4E8A-8F76-899CA17BBD33}"/>
                </a:ext>
              </a:extLst>
            </p:cNvPr>
            <p:cNvSpPr/>
            <p:nvPr/>
          </p:nvSpPr>
          <p:spPr>
            <a:xfrm>
              <a:off x="3435437" y="2703306"/>
              <a:ext cx="10261" cy="10247"/>
            </a:xfrm>
            <a:custGeom>
              <a:avLst/>
              <a:gdLst/>
              <a:ahLst/>
              <a:cxnLst/>
              <a:rect l="l" t="t" r="r" b="b"/>
              <a:pathLst>
                <a:path w="728" h="727" extrusionOk="0">
                  <a:moveTo>
                    <a:pt x="301" y="727"/>
                  </a:moveTo>
                  <a:cubicBezTo>
                    <a:pt x="527" y="727"/>
                    <a:pt x="728" y="627"/>
                    <a:pt x="728" y="426"/>
                  </a:cubicBezTo>
                  <a:cubicBezTo>
                    <a:pt x="728" y="201"/>
                    <a:pt x="527" y="0"/>
                    <a:pt x="301" y="0"/>
                  </a:cubicBezTo>
                  <a:cubicBezTo>
                    <a:pt x="101" y="0"/>
                    <a:pt x="1" y="201"/>
                    <a:pt x="1" y="426"/>
                  </a:cubicBezTo>
                  <a:cubicBezTo>
                    <a:pt x="1" y="627"/>
                    <a:pt x="101" y="727"/>
                    <a:pt x="301" y="7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476;p58">
              <a:extLst>
                <a:ext uri="{FF2B5EF4-FFF2-40B4-BE49-F238E27FC236}">
                  <a16:creationId xmlns:a16="http://schemas.microsoft.com/office/drawing/2014/main" id="{9064CF01-1934-4705-8CCE-0E05C74F131E}"/>
                </a:ext>
              </a:extLst>
            </p:cNvPr>
            <p:cNvSpPr/>
            <p:nvPr/>
          </p:nvSpPr>
          <p:spPr>
            <a:xfrm>
              <a:off x="3405767" y="2679626"/>
              <a:ext cx="10614" cy="10261"/>
            </a:xfrm>
            <a:custGeom>
              <a:avLst/>
              <a:gdLst/>
              <a:ahLst/>
              <a:cxnLst/>
              <a:rect l="l" t="t" r="r" b="b"/>
              <a:pathLst>
                <a:path w="753" h="728" extrusionOk="0">
                  <a:moveTo>
                    <a:pt x="427" y="728"/>
                  </a:moveTo>
                  <a:cubicBezTo>
                    <a:pt x="527" y="728"/>
                    <a:pt x="752" y="527"/>
                    <a:pt x="752" y="327"/>
                  </a:cubicBezTo>
                  <a:cubicBezTo>
                    <a:pt x="752" y="101"/>
                    <a:pt x="527" y="1"/>
                    <a:pt x="427" y="1"/>
                  </a:cubicBezTo>
                  <a:cubicBezTo>
                    <a:pt x="226" y="1"/>
                    <a:pt x="0" y="101"/>
                    <a:pt x="0" y="327"/>
                  </a:cubicBezTo>
                  <a:cubicBezTo>
                    <a:pt x="0" y="527"/>
                    <a:pt x="226" y="728"/>
                    <a:pt x="427" y="7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477;p58">
              <a:extLst>
                <a:ext uri="{FF2B5EF4-FFF2-40B4-BE49-F238E27FC236}">
                  <a16:creationId xmlns:a16="http://schemas.microsoft.com/office/drawing/2014/main" id="{E6A3E833-0692-47D4-A550-60EE7D6593E5}"/>
                </a:ext>
              </a:extLst>
            </p:cNvPr>
            <p:cNvSpPr/>
            <p:nvPr/>
          </p:nvSpPr>
          <p:spPr>
            <a:xfrm>
              <a:off x="3407529" y="2728381"/>
              <a:ext cx="8852" cy="8852"/>
            </a:xfrm>
            <a:custGeom>
              <a:avLst/>
              <a:gdLst/>
              <a:ahLst/>
              <a:cxnLst/>
              <a:rect l="l" t="t" r="r" b="b"/>
              <a:pathLst>
                <a:path w="628" h="628" extrusionOk="0">
                  <a:moveTo>
                    <a:pt x="302" y="627"/>
                  </a:moveTo>
                  <a:cubicBezTo>
                    <a:pt x="502" y="627"/>
                    <a:pt x="627" y="527"/>
                    <a:pt x="627" y="301"/>
                  </a:cubicBezTo>
                  <a:cubicBezTo>
                    <a:pt x="627" y="101"/>
                    <a:pt x="502" y="1"/>
                    <a:pt x="302" y="1"/>
                  </a:cubicBezTo>
                  <a:cubicBezTo>
                    <a:pt x="101" y="1"/>
                    <a:pt x="1" y="101"/>
                    <a:pt x="1" y="301"/>
                  </a:cubicBezTo>
                  <a:cubicBezTo>
                    <a:pt x="1" y="527"/>
                    <a:pt x="101" y="627"/>
                    <a:pt x="302" y="6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478;p58">
              <a:extLst>
                <a:ext uri="{FF2B5EF4-FFF2-40B4-BE49-F238E27FC236}">
                  <a16:creationId xmlns:a16="http://schemas.microsoft.com/office/drawing/2014/main" id="{406305E7-C2C2-4538-9617-769396460A29}"/>
                </a:ext>
              </a:extLst>
            </p:cNvPr>
            <p:cNvSpPr/>
            <p:nvPr/>
          </p:nvSpPr>
          <p:spPr>
            <a:xfrm>
              <a:off x="3441089" y="2746042"/>
              <a:ext cx="10614" cy="8852"/>
            </a:xfrm>
            <a:custGeom>
              <a:avLst/>
              <a:gdLst/>
              <a:ahLst/>
              <a:cxnLst/>
              <a:rect l="l" t="t" r="r" b="b"/>
              <a:pathLst>
                <a:path w="753" h="628" extrusionOk="0">
                  <a:moveTo>
                    <a:pt x="327" y="627"/>
                  </a:moveTo>
                  <a:cubicBezTo>
                    <a:pt x="527" y="627"/>
                    <a:pt x="753" y="527"/>
                    <a:pt x="753" y="301"/>
                  </a:cubicBezTo>
                  <a:cubicBezTo>
                    <a:pt x="753" y="101"/>
                    <a:pt x="527" y="1"/>
                    <a:pt x="327" y="1"/>
                  </a:cubicBezTo>
                  <a:cubicBezTo>
                    <a:pt x="226" y="1"/>
                    <a:pt x="1" y="101"/>
                    <a:pt x="1" y="301"/>
                  </a:cubicBezTo>
                  <a:cubicBezTo>
                    <a:pt x="1" y="527"/>
                    <a:pt x="226" y="627"/>
                    <a:pt x="327" y="6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479;p58">
              <a:extLst>
                <a:ext uri="{FF2B5EF4-FFF2-40B4-BE49-F238E27FC236}">
                  <a16:creationId xmlns:a16="http://schemas.microsoft.com/office/drawing/2014/main" id="{0BEFAB49-AE4C-4132-8004-A00EBD6974C2}"/>
                </a:ext>
              </a:extLst>
            </p:cNvPr>
            <p:cNvSpPr/>
            <p:nvPr/>
          </p:nvSpPr>
          <p:spPr>
            <a:xfrm>
              <a:off x="3461936" y="2706125"/>
              <a:ext cx="8838" cy="10261"/>
            </a:xfrm>
            <a:custGeom>
              <a:avLst/>
              <a:gdLst/>
              <a:ahLst/>
              <a:cxnLst/>
              <a:rect l="l" t="t" r="r" b="b"/>
              <a:pathLst>
                <a:path w="627" h="728" extrusionOk="0">
                  <a:moveTo>
                    <a:pt x="301" y="727"/>
                  </a:moveTo>
                  <a:cubicBezTo>
                    <a:pt x="527" y="727"/>
                    <a:pt x="627" y="527"/>
                    <a:pt x="627" y="326"/>
                  </a:cubicBezTo>
                  <a:cubicBezTo>
                    <a:pt x="627" y="226"/>
                    <a:pt x="527" y="1"/>
                    <a:pt x="301" y="1"/>
                  </a:cubicBezTo>
                  <a:cubicBezTo>
                    <a:pt x="101" y="1"/>
                    <a:pt x="0" y="226"/>
                    <a:pt x="0" y="326"/>
                  </a:cubicBezTo>
                  <a:cubicBezTo>
                    <a:pt x="0" y="527"/>
                    <a:pt x="101" y="727"/>
                    <a:pt x="301" y="7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480;p58">
              <a:extLst>
                <a:ext uri="{FF2B5EF4-FFF2-40B4-BE49-F238E27FC236}">
                  <a16:creationId xmlns:a16="http://schemas.microsoft.com/office/drawing/2014/main" id="{99D9FCDC-2060-43B7-B1C0-5BC8E1392315}"/>
                </a:ext>
              </a:extLst>
            </p:cNvPr>
            <p:cNvSpPr/>
            <p:nvPr/>
          </p:nvSpPr>
          <p:spPr>
            <a:xfrm>
              <a:off x="3485249" y="2714962"/>
              <a:ext cx="10614" cy="10247"/>
            </a:xfrm>
            <a:custGeom>
              <a:avLst/>
              <a:gdLst/>
              <a:ahLst/>
              <a:cxnLst/>
              <a:rect l="l" t="t" r="r" b="b"/>
              <a:pathLst>
                <a:path w="753" h="727" extrusionOk="0">
                  <a:moveTo>
                    <a:pt x="427" y="727"/>
                  </a:moveTo>
                  <a:cubicBezTo>
                    <a:pt x="627" y="727"/>
                    <a:pt x="752" y="627"/>
                    <a:pt x="752" y="426"/>
                  </a:cubicBezTo>
                  <a:cubicBezTo>
                    <a:pt x="752" y="226"/>
                    <a:pt x="627" y="0"/>
                    <a:pt x="427" y="0"/>
                  </a:cubicBezTo>
                  <a:cubicBezTo>
                    <a:pt x="226" y="0"/>
                    <a:pt x="1" y="226"/>
                    <a:pt x="1" y="426"/>
                  </a:cubicBezTo>
                  <a:cubicBezTo>
                    <a:pt x="1" y="627"/>
                    <a:pt x="226" y="727"/>
                    <a:pt x="427" y="7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481;p58">
              <a:extLst>
                <a:ext uri="{FF2B5EF4-FFF2-40B4-BE49-F238E27FC236}">
                  <a16:creationId xmlns:a16="http://schemas.microsoft.com/office/drawing/2014/main" id="{0770F789-409A-463E-8FAB-9D4AEA77120B}"/>
                </a:ext>
              </a:extLst>
            </p:cNvPr>
            <p:cNvSpPr/>
            <p:nvPr/>
          </p:nvSpPr>
          <p:spPr>
            <a:xfrm>
              <a:off x="3479597" y="2675397"/>
              <a:ext cx="8852" cy="10247"/>
            </a:xfrm>
            <a:custGeom>
              <a:avLst/>
              <a:gdLst/>
              <a:ahLst/>
              <a:cxnLst/>
              <a:rect l="l" t="t" r="r" b="b"/>
              <a:pathLst>
                <a:path w="628" h="727" extrusionOk="0">
                  <a:moveTo>
                    <a:pt x="301" y="727"/>
                  </a:moveTo>
                  <a:cubicBezTo>
                    <a:pt x="527" y="727"/>
                    <a:pt x="627" y="526"/>
                    <a:pt x="627" y="301"/>
                  </a:cubicBezTo>
                  <a:cubicBezTo>
                    <a:pt x="627" y="201"/>
                    <a:pt x="527" y="0"/>
                    <a:pt x="301" y="0"/>
                  </a:cubicBezTo>
                  <a:cubicBezTo>
                    <a:pt x="101" y="0"/>
                    <a:pt x="1" y="201"/>
                    <a:pt x="1" y="301"/>
                  </a:cubicBezTo>
                  <a:cubicBezTo>
                    <a:pt x="1" y="526"/>
                    <a:pt x="101" y="727"/>
                    <a:pt x="301" y="7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482;p58">
              <a:extLst>
                <a:ext uri="{FF2B5EF4-FFF2-40B4-BE49-F238E27FC236}">
                  <a16:creationId xmlns:a16="http://schemas.microsoft.com/office/drawing/2014/main" id="{52708340-69F5-40F8-96D4-084985B683AA}"/>
                </a:ext>
              </a:extLst>
            </p:cNvPr>
            <p:cNvSpPr/>
            <p:nvPr/>
          </p:nvSpPr>
          <p:spPr>
            <a:xfrm>
              <a:off x="4445062" y="2595493"/>
              <a:ext cx="111999" cy="96790"/>
            </a:xfrm>
            <a:custGeom>
              <a:avLst/>
              <a:gdLst/>
              <a:ahLst/>
              <a:cxnLst/>
              <a:rect l="l" t="t" r="r" b="b"/>
              <a:pathLst>
                <a:path w="7946" h="6867" extrusionOk="0">
                  <a:moveTo>
                    <a:pt x="3471" y="1"/>
                  </a:moveTo>
                  <a:cubicBezTo>
                    <a:pt x="3308" y="1"/>
                    <a:pt x="3147" y="69"/>
                    <a:pt x="3033" y="230"/>
                  </a:cubicBezTo>
                  <a:cubicBezTo>
                    <a:pt x="2707" y="556"/>
                    <a:pt x="2933" y="1183"/>
                    <a:pt x="2707" y="1584"/>
                  </a:cubicBezTo>
                  <a:cubicBezTo>
                    <a:pt x="2607" y="1910"/>
                    <a:pt x="2206" y="2010"/>
                    <a:pt x="1880" y="2210"/>
                  </a:cubicBezTo>
                  <a:cubicBezTo>
                    <a:pt x="1579" y="2436"/>
                    <a:pt x="1253" y="2737"/>
                    <a:pt x="1354" y="3063"/>
                  </a:cubicBezTo>
                  <a:cubicBezTo>
                    <a:pt x="1454" y="3363"/>
                    <a:pt x="1679" y="3564"/>
                    <a:pt x="1780" y="3789"/>
                  </a:cubicBezTo>
                  <a:cubicBezTo>
                    <a:pt x="1780" y="3990"/>
                    <a:pt x="1679" y="4190"/>
                    <a:pt x="1454" y="4416"/>
                  </a:cubicBezTo>
                  <a:cubicBezTo>
                    <a:pt x="1253" y="4516"/>
                    <a:pt x="1053" y="4717"/>
                    <a:pt x="827" y="4817"/>
                  </a:cubicBezTo>
                  <a:cubicBezTo>
                    <a:pt x="326" y="5243"/>
                    <a:pt x="0" y="6070"/>
                    <a:pt x="201" y="6697"/>
                  </a:cubicBezTo>
                  <a:cubicBezTo>
                    <a:pt x="326" y="6697"/>
                    <a:pt x="326" y="6822"/>
                    <a:pt x="326" y="6822"/>
                  </a:cubicBezTo>
                  <a:cubicBezTo>
                    <a:pt x="359" y="6855"/>
                    <a:pt x="393" y="6867"/>
                    <a:pt x="423" y="6867"/>
                  </a:cubicBezTo>
                  <a:cubicBezTo>
                    <a:pt x="482" y="6867"/>
                    <a:pt x="527" y="6822"/>
                    <a:pt x="527" y="6822"/>
                  </a:cubicBezTo>
                  <a:cubicBezTo>
                    <a:pt x="677" y="6759"/>
                    <a:pt x="834" y="6728"/>
                    <a:pt x="978" y="6728"/>
                  </a:cubicBezTo>
                  <a:cubicBezTo>
                    <a:pt x="1122" y="6728"/>
                    <a:pt x="1253" y="6759"/>
                    <a:pt x="1354" y="6822"/>
                  </a:cubicBezTo>
                  <a:cubicBezTo>
                    <a:pt x="1253" y="6496"/>
                    <a:pt x="1579" y="6195"/>
                    <a:pt x="1880" y="6070"/>
                  </a:cubicBezTo>
                  <a:cubicBezTo>
                    <a:pt x="2093" y="6020"/>
                    <a:pt x="2300" y="6020"/>
                    <a:pt x="2494" y="6020"/>
                  </a:cubicBezTo>
                  <a:cubicBezTo>
                    <a:pt x="2688" y="6020"/>
                    <a:pt x="2870" y="6020"/>
                    <a:pt x="3033" y="5970"/>
                  </a:cubicBezTo>
                  <a:cubicBezTo>
                    <a:pt x="3459" y="5870"/>
                    <a:pt x="3860" y="5444"/>
                    <a:pt x="4386" y="5444"/>
                  </a:cubicBezTo>
                  <a:cubicBezTo>
                    <a:pt x="4712" y="5569"/>
                    <a:pt x="5113" y="5970"/>
                    <a:pt x="5439" y="5970"/>
                  </a:cubicBezTo>
                  <a:cubicBezTo>
                    <a:pt x="5840" y="5870"/>
                    <a:pt x="6065" y="5343"/>
                    <a:pt x="6466" y="5143"/>
                  </a:cubicBezTo>
                  <a:cubicBezTo>
                    <a:pt x="6692" y="5043"/>
                    <a:pt x="6993" y="5043"/>
                    <a:pt x="7319" y="4942"/>
                  </a:cubicBezTo>
                  <a:cubicBezTo>
                    <a:pt x="7619" y="4717"/>
                    <a:pt x="7945" y="4316"/>
                    <a:pt x="7845" y="3990"/>
                  </a:cubicBezTo>
                  <a:cubicBezTo>
                    <a:pt x="7845" y="3890"/>
                    <a:pt x="7720" y="3689"/>
                    <a:pt x="7619" y="3689"/>
                  </a:cubicBezTo>
                  <a:cubicBezTo>
                    <a:pt x="7519" y="3689"/>
                    <a:pt x="7419" y="3890"/>
                    <a:pt x="7218" y="3890"/>
                  </a:cubicBezTo>
                  <a:cubicBezTo>
                    <a:pt x="7171" y="3908"/>
                    <a:pt x="7126" y="3916"/>
                    <a:pt x="7082" y="3916"/>
                  </a:cubicBezTo>
                  <a:cubicBezTo>
                    <a:pt x="6655" y="3916"/>
                    <a:pt x="6352" y="3156"/>
                    <a:pt x="5912" y="3156"/>
                  </a:cubicBezTo>
                  <a:cubicBezTo>
                    <a:pt x="5889" y="3156"/>
                    <a:pt x="5864" y="3158"/>
                    <a:pt x="5840" y="3163"/>
                  </a:cubicBezTo>
                  <a:cubicBezTo>
                    <a:pt x="5539" y="3263"/>
                    <a:pt x="5539" y="3789"/>
                    <a:pt x="5339" y="3990"/>
                  </a:cubicBezTo>
                  <a:cubicBezTo>
                    <a:pt x="5212" y="4116"/>
                    <a:pt x="5041" y="4160"/>
                    <a:pt x="4853" y="4160"/>
                  </a:cubicBezTo>
                  <a:cubicBezTo>
                    <a:pt x="4557" y="4160"/>
                    <a:pt x="4221" y="4051"/>
                    <a:pt x="3960" y="3990"/>
                  </a:cubicBezTo>
                  <a:cubicBezTo>
                    <a:pt x="3760" y="3789"/>
                    <a:pt x="3559" y="3789"/>
                    <a:pt x="3459" y="3464"/>
                  </a:cubicBezTo>
                  <a:cubicBezTo>
                    <a:pt x="3233" y="3363"/>
                    <a:pt x="3233" y="3063"/>
                    <a:pt x="3459" y="2837"/>
                  </a:cubicBezTo>
                  <a:cubicBezTo>
                    <a:pt x="3559" y="2737"/>
                    <a:pt x="3760" y="2737"/>
                    <a:pt x="3860" y="2636"/>
                  </a:cubicBezTo>
                  <a:cubicBezTo>
                    <a:pt x="3960" y="2436"/>
                    <a:pt x="3760" y="2210"/>
                    <a:pt x="3760" y="1910"/>
                  </a:cubicBezTo>
                  <a:cubicBezTo>
                    <a:pt x="3659" y="1484"/>
                    <a:pt x="4186" y="957"/>
                    <a:pt x="4085" y="431"/>
                  </a:cubicBezTo>
                  <a:cubicBezTo>
                    <a:pt x="4008" y="182"/>
                    <a:pt x="3737" y="1"/>
                    <a:pt x="3471"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483;p58">
              <a:extLst>
                <a:ext uri="{FF2B5EF4-FFF2-40B4-BE49-F238E27FC236}">
                  <a16:creationId xmlns:a16="http://schemas.microsoft.com/office/drawing/2014/main" id="{913493C0-3A01-4D01-9D0E-F8074E9B7154}"/>
                </a:ext>
              </a:extLst>
            </p:cNvPr>
            <p:cNvSpPr/>
            <p:nvPr/>
          </p:nvSpPr>
          <p:spPr>
            <a:xfrm>
              <a:off x="4411149" y="2536026"/>
              <a:ext cx="78086" cy="151239"/>
            </a:xfrm>
            <a:custGeom>
              <a:avLst/>
              <a:gdLst/>
              <a:ahLst/>
              <a:cxnLst/>
              <a:rect l="l" t="t" r="r" b="b"/>
              <a:pathLst>
                <a:path w="5540" h="10730" extrusionOk="0">
                  <a:moveTo>
                    <a:pt x="4417" y="1"/>
                  </a:moveTo>
                  <a:cubicBezTo>
                    <a:pt x="3939" y="1"/>
                    <a:pt x="3516" y="276"/>
                    <a:pt x="3359" y="690"/>
                  </a:cubicBezTo>
                  <a:cubicBezTo>
                    <a:pt x="3233" y="1216"/>
                    <a:pt x="3359" y="1843"/>
                    <a:pt x="3033" y="2269"/>
                  </a:cubicBezTo>
                  <a:cubicBezTo>
                    <a:pt x="2732" y="2470"/>
                    <a:pt x="2306" y="2470"/>
                    <a:pt x="2206" y="2670"/>
                  </a:cubicBezTo>
                  <a:cubicBezTo>
                    <a:pt x="1880" y="3196"/>
                    <a:pt x="2732" y="3723"/>
                    <a:pt x="2732" y="4349"/>
                  </a:cubicBezTo>
                  <a:cubicBezTo>
                    <a:pt x="2607" y="4976"/>
                    <a:pt x="1579" y="5076"/>
                    <a:pt x="1479" y="5703"/>
                  </a:cubicBezTo>
                  <a:cubicBezTo>
                    <a:pt x="1354" y="6028"/>
                    <a:pt x="1579" y="6329"/>
                    <a:pt x="1780" y="6655"/>
                  </a:cubicBezTo>
                  <a:cubicBezTo>
                    <a:pt x="1880" y="7056"/>
                    <a:pt x="1679" y="7582"/>
                    <a:pt x="1354" y="7908"/>
                  </a:cubicBezTo>
                  <a:cubicBezTo>
                    <a:pt x="1153" y="8109"/>
                    <a:pt x="852" y="8109"/>
                    <a:pt x="727" y="8409"/>
                  </a:cubicBezTo>
                  <a:cubicBezTo>
                    <a:pt x="526" y="8635"/>
                    <a:pt x="627" y="9036"/>
                    <a:pt x="727" y="9262"/>
                  </a:cubicBezTo>
                  <a:cubicBezTo>
                    <a:pt x="727" y="9788"/>
                    <a:pt x="426" y="10189"/>
                    <a:pt x="0" y="10414"/>
                  </a:cubicBezTo>
                  <a:cubicBezTo>
                    <a:pt x="121" y="10629"/>
                    <a:pt x="357" y="10729"/>
                    <a:pt x="581" y="10729"/>
                  </a:cubicBezTo>
                  <a:cubicBezTo>
                    <a:pt x="775" y="10729"/>
                    <a:pt x="960" y="10654"/>
                    <a:pt x="1053" y="10515"/>
                  </a:cubicBezTo>
                  <a:cubicBezTo>
                    <a:pt x="1354" y="10089"/>
                    <a:pt x="1153" y="9362"/>
                    <a:pt x="1479" y="9161"/>
                  </a:cubicBezTo>
                  <a:cubicBezTo>
                    <a:pt x="1780" y="8835"/>
                    <a:pt x="2306" y="8835"/>
                    <a:pt x="2506" y="8535"/>
                  </a:cubicBezTo>
                  <a:cubicBezTo>
                    <a:pt x="2607" y="8209"/>
                    <a:pt x="2206" y="7908"/>
                    <a:pt x="2206" y="7482"/>
                  </a:cubicBezTo>
                  <a:cubicBezTo>
                    <a:pt x="2206" y="7056"/>
                    <a:pt x="2732" y="6855"/>
                    <a:pt x="3133" y="6755"/>
                  </a:cubicBezTo>
                  <a:cubicBezTo>
                    <a:pt x="3459" y="6655"/>
                    <a:pt x="3985" y="6655"/>
                    <a:pt x="4286" y="6329"/>
                  </a:cubicBezTo>
                  <a:cubicBezTo>
                    <a:pt x="4486" y="6028"/>
                    <a:pt x="4486" y="5502"/>
                    <a:pt x="4186" y="5277"/>
                  </a:cubicBezTo>
                  <a:lnTo>
                    <a:pt x="3860" y="4976"/>
                  </a:lnTo>
                  <a:cubicBezTo>
                    <a:pt x="3760" y="4650"/>
                    <a:pt x="4085" y="4349"/>
                    <a:pt x="4386" y="4349"/>
                  </a:cubicBezTo>
                  <a:cubicBezTo>
                    <a:pt x="4812" y="4249"/>
                    <a:pt x="5113" y="4249"/>
                    <a:pt x="5339" y="3923"/>
                  </a:cubicBezTo>
                  <a:cubicBezTo>
                    <a:pt x="5339" y="3723"/>
                    <a:pt x="5238" y="3397"/>
                    <a:pt x="5013" y="3297"/>
                  </a:cubicBezTo>
                  <a:cubicBezTo>
                    <a:pt x="4812" y="3096"/>
                    <a:pt x="4612" y="3096"/>
                    <a:pt x="4386" y="2996"/>
                  </a:cubicBezTo>
                  <a:cubicBezTo>
                    <a:pt x="4286" y="2770"/>
                    <a:pt x="4486" y="2570"/>
                    <a:pt x="4712" y="2470"/>
                  </a:cubicBezTo>
                  <a:cubicBezTo>
                    <a:pt x="4912" y="2369"/>
                    <a:pt x="5113" y="2369"/>
                    <a:pt x="5339" y="2144"/>
                  </a:cubicBezTo>
                  <a:cubicBezTo>
                    <a:pt x="5439" y="2043"/>
                    <a:pt x="5539" y="1743"/>
                    <a:pt x="5339" y="1642"/>
                  </a:cubicBezTo>
                  <a:cubicBezTo>
                    <a:pt x="5289" y="1615"/>
                    <a:pt x="5242" y="1605"/>
                    <a:pt x="5196" y="1605"/>
                  </a:cubicBezTo>
                  <a:cubicBezTo>
                    <a:pt x="5031" y="1605"/>
                    <a:pt x="4891" y="1743"/>
                    <a:pt x="4812" y="1743"/>
                  </a:cubicBezTo>
                  <a:cubicBezTo>
                    <a:pt x="4486" y="1642"/>
                    <a:pt x="4486" y="1317"/>
                    <a:pt x="4612" y="1116"/>
                  </a:cubicBezTo>
                  <a:cubicBezTo>
                    <a:pt x="4612" y="1016"/>
                    <a:pt x="4812" y="790"/>
                    <a:pt x="4812" y="590"/>
                  </a:cubicBezTo>
                  <a:cubicBezTo>
                    <a:pt x="4912" y="389"/>
                    <a:pt x="4912" y="164"/>
                    <a:pt x="4812" y="63"/>
                  </a:cubicBezTo>
                  <a:cubicBezTo>
                    <a:pt x="4679" y="21"/>
                    <a:pt x="4546" y="1"/>
                    <a:pt x="4417"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484;p58">
              <a:extLst>
                <a:ext uri="{FF2B5EF4-FFF2-40B4-BE49-F238E27FC236}">
                  <a16:creationId xmlns:a16="http://schemas.microsoft.com/office/drawing/2014/main" id="{9980F062-5175-4600-AD5F-2CD336DAA0E8}"/>
                </a:ext>
              </a:extLst>
            </p:cNvPr>
            <p:cNvSpPr/>
            <p:nvPr/>
          </p:nvSpPr>
          <p:spPr>
            <a:xfrm>
              <a:off x="4331668" y="2552799"/>
              <a:ext cx="135664" cy="138850"/>
            </a:xfrm>
            <a:custGeom>
              <a:avLst/>
              <a:gdLst/>
              <a:ahLst/>
              <a:cxnLst/>
              <a:rect l="l" t="t" r="r" b="b"/>
              <a:pathLst>
                <a:path w="9625" h="9851" extrusionOk="0">
                  <a:moveTo>
                    <a:pt x="4761" y="0"/>
                  </a:moveTo>
                  <a:cubicBezTo>
                    <a:pt x="4714" y="0"/>
                    <a:pt x="4664" y="9"/>
                    <a:pt x="4612" y="26"/>
                  </a:cubicBezTo>
                  <a:cubicBezTo>
                    <a:pt x="3985" y="127"/>
                    <a:pt x="4286" y="1280"/>
                    <a:pt x="3659" y="1480"/>
                  </a:cubicBezTo>
                  <a:cubicBezTo>
                    <a:pt x="3559" y="1480"/>
                    <a:pt x="3358" y="1480"/>
                    <a:pt x="3233" y="1380"/>
                  </a:cubicBezTo>
                  <a:cubicBezTo>
                    <a:pt x="2932" y="1179"/>
                    <a:pt x="2732" y="853"/>
                    <a:pt x="2506" y="553"/>
                  </a:cubicBezTo>
                  <a:cubicBezTo>
                    <a:pt x="2248" y="343"/>
                    <a:pt x="1939" y="268"/>
                    <a:pt x="1610" y="268"/>
                  </a:cubicBezTo>
                  <a:cubicBezTo>
                    <a:pt x="1428" y="268"/>
                    <a:pt x="1240" y="291"/>
                    <a:pt x="1053" y="327"/>
                  </a:cubicBezTo>
                  <a:cubicBezTo>
                    <a:pt x="526" y="553"/>
                    <a:pt x="100" y="1179"/>
                    <a:pt x="0" y="1706"/>
                  </a:cubicBezTo>
                  <a:cubicBezTo>
                    <a:pt x="0" y="2006"/>
                    <a:pt x="0" y="2207"/>
                    <a:pt x="100" y="2432"/>
                  </a:cubicBezTo>
                  <a:cubicBezTo>
                    <a:pt x="336" y="2654"/>
                    <a:pt x="602" y="2723"/>
                    <a:pt x="882" y="2723"/>
                  </a:cubicBezTo>
                  <a:cubicBezTo>
                    <a:pt x="1108" y="2723"/>
                    <a:pt x="1344" y="2678"/>
                    <a:pt x="1579" y="2633"/>
                  </a:cubicBezTo>
                  <a:cubicBezTo>
                    <a:pt x="2105" y="2633"/>
                    <a:pt x="2607" y="2633"/>
                    <a:pt x="2932" y="3059"/>
                  </a:cubicBezTo>
                  <a:cubicBezTo>
                    <a:pt x="3033" y="3360"/>
                    <a:pt x="2607" y="3786"/>
                    <a:pt x="2206" y="3886"/>
                  </a:cubicBezTo>
                  <a:cubicBezTo>
                    <a:pt x="2105" y="3986"/>
                    <a:pt x="1980" y="3986"/>
                    <a:pt x="1880" y="3986"/>
                  </a:cubicBezTo>
                  <a:cubicBezTo>
                    <a:pt x="1579" y="4212"/>
                    <a:pt x="1679" y="4613"/>
                    <a:pt x="1980" y="4713"/>
                  </a:cubicBezTo>
                  <a:lnTo>
                    <a:pt x="2406" y="4713"/>
                  </a:lnTo>
                  <a:cubicBezTo>
                    <a:pt x="2607" y="4713"/>
                    <a:pt x="2732" y="4939"/>
                    <a:pt x="2506" y="5139"/>
                  </a:cubicBezTo>
                  <a:cubicBezTo>
                    <a:pt x="2435" y="5210"/>
                    <a:pt x="2365" y="5281"/>
                    <a:pt x="2294" y="5281"/>
                  </a:cubicBezTo>
                  <a:cubicBezTo>
                    <a:pt x="2264" y="5281"/>
                    <a:pt x="2235" y="5269"/>
                    <a:pt x="2206" y="5239"/>
                  </a:cubicBezTo>
                  <a:cubicBezTo>
                    <a:pt x="1980" y="5340"/>
                    <a:pt x="1880" y="5465"/>
                    <a:pt x="1779" y="5565"/>
                  </a:cubicBezTo>
                  <a:cubicBezTo>
                    <a:pt x="1712" y="5919"/>
                    <a:pt x="1973" y="6035"/>
                    <a:pt x="2243" y="6035"/>
                  </a:cubicBezTo>
                  <a:cubicBezTo>
                    <a:pt x="2374" y="6035"/>
                    <a:pt x="2508" y="6007"/>
                    <a:pt x="2607" y="5966"/>
                  </a:cubicBezTo>
                  <a:cubicBezTo>
                    <a:pt x="2666" y="5940"/>
                    <a:pt x="2723" y="5927"/>
                    <a:pt x="2778" y="5927"/>
                  </a:cubicBezTo>
                  <a:cubicBezTo>
                    <a:pt x="2931" y="5927"/>
                    <a:pt x="3059" y="6026"/>
                    <a:pt x="3133" y="6192"/>
                  </a:cubicBezTo>
                  <a:cubicBezTo>
                    <a:pt x="3358" y="6392"/>
                    <a:pt x="3033" y="6593"/>
                    <a:pt x="3033" y="6919"/>
                  </a:cubicBezTo>
                  <a:cubicBezTo>
                    <a:pt x="2832" y="7345"/>
                    <a:pt x="3233" y="7645"/>
                    <a:pt x="3659" y="7846"/>
                  </a:cubicBezTo>
                  <a:cubicBezTo>
                    <a:pt x="3985" y="8172"/>
                    <a:pt x="4286" y="8798"/>
                    <a:pt x="3985" y="9224"/>
                  </a:cubicBezTo>
                  <a:cubicBezTo>
                    <a:pt x="4113" y="9171"/>
                    <a:pt x="4265" y="9140"/>
                    <a:pt x="4427" y="9140"/>
                  </a:cubicBezTo>
                  <a:cubicBezTo>
                    <a:pt x="4645" y="9140"/>
                    <a:pt x="4883" y="9195"/>
                    <a:pt x="5113" y="9325"/>
                  </a:cubicBezTo>
                  <a:cubicBezTo>
                    <a:pt x="5046" y="9039"/>
                    <a:pt x="5261" y="8899"/>
                    <a:pt x="5508" y="8899"/>
                  </a:cubicBezTo>
                  <a:cubicBezTo>
                    <a:pt x="5629" y="8899"/>
                    <a:pt x="5758" y="8933"/>
                    <a:pt x="5865" y="8999"/>
                  </a:cubicBezTo>
                  <a:cubicBezTo>
                    <a:pt x="6266" y="9224"/>
                    <a:pt x="6366" y="9726"/>
                    <a:pt x="6892" y="9851"/>
                  </a:cubicBezTo>
                  <a:cubicBezTo>
                    <a:pt x="7118" y="9851"/>
                    <a:pt x="7419" y="9726"/>
                    <a:pt x="7419" y="9525"/>
                  </a:cubicBezTo>
                  <a:cubicBezTo>
                    <a:pt x="7519" y="9224"/>
                    <a:pt x="7118" y="9099"/>
                    <a:pt x="7318" y="8698"/>
                  </a:cubicBezTo>
                  <a:cubicBezTo>
                    <a:pt x="7419" y="8598"/>
                    <a:pt x="7519" y="8473"/>
                    <a:pt x="7744" y="8473"/>
                  </a:cubicBezTo>
                  <a:cubicBezTo>
                    <a:pt x="7799" y="8454"/>
                    <a:pt x="7858" y="8447"/>
                    <a:pt x="7919" y="8447"/>
                  </a:cubicBezTo>
                  <a:cubicBezTo>
                    <a:pt x="8196" y="8447"/>
                    <a:pt x="8526" y="8598"/>
                    <a:pt x="8772" y="8598"/>
                  </a:cubicBezTo>
                  <a:cubicBezTo>
                    <a:pt x="9198" y="8473"/>
                    <a:pt x="9499" y="8172"/>
                    <a:pt x="9499" y="7846"/>
                  </a:cubicBezTo>
                  <a:cubicBezTo>
                    <a:pt x="9624" y="7645"/>
                    <a:pt x="9499" y="7445"/>
                    <a:pt x="9298" y="7345"/>
                  </a:cubicBezTo>
                  <a:cubicBezTo>
                    <a:pt x="9184" y="7285"/>
                    <a:pt x="9087" y="7261"/>
                    <a:pt x="9002" y="7261"/>
                  </a:cubicBezTo>
                  <a:cubicBezTo>
                    <a:pt x="8624" y="7261"/>
                    <a:pt x="8493" y="7746"/>
                    <a:pt x="8145" y="7746"/>
                  </a:cubicBezTo>
                  <a:cubicBezTo>
                    <a:pt x="7945" y="7645"/>
                    <a:pt x="7845" y="7345"/>
                    <a:pt x="7945" y="7119"/>
                  </a:cubicBezTo>
                  <a:cubicBezTo>
                    <a:pt x="8045" y="6818"/>
                    <a:pt x="8145" y="6493"/>
                    <a:pt x="7945" y="6292"/>
                  </a:cubicBezTo>
                  <a:cubicBezTo>
                    <a:pt x="7874" y="6248"/>
                    <a:pt x="7795" y="6229"/>
                    <a:pt x="7715" y="6229"/>
                  </a:cubicBezTo>
                  <a:cubicBezTo>
                    <a:pt x="7429" y="6229"/>
                    <a:pt x="7140" y="6485"/>
                    <a:pt x="7218" y="6818"/>
                  </a:cubicBezTo>
                  <a:cubicBezTo>
                    <a:pt x="7218" y="6919"/>
                    <a:pt x="7318" y="7119"/>
                    <a:pt x="7318" y="7219"/>
                  </a:cubicBezTo>
                  <a:cubicBezTo>
                    <a:pt x="7419" y="7746"/>
                    <a:pt x="6892" y="8072"/>
                    <a:pt x="6366" y="8072"/>
                  </a:cubicBezTo>
                  <a:cubicBezTo>
                    <a:pt x="5965" y="7971"/>
                    <a:pt x="5439" y="7645"/>
                    <a:pt x="5639" y="7219"/>
                  </a:cubicBezTo>
                  <a:cubicBezTo>
                    <a:pt x="5739" y="7019"/>
                    <a:pt x="5865" y="6919"/>
                    <a:pt x="6065" y="6919"/>
                  </a:cubicBezTo>
                  <a:lnTo>
                    <a:pt x="6065" y="6818"/>
                  </a:lnTo>
                  <a:cubicBezTo>
                    <a:pt x="6491" y="6593"/>
                    <a:pt x="6366" y="5966"/>
                    <a:pt x="5865" y="5966"/>
                  </a:cubicBezTo>
                  <a:lnTo>
                    <a:pt x="5013" y="5966"/>
                  </a:lnTo>
                  <a:cubicBezTo>
                    <a:pt x="4976" y="5978"/>
                    <a:pt x="4943" y="5983"/>
                    <a:pt x="4911" y="5983"/>
                  </a:cubicBezTo>
                  <a:cubicBezTo>
                    <a:pt x="4593" y="5983"/>
                    <a:pt x="4525" y="5454"/>
                    <a:pt x="4912" y="5340"/>
                  </a:cubicBezTo>
                  <a:cubicBezTo>
                    <a:pt x="4912" y="5239"/>
                    <a:pt x="5013" y="5239"/>
                    <a:pt x="5113" y="5239"/>
                  </a:cubicBezTo>
                  <a:cubicBezTo>
                    <a:pt x="5439" y="5139"/>
                    <a:pt x="5965" y="5139"/>
                    <a:pt x="6065" y="4838"/>
                  </a:cubicBezTo>
                  <a:cubicBezTo>
                    <a:pt x="6165" y="4713"/>
                    <a:pt x="6165" y="4613"/>
                    <a:pt x="6065" y="4613"/>
                  </a:cubicBezTo>
                  <a:cubicBezTo>
                    <a:pt x="6065" y="4412"/>
                    <a:pt x="5739" y="4412"/>
                    <a:pt x="5539" y="4412"/>
                  </a:cubicBezTo>
                  <a:lnTo>
                    <a:pt x="4712" y="4613"/>
                  </a:lnTo>
                  <a:cubicBezTo>
                    <a:pt x="4486" y="4613"/>
                    <a:pt x="4386" y="4412"/>
                    <a:pt x="4386" y="4312"/>
                  </a:cubicBezTo>
                  <a:cubicBezTo>
                    <a:pt x="4386" y="4087"/>
                    <a:pt x="4712" y="3786"/>
                    <a:pt x="4912" y="3686"/>
                  </a:cubicBezTo>
                  <a:cubicBezTo>
                    <a:pt x="5338" y="3460"/>
                    <a:pt x="5865" y="3460"/>
                    <a:pt x="6266" y="3059"/>
                  </a:cubicBezTo>
                  <a:cubicBezTo>
                    <a:pt x="6366" y="2733"/>
                    <a:pt x="6366" y="2533"/>
                    <a:pt x="6165" y="2332"/>
                  </a:cubicBezTo>
                  <a:cubicBezTo>
                    <a:pt x="6091" y="2226"/>
                    <a:pt x="5996" y="2185"/>
                    <a:pt x="5887" y="2185"/>
                  </a:cubicBezTo>
                  <a:cubicBezTo>
                    <a:pt x="5559" y="2185"/>
                    <a:pt x="5107" y="2558"/>
                    <a:pt x="4712" y="2633"/>
                  </a:cubicBezTo>
                  <a:cubicBezTo>
                    <a:pt x="4386" y="2633"/>
                    <a:pt x="4286" y="2432"/>
                    <a:pt x="4286" y="2207"/>
                  </a:cubicBezTo>
                  <a:cubicBezTo>
                    <a:pt x="4386" y="2006"/>
                    <a:pt x="4486" y="1806"/>
                    <a:pt x="4612" y="1580"/>
                  </a:cubicBezTo>
                  <a:cubicBezTo>
                    <a:pt x="4912" y="1280"/>
                    <a:pt x="5238" y="954"/>
                    <a:pt x="5238" y="452"/>
                  </a:cubicBezTo>
                  <a:cubicBezTo>
                    <a:pt x="5135" y="184"/>
                    <a:pt x="4980" y="0"/>
                    <a:pt x="4761" y="0"/>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485;p58">
              <a:extLst>
                <a:ext uri="{FF2B5EF4-FFF2-40B4-BE49-F238E27FC236}">
                  <a16:creationId xmlns:a16="http://schemas.microsoft.com/office/drawing/2014/main" id="{85E1AE05-0411-4D97-8275-262687D4D13D}"/>
                </a:ext>
              </a:extLst>
            </p:cNvPr>
            <p:cNvSpPr/>
            <p:nvPr/>
          </p:nvSpPr>
          <p:spPr>
            <a:xfrm>
              <a:off x="4403721" y="2678216"/>
              <a:ext cx="100342" cy="390009"/>
            </a:xfrm>
            <a:custGeom>
              <a:avLst/>
              <a:gdLst/>
              <a:ahLst/>
              <a:cxnLst/>
              <a:rect l="l" t="t" r="r" b="b"/>
              <a:pathLst>
                <a:path w="7119" h="27670" extrusionOk="0">
                  <a:moveTo>
                    <a:pt x="3460" y="1"/>
                  </a:moveTo>
                  <a:cubicBezTo>
                    <a:pt x="2206" y="1"/>
                    <a:pt x="953" y="953"/>
                    <a:pt x="527" y="2206"/>
                  </a:cubicBezTo>
                  <a:cubicBezTo>
                    <a:pt x="1" y="3334"/>
                    <a:pt x="1" y="4712"/>
                    <a:pt x="1" y="6066"/>
                  </a:cubicBezTo>
                  <a:cubicBezTo>
                    <a:pt x="226" y="9825"/>
                    <a:pt x="753" y="13585"/>
                    <a:pt x="1154" y="17344"/>
                  </a:cubicBezTo>
                  <a:cubicBezTo>
                    <a:pt x="1680" y="20577"/>
                    <a:pt x="2106" y="23810"/>
                    <a:pt x="3460" y="26642"/>
                  </a:cubicBezTo>
                  <a:cubicBezTo>
                    <a:pt x="3660" y="27144"/>
                    <a:pt x="4086" y="27670"/>
                    <a:pt x="4612" y="27670"/>
                  </a:cubicBezTo>
                  <a:cubicBezTo>
                    <a:pt x="5139" y="27570"/>
                    <a:pt x="5439" y="26843"/>
                    <a:pt x="5439" y="26317"/>
                  </a:cubicBezTo>
                  <a:cubicBezTo>
                    <a:pt x="6693" y="19424"/>
                    <a:pt x="7119" y="12331"/>
                    <a:pt x="6693" y="5339"/>
                  </a:cubicBezTo>
                  <a:cubicBezTo>
                    <a:pt x="6592" y="4186"/>
                    <a:pt x="6492" y="3033"/>
                    <a:pt x="5966" y="1981"/>
                  </a:cubicBezTo>
                  <a:cubicBezTo>
                    <a:pt x="5540" y="1053"/>
                    <a:pt x="4612" y="101"/>
                    <a:pt x="3460"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486;p58">
              <a:extLst>
                <a:ext uri="{FF2B5EF4-FFF2-40B4-BE49-F238E27FC236}">
                  <a16:creationId xmlns:a16="http://schemas.microsoft.com/office/drawing/2014/main" id="{E4334E72-CB9A-4556-96F1-BC782E789A9D}"/>
                </a:ext>
              </a:extLst>
            </p:cNvPr>
            <p:cNvSpPr/>
            <p:nvPr/>
          </p:nvSpPr>
          <p:spPr>
            <a:xfrm>
              <a:off x="4427401" y="2746042"/>
              <a:ext cx="51588" cy="4257"/>
            </a:xfrm>
            <a:custGeom>
              <a:avLst/>
              <a:gdLst/>
              <a:ahLst/>
              <a:cxnLst/>
              <a:rect l="l" t="t" r="r" b="b"/>
              <a:pathLst>
                <a:path w="3660" h="302" fill="none" extrusionOk="0">
                  <a:moveTo>
                    <a:pt x="0" y="301"/>
                  </a:moveTo>
                  <a:cubicBezTo>
                    <a:pt x="1253" y="101"/>
                    <a:pt x="2406" y="1"/>
                    <a:pt x="3659" y="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487;p58">
              <a:extLst>
                <a:ext uri="{FF2B5EF4-FFF2-40B4-BE49-F238E27FC236}">
                  <a16:creationId xmlns:a16="http://schemas.microsoft.com/office/drawing/2014/main" id="{221ACD69-6658-4E3A-9547-0752DFDE48FD}"/>
                </a:ext>
              </a:extLst>
            </p:cNvPr>
            <p:cNvSpPr/>
            <p:nvPr/>
          </p:nvSpPr>
          <p:spPr>
            <a:xfrm>
              <a:off x="4461313" y="2795853"/>
              <a:ext cx="23680" cy="14"/>
            </a:xfrm>
            <a:custGeom>
              <a:avLst/>
              <a:gdLst/>
              <a:ahLst/>
              <a:cxnLst/>
              <a:rect l="l" t="t" r="r" b="b"/>
              <a:pathLst>
                <a:path w="1680" h="1" fill="none" extrusionOk="0">
                  <a:moveTo>
                    <a:pt x="0" y="0"/>
                  </a:moveTo>
                  <a:lnTo>
                    <a:pt x="1679" y="0"/>
                  </a:ln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488;p58">
              <a:extLst>
                <a:ext uri="{FF2B5EF4-FFF2-40B4-BE49-F238E27FC236}">
                  <a16:creationId xmlns:a16="http://schemas.microsoft.com/office/drawing/2014/main" id="{FC5C1062-7E45-4878-BBD5-A2F0C7629D0B}"/>
                </a:ext>
              </a:extLst>
            </p:cNvPr>
            <p:cNvSpPr/>
            <p:nvPr/>
          </p:nvSpPr>
          <p:spPr>
            <a:xfrm>
              <a:off x="4434815" y="2765126"/>
              <a:ext cx="51588" cy="4243"/>
            </a:xfrm>
            <a:custGeom>
              <a:avLst/>
              <a:gdLst/>
              <a:ahLst/>
              <a:cxnLst/>
              <a:rect l="l" t="t" r="r" b="b"/>
              <a:pathLst>
                <a:path w="3660" h="301" fill="none" extrusionOk="0">
                  <a:moveTo>
                    <a:pt x="0" y="301"/>
                  </a:moveTo>
                  <a:cubicBezTo>
                    <a:pt x="1153" y="201"/>
                    <a:pt x="2406" y="0"/>
                    <a:pt x="3660" y="30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489;p58">
              <a:extLst>
                <a:ext uri="{FF2B5EF4-FFF2-40B4-BE49-F238E27FC236}">
                  <a16:creationId xmlns:a16="http://schemas.microsoft.com/office/drawing/2014/main" id="{24DD4B58-3EBF-4AA1-B79C-8372F0BB392A}"/>
                </a:ext>
              </a:extLst>
            </p:cNvPr>
            <p:cNvSpPr/>
            <p:nvPr/>
          </p:nvSpPr>
          <p:spPr>
            <a:xfrm>
              <a:off x="4419973" y="2734033"/>
              <a:ext cx="35336" cy="3200"/>
            </a:xfrm>
            <a:custGeom>
              <a:avLst/>
              <a:gdLst/>
              <a:ahLst/>
              <a:cxnLst/>
              <a:rect l="l" t="t" r="r" b="b"/>
              <a:pathLst>
                <a:path w="2507" h="227" fill="none" extrusionOk="0">
                  <a:moveTo>
                    <a:pt x="1" y="226"/>
                  </a:moveTo>
                  <a:cubicBezTo>
                    <a:pt x="853" y="126"/>
                    <a:pt x="1680" y="1"/>
                    <a:pt x="2507" y="126"/>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490;p58">
              <a:extLst>
                <a:ext uri="{FF2B5EF4-FFF2-40B4-BE49-F238E27FC236}">
                  <a16:creationId xmlns:a16="http://schemas.microsoft.com/office/drawing/2014/main" id="{941A2DDD-2B39-4FB4-B0B4-B655526D2C2B}"/>
                </a:ext>
              </a:extLst>
            </p:cNvPr>
            <p:cNvSpPr/>
            <p:nvPr/>
          </p:nvSpPr>
          <p:spPr>
            <a:xfrm>
              <a:off x="4212607" y="2683699"/>
              <a:ext cx="211975" cy="348541"/>
            </a:xfrm>
            <a:custGeom>
              <a:avLst/>
              <a:gdLst/>
              <a:ahLst/>
              <a:cxnLst/>
              <a:rect l="l" t="t" r="r" b="b"/>
              <a:pathLst>
                <a:path w="15039" h="24728" extrusionOk="0">
                  <a:moveTo>
                    <a:pt x="12295" y="1"/>
                  </a:moveTo>
                  <a:cubicBezTo>
                    <a:pt x="11535" y="1"/>
                    <a:pt x="10744" y="279"/>
                    <a:pt x="10126" y="764"/>
                  </a:cubicBezTo>
                  <a:cubicBezTo>
                    <a:pt x="9074" y="1491"/>
                    <a:pt x="8347" y="2644"/>
                    <a:pt x="7820" y="3797"/>
                  </a:cubicBezTo>
                  <a:cubicBezTo>
                    <a:pt x="6041" y="7130"/>
                    <a:pt x="4487" y="10689"/>
                    <a:pt x="2908" y="14123"/>
                  </a:cubicBezTo>
                  <a:cubicBezTo>
                    <a:pt x="1655" y="17055"/>
                    <a:pt x="402" y="20088"/>
                    <a:pt x="1" y="23221"/>
                  </a:cubicBezTo>
                  <a:cubicBezTo>
                    <a:pt x="1" y="23747"/>
                    <a:pt x="101" y="24474"/>
                    <a:pt x="527" y="24674"/>
                  </a:cubicBezTo>
                  <a:cubicBezTo>
                    <a:pt x="619" y="24711"/>
                    <a:pt x="711" y="24728"/>
                    <a:pt x="804" y="24728"/>
                  </a:cubicBezTo>
                  <a:cubicBezTo>
                    <a:pt x="1217" y="24728"/>
                    <a:pt x="1633" y="24396"/>
                    <a:pt x="1981" y="24048"/>
                  </a:cubicBezTo>
                  <a:cubicBezTo>
                    <a:pt x="6567" y="18735"/>
                    <a:pt x="10552" y="12870"/>
                    <a:pt x="13785" y="6604"/>
                  </a:cubicBezTo>
                  <a:cubicBezTo>
                    <a:pt x="14412" y="5577"/>
                    <a:pt x="14813" y="4524"/>
                    <a:pt x="14938" y="3471"/>
                  </a:cubicBezTo>
                  <a:cubicBezTo>
                    <a:pt x="15039" y="2318"/>
                    <a:pt x="14713" y="1065"/>
                    <a:pt x="13785" y="439"/>
                  </a:cubicBezTo>
                  <a:cubicBezTo>
                    <a:pt x="13351" y="138"/>
                    <a:pt x="12830" y="1"/>
                    <a:pt x="12295"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491;p58">
              <a:extLst>
                <a:ext uri="{FF2B5EF4-FFF2-40B4-BE49-F238E27FC236}">
                  <a16:creationId xmlns:a16="http://schemas.microsoft.com/office/drawing/2014/main" id="{188506C7-99FD-4B77-88BA-734C20EF59E7}"/>
                </a:ext>
              </a:extLst>
            </p:cNvPr>
            <p:cNvSpPr/>
            <p:nvPr/>
          </p:nvSpPr>
          <p:spPr>
            <a:xfrm>
              <a:off x="4322830" y="2765126"/>
              <a:ext cx="45583" cy="23680"/>
            </a:xfrm>
            <a:custGeom>
              <a:avLst/>
              <a:gdLst/>
              <a:ahLst/>
              <a:cxnLst/>
              <a:rect l="l" t="t" r="r" b="b"/>
              <a:pathLst>
                <a:path w="3234" h="1680" fill="none" extrusionOk="0">
                  <a:moveTo>
                    <a:pt x="0" y="0"/>
                  </a:moveTo>
                  <a:cubicBezTo>
                    <a:pt x="1153" y="426"/>
                    <a:pt x="2206" y="1053"/>
                    <a:pt x="3234" y="1679"/>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492;p58">
              <a:extLst>
                <a:ext uri="{FF2B5EF4-FFF2-40B4-BE49-F238E27FC236}">
                  <a16:creationId xmlns:a16="http://schemas.microsoft.com/office/drawing/2014/main" id="{D3264CBD-8F37-4136-A29C-13FEBA5637FB}"/>
                </a:ext>
              </a:extLst>
            </p:cNvPr>
            <p:cNvSpPr/>
            <p:nvPr/>
          </p:nvSpPr>
          <p:spPr>
            <a:xfrm>
              <a:off x="4353909" y="2794444"/>
              <a:ext cx="20508" cy="12023"/>
            </a:xfrm>
            <a:custGeom>
              <a:avLst/>
              <a:gdLst/>
              <a:ahLst/>
              <a:cxnLst/>
              <a:rect l="l" t="t" r="r" b="b"/>
              <a:pathLst>
                <a:path w="1455" h="853" fill="none" extrusionOk="0">
                  <a:moveTo>
                    <a:pt x="1" y="0"/>
                  </a:moveTo>
                  <a:cubicBezTo>
                    <a:pt x="527" y="226"/>
                    <a:pt x="928" y="527"/>
                    <a:pt x="1455" y="852"/>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493;p58">
              <a:extLst>
                <a:ext uri="{FF2B5EF4-FFF2-40B4-BE49-F238E27FC236}">
                  <a16:creationId xmlns:a16="http://schemas.microsoft.com/office/drawing/2014/main" id="{147962B2-C24F-4298-8050-32A750815BF2}"/>
                </a:ext>
              </a:extLst>
            </p:cNvPr>
            <p:cNvSpPr/>
            <p:nvPr/>
          </p:nvSpPr>
          <p:spPr>
            <a:xfrm>
              <a:off x="4306578" y="2831175"/>
              <a:ext cx="32517" cy="19451"/>
            </a:xfrm>
            <a:custGeom>
              <a:avLst/>
              <a:gdLst/>
              <a:ahLst/>
              <a:cxnLst/>
              <a:rect l="l" t="t" r="r" b="b"/>
              <a:pathLst>
                <a:path w="2307" h="1380" fill="none" extrusionOk="0">
                  <a:moveTo>
                    <a:pt x="1" y="1"/>
                  </a:moveTo>
                  <a:cubicBezTo>
                    <a:pt x="627" y="327"/>
                    <a:pt x="1479" y="627"/>
                    <a:pt x="2006" y="1154"/>
                  </a:cubicBezTo>
                  <a:cubicBezTo>
                    <a:pt x="2106" y="1254"/>
                    <a:pt x="2206" y="1254"/>
                    <a:pt x="2306" y="1379"/>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494;p58">
              <a:extLst>
                <a:ext uri="{FF2B5EF4-FFF2-40B4-BE49-F238E27FC236}">
                  <a16:creationId xmlns:a16="http://schemas.microsoft.com/office/drawing/2014/main" id="{B7119A6F-B307-4BDF-89EB-8783813F487E}"/>
                </a:ext>
              </a:extLst>
            </p:cNvPr>
            <p:cNvSpPr/>
            <p:nvPr/>
          </p:nvSpPr>
          <p:spPr>
            <a:xfrm>
              <a:off x="4283265" y="2909248"/>
              <a:ext cx="21918" cy="12023"/>
            </a:xfrm>
            <a:custGeom>
              <a:avLst/>
              <a:gdLst/>
              <a:ahLst/>
              <a:cxnLst/>
              <a:rect l="l" t="t" r="r" b="b"/>
              <a:pathLst>
                <a:path w="1555" h="853" fill="none" extrusionOk="0">
                  <a:moveTo>
                    <a:pt x="0" y="1"/>
                  </a:moveTo>
                  <a:cubicBezTo>
                    <a:pt x="527" y="226"/>
                    <a:pt x="1028" y="527"/>
                    <a:pt x="1554" y="853"/>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6495;p58">
              <a:extLst>
                <a:ext uri="{FF2B5EF4-FFF2-40B4-BE49-F238E27FC236}">
                  <a16:creationId xmlns:a16="http://schemas.microsoft.com/office/drawing/2014/main" id="{EC5CE5DC-9DF3-45D0-BC28-162625E9D8DA}"/>
                </a:ext>
              </a:extLst>
            </p:cNvPr>
            <p:cNvSpPr/>
            <p:nvPr/>
          </p:nvSpPr>
          <p:spPr>
            <a:xfrm>
              <a:off x="4281856" y="2890177"/>
              <a:ext cx="11671" cy="8838"/>
            </a:xfrm>
            <a:custGeom>
              <a:avLst/>
              <a:gdLst/>
              <a:ahLst/>
              <a:cxnLst/>
              <a:rect l="l" t="t" r="r" b="b"/>
              <a:pathLst>
                <a:path w="828" h="627" fill="none" extrusionOk="0">
                  <a:moveTo>
                    <a:pt x="0" y="0"/>
                  </a:moveTo>
                  <a:cubicBezTo>
                    <a:pt x="201" y="101"/>
                    <a:pt x="501" y="326"/>
                    <a:pt x="827" y="627"/>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6496;p58">
              <a:extLst>
                <a:ext uri="{FF2B5EF4-FFF2-40B4-BE49-F238E27FC236}">
                  <a16:creationId xmlns:a16="http://schemas.microsoft.com/office/drawing/2014/main" id="{7D26C0E0-DAD4-4C68-A6BE-E0FFAB6F6D57}"/>
                </a:ext>
              </a:extLst>
            </p:cNvPr>
            <p:cNvSpPr/>
            <p:nvPr/>
          </p:nvSpPr>
          <p:spPr>
            <a:xfrm>
              <a:off x="4318587" y="2852022"/>
              <a:ext cx="16266" cy="7428"/>
            </a:xfrm>
            <a:custGeom>
              <a:avLst/>
              <a:gdLst/>
              <a:ahLst/>
              <a:cxnLst/>
              <a:rect l="l" t="t" r="r" b="b"/>
              <a:pathLst>
                <a:path w="1154" h="527" fill="none" extrusionOk="0">
                  <a:moveTo>
                    <a:pt x="1" y="0"/>
                  </a:moveTo>
                  <a:cubicBezTo>
                    <a:pt x="402" y="201"/>
                    <a:pt x="828" y="301"/>
                    <a:pt x="1154" y="527"/>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6497;p58">
              <a:extLst>
                <a:ext uri="{FF2B5EF4-FFF2-40B4-BE49-F238E27FC236}">
                  <a16:creationId xmlns:a16="http://schemas.microsoft.com/office/drawing/2014/main" id="{8D0BE713-E52B-4F01-B142-A17D520A459B}"/>
                </a:ext>
              </a:extLst>
            </p:cNvPr>
            <p:cNvSpPr/>
            <p:nvPr/>
          </p:nvSpPr>
          <p:spPr>
            <a:xfrm>
              <a:off x="4283265" y="2847427"/>
              <a:ext cx="44174" cy="26513"/>
            </a:xfrm>
            <a:custGeom>
              <a:avLst/>
              <a:gdLst/>
              <a:ahLst/>
              <a:cxnLst/>
              <a:rect l="l" t="t" r="r" b="b"/>
              <a:pathLst>
                <a:path w="3134" h="1881" fill="none" extrusionOk="0">
                  <a:moveTo>
                    <a:pt x="0" y="1"/>
                  </a:moveTo>
                  <a:cubicBezTo>
                    <a:pt x="1028" y="527"/>
                    <a:pt x="2181" y="1053"/>
                    <a:pt x="3133" y="1880"/>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498;p58">
              <a:extLst>
                <a:ext uri="{FF2B5EF4-FFF2-40B4-BE49-F238E27FC236}">
                  <a16:creationId xmlns:a16="http://schemas.microsoft.com/office/drawing/2014/main" id="{BB2CBF1D-EAA9-46B6-9A9C-19840BA4BA0D}"/>
                </a:ext>
              </a:extLst>
            </p:cNvPr>
            <p:cNvSpPr/>
            <p:nvPr/>
          </p:nvSpPr>
          <p:spPr>
            <a:xfrm>
              <a:off x="4349329" y="2723786"/>
              <a:ext cx="31094" cy="16266"/>
            </a:xfrm>
            <a:custGeom>
              <a:avLst/>
              <a:gdLst/>
              <a:ahLst/>
              <a:cxnLst/>
              <a:rect l="l" t="t" r="r" b="b"/>
              <a:pathLst>
                <a:path w="2206" h="1154" fill="none" extrusionOk="0">
                  <a:moveTo>
                    <a:pt x="0" y="1"/>
                  </a:moveTo>
                  <a:cubicBezTo>
                    <a:pt x="727" y="226"/>
                    <a:pt x="1479" y="627"/>
                    <a:pt x="2206" y="1154"/>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6499;p58">
              <a:extLst>
                <a:ext uri="{FF2B5EF4-FFF2-40B4-BE49-F238E27FC236}">
                  <a16:creationId xmlns:a16="http://schemas.microsoft.com/office/drawing/2014/main" id="{88B4DAC1-1427-480C-897F-6122498D5557}"/>
                </a:ext>
              </a:extLst>
            </p:cNvPr>
            <p:cNvSpPr/>
            <p:nvPr/>
          </p:nvSpPr>
          <p:spPr>
            <a:xfrm>
              <a:off x="4317178" y="2686885"/>
              <a:ext cx="130717" cy="382764"/>
            </a:xfrm>
            <a:custGeom>
              <a:avLst/>
              <a:gdLst/>
              <a:ahLst/>
              <a:cxnLst/>
              <a:rect l="l" t="t" r="r" b="b"/>
              <a:pathLst>
                <a:path w="9274" h="27156" extrusionOk="0">
                  <a:moveTo>
                    <a:pt x="6321" y="0"/>
                  </a:moveTo>
                  <a:cubicBezTo>
                    <a:pt x="5244" y="0"/>
                    <a:pt x="4243" y="635"/>
                    <a:pt x="3635" y="1466"/>
                  </a:cubicBezTo>
                  <a:cubicBezTo>
                    <a:pt x="2807" y="2518"/>
                    <a:pt x="2507" y="3772"/>
                    <a:pt x="2281" y="5125"/>
                  </a:cubicBezTo>
                  <a:cubicBezTo>
                    <a:pt x="1554" y="8784"/>
                    <a:pt x="1128" y="12544"/>
                    <a:pt x="727" y="16303"/>
                  </a:cubicBezTo>
                  <a:cubicBezTo>
                    <a:pt x="401" y="19536"/>
                    <a:pt x="0" y="22769"/>
                    <a:pt x="727" y="25902"/>
                  </a:cubicBezTo>
                  <a:cubicBezTo>
                    <a:pt x="828" y="26428"/>
                    <a:pt x="1028" y="27055"/>
                    <a:pt x="1554" y="27155"/>
                  </a:cubicBezTo>
                  <a:cubicBezTo>
                    <a:pt x="2181" y="27155"/>
                    <a:pt x="2507" y="26654"/>
                    <a:pt x="2707" y="26128"/>
                  </a:cubicBezTo>
                  <a:cubicBezTo>
                    <a:pt x="5640" y="19636"/>
                    <a:pt x="7720" y="12869"/>
                    <a:pt x="8873" y="5977"/>
                  </a:cubicBezTo>
                  <a:cubicBezTo>
                    <a:pt x="9073" y="4824"/>
                    <a:pt x="9274" y="3671"/>
                    <a:pt x="9073" y="2619"/>
                  </a:cubicBezTo>
                  <a:cubicBezTo>
                    <a:pt x="8873" y="1466"/>
                    <a:pt x="8146" y="438"/>
                    <a:pt x="7093" y="112"/>
                  </a:cubicBezTo>
                  <a:cubicBezTo>
                    <a:pt x="6834" y="36"/>
                    <a:pt x="6576" y="0"/>
                    <a:pt x="6321" y="0"/>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6500;p58">
              <a:extLst>
                <a:ext uri="{FF2B5EF4-FFF2-40B4-BE49-F238E27FC236}">
                  <a16:creationId xmlns:a16="http://schemas.microsoft.com/office/drawing/2014/main" id="{17508B62-172E-4762-9536-9815BC8F65F8}"/>
                </a:ext>
              </a:extLst>
            </p:cNvPr>
            <p:cNvSpPr/>
            <p:nvPr/>
          </p:nvSpPr>
          <p:spPr>
            <a:xfrm>
              <a:off x="4350738" y="2800448"/>
              <a:ext cx="51588" cy="8838"/>
            </a:xfrm>
            <a:custGeom>
              <a:avLst/>
              <a:gdLst/>
              <a:ahLst/>
              <a:cxnLst/>
              <a:rect l="l" t="t" r="r" b="b"/>
              <a:pathLst>
                <a:path w="3660" h="627" fill="none" extrusionOk="0">
                  <a:moveTo>
                    <a:pt x="0" y="0"/>
                  </a:moveTo>
                  <a:cubicBezTo>
                    <a:pt x="1254" y="101"/>
                    <a:pt x="2507" y="301"/>
                    <a:pt x="3660" y="627"/>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501;p58">
              <a:extLst>
                <a:ext uri="{FF2B5EF4-FFF2-40B4-BE49-F238E27FC236}">
                  <a16:creationId xmlns:a16="http://schemas.microsoft.com/office/drawing/2014/main" id="{6D2F9655-6B04-4CAD-8A12-9D7C7D7C8039}"/>
                </a:ext>
              </a:extLst>
            </p:cNvPr>
            <p:cNvSpPr/>
            <p:nvPr/>
          </p:nvSpPr>
          <p:spPr>
            <a:xfrm>
              <a:off x="4378999" y="2816700"/>
              <a:ext cx="21918" cy="5666"/>
            </a:xfrm>
            <a:custGeom>
              <a:avLst/>
              <a:gdLst/>
              <a:ahLst/>
              <a:cxnLst/>
              <a:rect l="l" t="t" r="r" b="b"/>
              <a:pathLst>
                <a:path w="1555" h="402" fill="none" extrusionOk="0">
                  <a:moveTo>
                    <a:pt x="0" y="0"/>
                  </a:moveTo>
                  <a:cubicBezTo>
                    <a:pt x="502" y="100"/>
                    <a:pt x="1028" y="201"/>
                    <a:pt x="1554" y="40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502;p58">
              <a:extLst>
                <a:ext uri="{FF2B5EF4-FFF2-40B4-BE49-F238E27FC236}">
                  <a16:creationId xmlns:a16="http://schemas.microsoft.com/office/drawing/2014/main" id="{3D74F8F0-FD3F-4D76-9249-1899A5C5564B}"/>
                </a:ext>
              </a:extLst>
            </p:cNvPr>
            <p:cNvSpPr/>
            <p:nvPr/>
          </p:nvSpPr>
          <p:spPr>
            <a:xfrm>
              <a:off x="4355333" y="2863678"/>
              <a:ext cx="16266" cy="1424"/>
            </a:xfrm>
            <a:custGeom>
              <a:avLst/>
              <a:gdLst/>
              <a:ahLst/>
              <a:cxnLst/>
              <a:rect l="l" t="t" r="r" b="b"/>
              <a:pathLst>
                <a:path w="1154" h="101" fill="none" extrusionOk="0">
                  <a:moveTo>
                    <a:pt x="0" y="1"/>
                  </a:moveTo>
                  <a:cubicBezTo>
                    <a:pt x="426" y="1"/>
                    <a:pt x="727" y="1"/>
                    <a:pt x="1153" y="10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503;p58">
              <a:extLst>
                <a:ext uri="{FF2B5EF4-FFF2-40B4-BE49-F238E27FC236}">
                  <a16:creationId xmlns:a16="http://schemas.microsoft.com/office/drawing/2014/main" id="{B0366419-BFE0-4AA2-8EF5-5F6F2D172DD3}"/>
                </a:ext>
              </a:extLst>
            </p:cNvPr>
            <p:cNvSpPr/>
            <p:nvPr/>
          </p:nvSpPr>
          <p:spPr>
            <a:xfrm>
              <a:off x="4371585" y="2785606"/>
              <a:ext cx="49812" cy="13447"/>
            </a:xfrm>
            <a:custGeom>
              <a:avLst/>
              <a:gdLst/>
              <a:ahLst/>
              <a:cxnLst/>
              <a:rect l="l" t="t" r="r" b="b"/>
              <a:pathLst>
                <a:path w="3534" h="954" fill="none" extrusionOk="0">
                  <a:moveTo>
                    <a:pt x="0" y="1"/>
                  </a:moveTo>
                  <a:cubicBezTo>
                    <a:pt x="1153" y="226"/>
                    <a:pt x="2406" y="427"/>
                    <a:pt x="3534" y="953"/>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504;p58">
              <a:extLst>
                <a:ext uri="{FF2B5EF4-FFF2-40B4-BE49-F238E27FC236}">
                  <a16:creationId xmlns:a16="http://schemas.microsoft.com/office/drawing/2014/main" id="{61C13D5A-9623-4531-A42D-A665472A16BF}"/>
                </a:ext>
              </a:extLst>
            </p:cNvPr>
            <p:cNvSpPr/>
            <p:nvPr/>
          </p:nvSpPr>
          <p:spPr>
            <a:xfrm>
              <a:off x="4370161" y="2737218"/>
              <a:ext cx="35350" cy="7428"/>
            </a:xfrm>
            <a:custGeom>
              <a:avLst/>
              <a:gdLst/>
              <a:ahLst/>
              <a:cxnLst/>
              <a:rect l="l" t="t" r="r" b="b"/>
              <a:pathLst>
                <a:path w="2508" h="527" fill="none" extrusionOk="0">
                  <a:moveTo>
                    <a:pt x="1" y="0"/>
                  </a:moveTo>
                  <a:cubicBezTo>
                    <a:pt x="828" y="0"/>
                    <a:pt x="1655" y="201"/>
                    <a:pt x="2507" y="526"/>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505;p58">
              <a:extLst>
                <a:ext uri="{FF2B5EF4-FFF2-40B4-BE49-F238E27FC236}">
                  <a16:creationId xmlns:a16="http://schemas.microsoft.com/office/drawing/2014/main" id="{3A661FD9-9C4F-4A83-BBA6-941316A3D350}"/>
                </a:ext>
              </a:extLst>
            </p:cNvPr>
            <p:cNvSpPr/>
            <p:nvPr/>
          </p:nvSpPr>
          <p:spPr>
            <a:xfrm>
              <a:off x="4249353" y="2552207"/>
              <a:ext cx="92562" cy="106164"/>
            </a:xfrm>
            <a:custGeom>
              <a:avLst/>
              <a:gdLst/>
              <a:ahLst/>
              <a:cxnLst/>
              <a:rect l="l" t="t" r="r" b="b"/>
              <a:pathLst>
                <a:path w="6567" h="7532" extrusionOk="0">
                  <a:moveTo>
                    <a:pt x="1004" y="1"/>
                  </a:moveTo>
                  <a:cubicBezTo>
                    <a:pt x="761" y="1"/>
                    <a:pt x="490" y="163"/>
                    <a:pt x="426" y="494"/>
                  </a:cubicBezTo>
                  <a:cubicBezTo>
                    <a:pt x="301" y="895"/>
                    <a:pt x="727" y="1322"/>
                    <a:pt x="727" y="1748"/>
                  </a:cubicBezTo>
                  <a:cubicBezTo>
                    <a:pt x="827" y="2149"/>
                    <a:pt x="527" y="2474"/>
                    <a:pt x="301" y="2775"/>
                  </a:cubicBezTo>
                  <a:cubicBezTo>
                    <a:pt x="101" y="3101"/>
                    <a:pt x="0" y="3502"/>
                    <a:pt x="201" y="3828"/>
                  </a:cubicBezTo>
                  <a:cubicBezTo>
                    <a:pt x="426" y="3928"/>
                    <a:pt x="727" y="4028"/>
                    <a:pt x="827" y="4254"/>
                  </a:cubicBezTo>
                  <a:cubicBezTo>
                    <a:pt x="1053" y="4354"/>
                    <a:pt x="1053" y="4655"/>
                    <a:pt x="928" y="4880"/>
                  </a:cubicBezTo>
                  <a:cubicBezTo>
                    <a:pt x="827" y="5081"/>
                    <a:pt x="727" y="5281"/>
                    <a:pt x="527" y="5507"/>
                  </a:cubicBezTo>
                  <a:cubicBezTo>
                    <a:pt x="301" y="6134"/>
                    <a:pt x="426" y="6961"/>
                    <a:pt x="928" y="7487"/>
                  </a:cubicBezTo>
                  <a:cubicBezTo>
                    <a:pt x="928" y="7487"/>
                    <a:pt x="983" y="7532"/>
                    <a:pt x="1021" y="7532"/>
                  </a:cubicBezTo>
                  <a:cubicBezTo>
                    <a:pt x="1039" y="7532"/>
                    <a:pt x="1053" y="7520"/>
                    <a:pt x="1053" y="7487"/>
                  </a:cubicBezTo>
                  <a:cubicBezTo>
                    <a:pt x="1082" y="7516"/>
                    <a:pt x="1103" y="7528"/>
                    <a:pt x="1120" y="7528"/>
                  </a:cubicBezTo>
                  <a:cubicBezTo>
                    <a:pt x="1162" y="7528"/>
                    <a:pt x="1183" y="7458"/>
                    <a:pt x="1254" y="7387"/>
                  </a:cubicBezTo>
                  <a:cubicBezTo>
                    <a:pt x="1454" y="7161"/>
                    <a:pt x="1680" y="7061"/>
                    <a:pt x="1980" y="7061"/>
                  </a:cubicBezTo>
                  <a:cubicBezTo>
                    <a:pt x="1680" y="6860"/>
                    <a:pt x="1880" y="6434"/>
                    <a:pt x="2081" y="6134"/>
                  </a:cubicBezTo>
                  <a:cubicBezTo>
                    <a:pt x="2406" y="5908"/>
                    <a:pt x="2807" y="5808"/>
                    <a:pt x="3133" y="5607"/>
                  </a:cubicBezTo>
                  <a:cubicBezTo>
                    <a:pt x="3434" y="5181"/>
                    <a:pt x="3559" y="4655"/>
                    <a:pt x="3960" y="4454"/>
                  </a:cubicBezTo>
                  <a:cubicBezTo>
                    <a:pt x="4050" y="4433"/>
                    <a:pt x="4140" y="4425"/>
                    <a:pt x="4230" y="4425"/>
                  </a:cubicBezTo>
                  <a:cubicBezTo>
                    <a:pt x="4476" y="4425"/>
                    <a:pt x="4719" y="4483"/>
                    <a:pt x="4956" y="4483"/>
                  </a:cubicBezTo>
                  <a:cubicBezTo>
                    <a:pt x="5043" y="4483"/>
                    <a:pt x="5129" y="4476"/>
                    <a:pt x="5213" y="4454"/>
                  </a:cubicBezTo>
                  <a:cubicBezTo>
                    <a:pt x="5539" y="4129"/>
                    <a:pt x="5439" y="3627"/>
                    <a:pt x="5740" y="3201"/>
                  </a:cubicBezTo>
                  <a:cubicBezTo>
                    <a:pt x="5840" y="3001"/>
                    <a:pt x="6166" y="2875"/>
                    <a:pt x="6266" y="2675"/>
                  </a:cubicBezTo>
                  <a:cubicBezTo>
                    <a:pt x="6567" y="2374"/>
                    <a:pt x="6567" y="1848"/>
                    <a:pt x="6366" y="1522"/>
                  </a:cubicBezTo>
                  <a:cubicBezTo>
                    <a:pt x="6295" y="1451"/>
                    <a:pt x="6225" y="1380"/>
                    <a:pt x="6154" y="1380"/>
                  </a:cubicBezTo>
                  <a:cubicBezTo>
                    <a:pt x="6124" y="1380"/>
                    <a:pt x="6095" y="1392"/>
                    <a:pt x="6066" y="1422"/>
                  </a:cubicBezTo>
                  <a:cubicBezTo>
                    <a:pt x="5940" y="1422"/>
                    <a:pt x="5940" y="1622"/>
                    <a:pt x="5840" y="1748"/>
                  </a:cubicBezTo>
                  <a:cubicBezTo>
                    <a:pt x="5742" y="1870"/>
                    <a:pt x="5623" y="1913"/>
                    <a:pt x="5493" y="1913"/>
                  </a:cubicBezTo>
                  <a:cubicBezTo>
                    <a:pt x="5185" y="1913"/>
                    <a:pt x="4815" y="1669"/>
                    <a:pt x="4523" y="1669"/>
                  </a:cubicBezTo>
                  <a:cubicBezTo>
                    <a:pt x="4436" y="1669"/>
                    <a:pt x="4356" y="1691"/>
                    <a:pt x="4286" y="1748"/>
                  </a:cubicBezTo>
                  <a:cubicBezTo>
                    <a:pt x="4061" y="2048"/>
                    <a:pt x="4186" y="2474"/>
                    <a:pt x="4186" y="2775"/>
                  </a:cubicBezTo>
                  <a:cubicBezTo>
                    <a:pt x="4061" y="3201"/>
                    <a:pt x="3434" y="3301"/>
                    <a:pt x="2933" y="3301"/>
                  </a:cubicBezTo>
                  <a:cubicBezTo>
                    <a:pt x="2707" y="3301"/>
                    <a:pt x="2507" y="3301"/>
                    <a:pt x="2181" y="3201"/>
                  </a:cubicBezTo>
                  <a:cubicBezTo>
                    <a:pt x="1980" y="3101"/>
                    <a:pt x="1880" y="2775"/>
                    <a:pt x="1980" y="2575"/>
                  </a:cubicBezTo>
                  <a:cubicBezTo>
                    <a:pt x="2081" y="2474"/>
                    <a:pt x="2181" y="2374"/>
                    <a:pt x="2306" y="2149"/>
                  </a:cubicBezTo>
                  <a:cubicBezTo>
                    <a:pt x="2306" y="1948"/>
                    <a:pt x="1980" y="1848"/>
                    <a:pt x="1780" y="1622"/>
                  </a:cubicBezTo>
                  <a:cubicBezTo>
                    <a:pt x="1454" y="1221"/>
                    <a:pt x="1780" y="595"/>
                    <a:pt x="1354" y="169"/>
                  </a:cubicBezTo>
                  <a:cubicBezTo>
                    <a:pt x="1279" y="57"/>
                    <a:pt x="1147" y="1"/>
                    <a:pt x="1004"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506;p58">
              <a:extLst>
                <a:ext uri="{FF2B5EF4-FFF2-40B4-BE49-F238E27FC236}">
                  <a16:creationId xmlns:a16="http://schemas.microsoft.com/office/drawing/2014/main" id="{46A0E813-95D8-4EA7-8BFE-486F6E20B9AB}"/>
                </a:ext>
              </a:extLst>
            </p:cNvPr>
            <p:cNvSpPr/>
            <p:nvPr/>
          </p:nvSpPr>
          <p:spPr>
            <a:xfrm>
              <a:off x="4202374" y="2507597"/>
              <a:ext cx="51235" cy="162699"/>
            </a:xfrm>
            <a:custGeom>
              <a:avLst/>
              <a:gdLst/>
              <a:ahLst/>
              <a:cxnLst/>
              <a:rect l="l" t="t" r="r" b="b"/>
              <a:pathLst>
                <a:path w="3635" h="11543" extrusionOk="0">
                  <a:moveTo>
                    <a:pt x="1028" y="0"/>
                  </a:moveTo>
                  <a:cubicBezTo>
                    <a:pt x="501" y="101"/>
                    <a:pt x="100" y="627"/>
                    <a:pt x="201" y="1253"/>
                  </a:cubicBezTo>
                  <a:cubicBezTo>
                    <a:pt x="301" y="1780"/>
                    <a:pt x="727" y="2281"/>
                    <a:pt x="501" y="2807"/>
                  </a:cubicBezTo>
                  <a:cubicBezTo>
                    <a:pt x="401" y="3133"/>
                    <a:pt x="0" y="3334"/>
                    <a:pt x="0" y="3659"/>
                  </a:cubicBezTo>
                  <a:cubicBezTo>
                    <a:pt x="0" y="4161"/>
                    <a:pt x="1028" y="4286"/>
                    <a:pt x="1253" y="4787"/>
                  </a:cubicBezTo>
                  <a:cubicBezTo>
                    <a:pt x="1454" y="5414"/>
                    <a:pt x="501" y="5940"/>
                    <a:pt x="727" y="6567"/>
                  </a:cubicBezTo>
                  <a:cubicBezTo>
                    <a:pt x="827" y="6893"/>
                    <a:pt x="1253" y="7093"/>
                    <a:pt x="1454" y="7294"/>
                  </a:cubicBezTo>
                  <a:cubicBezTo>
                    <a:pt x="1754" y="7619"/>
                    <a:pt x="1880" y="8146"/>
                    <a:pt x="1654" y="8547"/>
                  </a:cubicBezTo>
                  <a:cubicBezTo>
                    <a:pt x="1554" y="8872"/>
                    <a:pt x="1353" y="9073"/>
                    <a:pt x="1353" y="9299"/>
                  </a:cubicBezTo>
                  <a:cubicBezTo>
                    <a:pt x="1353" y="9599"/>
                    <a:pt x="1654" y="9925"/>
                    <a:pt x="1754" y="10126"/>
                  </a:cubicBezTo>
                  <a:cubicBezTo>
                    <a:pt x="1980" y="10552"/>
                    <a:pt x="1980" y="11053"/>
                    <a:pt x="1654" y="11479"/>
                  </a:cubicBezTo>
                  <a:cubicBezTo>
                    <a:pt x="1747" y="11523"/>
                    <a:pt x="1845" y="11543"/>
                    <a:pt x="1941" y="11543"/>
                  </a:cubicBezTo>
                  <a:cubicBezTo>
                    <a:pt x="2289" y="11543"/>
                    <a:pt x="2628" y="11286"/>
                    <a:pt x="2707" y="10953"/>
                  </a:cubicBezTo>
                  <a:cubicBezTo>
                    <a:pt x="2707" y="10426"/>
                    <a:pt x="2181" y="10025"/>
                    <a:pt x="2381" y="9599"/>
                  </a:cubicBezTo>
                  <a:cubicBezTo>
                    <a:pt x="2506" y="9173"/>
                    <a:pt x="3008" y="8973"/>
                    <a:pt x="3008" y="8547"/>
                  </a:cubicBezTo>
                  <a:cubicBezTo>
                    <a:pt x="2907" y="8246"/>
                    <a:pt x="2506" y="8146"/>
                    <a:pt x="2281" y="7820"/>
                  </a:cubicBezTo>
                  <a:cubicBezTo>
                    <a:pt x="2080" y="7419"/>
                    <a:pt x="2381" y="6993"/>
                    <a:pt x="2707" y="6667"/>
                  </a:cubicBezTo>
                  <a:cubicBezTo>
                    <a:pt x="3008" y="6466"/>
                    <a:pt x="3434" y="6266"/>
                    <a:pt x="3534" y="5840"/>
                  </a:cubicBezTo>
                  <a:cubicBezTo>
                    <a:pt x="3634" y="5414"/>
                    <a:pt x="3333" y="5013"/>
                    <a:pt x="3008" y="4913"/>
                  </a:cubicBezTo>
                  <a:cubicBezTo>
                    <a:pt x="2807" y="4913"/>
                    <a:pt x="2707" y="4913"/>
                    <a:pt x="2607" y="4787"/>
                  </a:cubicBezTo>
                  <a:cubicBezTo>
                    <a:pt x="2281" y="4587"/>
                    <a:pt x="2506" y="4161"/>
                    <a:pt x="2807" y="3960"/>
                  </a:cubicBezTo>
                  <a:cubicBezTo>
                    <a:pt x="3008" y="3760"/>
                    <a:pt x="3333" y="3534"/>
                    <a:pt x="3333" y="3233"/>
                  </a:cubicBezTo>
                  <a:cubicBezTo>
                    <a:pt x="3333" y="3033"/>
                    <a:pt x="3008" y="2807"/>
                    <a:pt x="2807" y="2807"/>
                  </a:cubicBezTo>
                  <a:cubicBezTo>
                    <a:pt x="2740" y="2774"/>
                    <a:pt x="2671" y="2763"/>
                    <a:pt x="2596" y="2763"/>
                  </a:cubicBezTo>
                  <a:cubicBezTo>
                    <a:pt x="2448" y="2763"/>
                    <a:pt x="2281" y="2807"/>
                    <a:pt x="2080" y="2807"/>
                  </a:cubicBezTo>
                  <a:cubicBezTo>
                    <a:pt x="1880" y="2707"/>
                    <a:pt x="1980" y="2406"/>
                    <a:pt x="2181" y="2181"/>
                  </a:cubicBezTo>
                  <a:cubicBezTo>
                    <a:pt x="2281" y="2080"/>
                    <a:pt x="2506" y="1880"/>
                    <a:pt x="2607" y="1654"/>
                  </a:cubicBezTo>
                  <a:cubicBezTo>
                    <a:pt x="2607" y="1454"/>
                    <a:pt x="2506" y="1153"/>
                    <a:pt x="2281" y="1153"/>
                  </a:cubicBezTo>
                  <a:cubicBezTo>
                    <a:pt x="2080" y="1253"/>
                    <a:pt x="1980" y="1454"/>
                    <a:pt x="1880" y="1454"/>
                  </a:cubicBezTo>
                  <a:cubicBezTo>
                    <a:pt x="1820" y="1472"/>
                    <a:pt x="1768" y="1481"/>
                    <a:pt x="1722" y="1481"/>
                  </a:cubicBezTo>
                  <a:cubicBezTo>
                    <a:pt x="1521" y="1481"/>
                    <a:pt x="1454" y="1317"/>
                    <a:pt x="1454" y="1153"/>
                  </a:cubicBezTo>
                  <a:cubicBezTo>
                    <a:pt x="1353" y="928"/>
                    <a:pt x="1454" y="727"/>
                    <a:pt x="1454" y="527"/>
                  </a:cubicBezTo>
                  <a:cubicBezTo>
                    <a:pt x="1353" y="301"/>
                    <a:pt x="1253" y="0"/>
                    <a:pt x="1028" y="0"/>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507;p58">
              <a:extLst>
                <a:ext uri="{FF2B5EF4-FFF2-40B4-BE49-F238E27FC236}">
                  <a16:creationId xmlns:a16="http://schemas.microsoft.com/office/drawing/2014/main" id="{B5974B6B-D260-4A23-A7D0-AEFCFE036477}"/>
                </a:ext>
              </a:extLst>
            </p:cNvPr>
            <p:cNvSpPr/>
            <p:nvPr/>
          </p:nvSpPr>
          <p:spPr>
            <a:xfrm>
              <a:off x="4103455" y="2558888"/>
              <a:ext cx="163572" cy="119342"/>
            </a:xfrm>
            <a:custGeom>
              <a:avLst/>
              <a:gdLst/>
              <a:ahLst/>
              <a:cxnLst/>
              <a:rect l="l" t="t" r="r" b="b"/>
              <a:pathLst>
                <a:path w="11605" h="8467" extrusionOk="0">
                  <a:moveTo>
                    <a:pt x="3726" y="0"/>
                  </a:moveTo>
                  <a:cubicBezTo>
                    <a:pt x="3628" y="0"/>
                    <a:pt x="3535" y="36"/>
                    <a:pt x="3459" y="121"/>
                  </a:cubicBezTo>
                  <a:cubicBezTo>
                    <a:pt x="3033" y="522"/>
                    <a:pt x="3760" y="1374"/>
                    <a:pt x="3359" y="1775"/>
                  </a:cubicBezTo>
                  <a:cubicBezTo>
                    <a:pt x="3259" y="2000"/>
                    <a:pt x="3033" y="2000"/>
                    <a:pt x="2933" y="2000"/>
                  </a:cubicBezTo>
                  <a:cubicBezTo>
                    <a:pt x="2507" y="2000"/>
                    <a:pt x="2206" y="1675"/>
                    <a:pt x="1880" y="1574"/>
                  </a:cubicBezTo>
                  <a:cubicBezTo>
                    <a:pt x="1792" y="1557"/>
                    <a:pt x="1703" y="1548"/>
                    <a:pt x="1615" y="1548"/>
                  </a:cubicBezTo>
                  <a:cubicBezTo>
                    <a:pt x="1200" y="1548"/>
                    <a:pt x="795" y="1732"/>
                    <a:pt x="527" y="2000"/>
                  </a:cubicBezTo>
                  <a:cubicBezTo>
                    <a:pt x="226" y="2527"/>
                    <a:pt x="0" y="3254"/>
                    <a:pt x="226" y="3780"/>
                  </a:cubicBezTo>
                  <a:cubicBezTo>
                    <a:pt x="326" y="3980"/>
                    <a:pt x="427" y="4181"/>
                    <a:pt x="627" y="4281"/>
                  </a:cubicBezTo>
                  <a:cubicBezTo>
                    <a:pt x="761" y="4364"/>
                    <a:pt x="895" y="4398"/>
                    <a:pt x="1027" y="4398"/>
                  </a:cubicBezTo>
                  <a:cubicBezTo>
                    <a:pt x="1415" y="4398"/>
                    <a:pt x="1788" y="4104"/>
                    <a:pt x="2106" y="3880"/>
                  </a:cubicBezTo>
                  <a:cubicBezTo>
                    <a:pt x="2323" y="3644"/>
                    <a:pt x="2659" y="3474"/>
                    <a:pt x="2990" y="3474"/>
                  </a:cubicBezTo>
                  <a:cubicBezTo>
                    <a:pt x="3116" y="3474"/>
                    <a:pt x="3241" y="3499"/>
                    <a:pt x="3359" y="3554"/>
                  </a:cubicBezTo>
                  <a:cubicBezTo>
                    <a:pt x="3760" y="3880"/>
                    <a:pt x="3459" y="4281"/>
                    <a:pt x="3259" y="4607"/>
                  </a:cubicBezTo>
                  <a:cubicBezTo>
                    <a:pt x="3133" y="4707"/>
                    <a:pt x="3033" y="4807"/>
                    <a:pt x="2933" y="4908"/>
                  </a:cubicBezTo>
                  <a:cubicBezTo>
                    <a:pt x="2759" y="5190"/>
                    <a:pt x="2962" y="5454"/>
                    <a:pt x="3231" y="5454"/>
                  </a:cubicBezTo>
                  <a:cubicBezTo>
                    <a:pt x="3272" y="5454"/>
                    <a:pt x="3315" y="5447"/>
                    <a:pt x="3359" y="5434"/>
                  </a:cubicBezTo>
                  <a:lnTo>
                    <a:pt x="3660" y="5233"/>
                  </a:lnTo>
                  <a:cubicBezTo>
                    <a:pt x="3717" y="5216"/>
                    <a:pt x="3767" y="5208"/>
                    <a:pt x="3811" y="5208"/>
                  </a:cubicBezTo>
                  <a:cubicBezTo>
                    <a:pt x="4018" y="5208"/>
                    <a:pt x="4086" y="5391"/>
                    <a:pt x="4086" y="5660"/>
                  </a:cubicBezTo>
                  <a:cubicBezTo>
                    <a:pt x="3985" y="5760"/>
                    <a:pt x="3985" y="5860"/>
                    <a:pt x="3760" y="5860"/>
                  </a:cubicBezTo>
                  <a:cubicBezTo>
                    <a:pt x="3660" y="5960"/>
                    <a:pt x="3559" y="6161"/>
                    <a:pt x="3559" y="6386"/>
                  </a:cubicBezTo>
                  <a:cubicBezTo>
                    <a:pt x="3600" y="6597"/>
                    <a:pt x="3724" y="6671"/>
                    <a:pt x="3874" y="6671"/>
                  </a:cubicBezTo>
                  <a:cubicBezTo>
                    <a:pt x="4098" y="6671"/>
                    <a:pt x="4377" y="6506"/>
                    <a:pt x="4512" y="6386"/>
                  </a:cubicBezTo>
                  <a:cubicBezTo>
                    <a:pt x="4586" y="6220"/>
                    <a:pt x="4768" y="6122"/>
                    <a:pt x="4900" y="6122"/>
                  </a:cubicBezTo>
                  <a:cubicBezTo>
                    <a:pt x="4946" y="6122"/>
                    <a:pt x="4987" y="6134"/>
                    <a:pt x="5013" y="6161"/>
                  </a:cubicBezTo>
                  <a:cubicBezTo>
                    <a:pt x="5339" y="6386"/>
                    <a:pt x="5239" y="6687"/>
                    <a:pt x="5339" y="6913"/>
                  </a:cubicBezTo>
                  <a:cubicBezTo>
                    <a:pt x="5339" y="7314"/>
                    <a:pt x="5865" y="7539"/>
                    <a:pt x="6266" y="7539"/>
                  </a:cubicBezTo>
                  <a:cubicBezTo>
                    <a:pt x="6692" y="7640"/>
                    <a:pt x="7319" y="8041"/>
                    <a:pt x="7219" y="8467"/>
                  </a:cubicBezTo>
                  <a:cubicBezTo>
                    <a:pt x="7519" y="8366"/>
                    <a:pt x="7845" y="8166"/>
                    <a:pt x="8271" y="8041"/>
                  </a:cubicBezTo>
                  <a:cubicBezTo>
                    <a:pt x="8080" y="7785"/>
                    <a:pt x="8286" y="7512"/>
                    <a:pt x="8598" y="7512"/>
                  </a:cubicBezTo>
                  <a:cubicBezTo>
                    <a:pt x="8653" y="7512"/>
                    <a:pt x="8712" y="7520"/>
                    <a:pt x="8772" y="7539"/>
                  </a:cubicBezTo>
                  <a:cubicBezTo>
                    <a:pt x="9113" y="7539"/>
                    <a:pt x="9454" y="7796"/>
                    <a:pt x="9782" y="7796"/>
                  </a:cubicBezTo>
                  <a:cubicBezTo>
                    <a:pt x="9864" y="7796"/>
                    <a:pt x="9945" y="7780"/>
                    <a:pt x="10026" y="7740"/>
                  </a:cubicBezTo>
                  <a:cubicBezTo>
                    <a:pt x="10251" y="7640"/>
                    <a:pt x="10452" y="7539"/>
                    <a:pt x="10452" y="7213"/>
                  </a:cubicBezTo>
                  <a:cubicBezTo>
                    <a:pt x="10351" y="6913"/>
                    <a:pt x="9925" y="7013"/>
                    <a:pt x="9925" y="6587"/>
                  </a:cubicBezTo>
                  <a:cubicBezTo>
                    <a:pt x="9925" y="6386"/>
                    <a:pt x="10026" y="6286"/>
                    <a:pt x="10151" y="6161"/>
                  </a:cubicBezTo>
                  <a:cubicBezTo>
                    <a:pt x="10452" y="5860"/>
                    <a:pt x="10878" y="5860"/>
                    <a:pt x="11178" y="5760"/>
                  </a:cubicBezTo>
                  <a:cubicBezTo>
                    <a:pt x="11504" y="5534"/>
                    <a:pt x="11605" y="5133"/>
                    <a:pt x="11504" y="4807"/>
                  </a:cubicBezTo>
                  <a:cubicBezTo>
                    <a:pt x="11404" y="4607"/>
                    <a:pt x="11279" y="4507"/>
                    <a:pt x="11078" y="4406"/>
                  </a:cubicBezTo>
                  <a:cubicBezTo>
                    <a:pt x="10351" y="4406"/>
                    <a:pt x="10652" y="5133"/>
                    <a:pt x="10251" y="5334"/>
                  </a:cubicBezTo>
                  <a:cubicBezTo>
                    <a:pt x="10026" y="5334"/>
                    <a:pt x="9825" y="5133"/>
                    <a:pt x="9725" y="4807"/>
                  </a:cubicBezTo>
                  <a:cubicBezTo>
                    <a:pt x="9725" y="4607"/>
                    <a:pt x="9625" y="4181"/>
                    <a:pt x="9399" y="4081"/>
                  </a:cubicBezTo>
                  <a:cubicBezTo>
                    <a:pt x="8998" y="4081"/>
                    <a:pt x="8672" y="4607"/>
                    <a:pt x="8998" y="5033"/>
                  </a:cubicBezTo>
                  <a:cubicBezTo>
                    <a:pt x="9098" y="5033"/>
                    <a:pt x="9199" y="5133"/>
                    <a:pt x="9299" y="5233"/>
                  </a:cubicBezTo>
                  <a:cubicBezTo>
                    <a:pt x="9625" y="5660"/>
                    <a:pt x="9199" y="6161"/>
                    <a:pt x="8772" y="6386"/>
                  </a:cubicBezTo>
                  <a:cubicBezTo>
                    <a:pt x="8628" y="6459"/>
                    <a:pt x="8453" y="6505"/>
                    <a:pt x="8290" y="6505"/>
                  </a:cubicBezTo>
                  <a:cubicBezTo>
                    <a:pt x="8000" y="6505"/>
                    <a:pt x="7745" y="6360"/>
                    <a:pt x="7745" y="5960"/>
                  </a:cubicBezTo>
                  <a:cubicBezTo>
                    <a:pt x="7745" y="5860"/>
                    <a:pt x="7845" y="5660"/>
                    <a:pt x="7945" y="5534"/>
                  </a:cubicBezTo>
                  <a:lnTo>
                    <a:pt x="7945" y="5434"/>
                  </a:lnTo>
                  <a:cubicBezTo>
                    <a:pt x="8221" y="5179"/>
                    <a:pt x="7958" y="4763"/>
                    <a:pt x="7612" y="4763"/>
                  </a:cubicBezTo>
                  <a:cubicBezTo>
                    <a:pt x="7550" y="4763"/>
                    <a:pt x="7484" y="4777"/>
                    <a:pt x="7419" y="4807"/>
                  </a:cubicBezTo>
                  <a:lnTo>
                    <a:pt x="6692" y="5233"/>
                  </a:lnTo>
                  <a:cubicBezTo>
                    <a:pt x="6613" y="5271"/>
                    <a:pt x="6538" y="5287"/>
                    <a:pt x="6470" y="5287"/>
                  </a:cubicBezTo>
                  <a:cubicBezTo>
                    <a:pt x="6172" y="5287"/>
                    <a:pt x="6003" y="4972"/>
                    <a:pt x="6166" y="4707"/>
                  </a:cubicBezTo>
                  <a:cubicBezTo>
                    <a:pt x="6266" y="4607"/>
                    <a:pt x="6266" y="4607"/>
                    <a:pt x="6391" y="4507"/>
                  </a:cubicBezTo>
                  <a:cubicBezTo>
                    <a:pt x="6592" y="4281"/>
                    <a:pt x="7018" y="4081"/>
                    <a:pt x="7018" y="3655"/>
                  </a:cubicBezTo>
                  <a:cubicBezTo>
                    <a:pt x="7018" y="3554"/>
                    <a:pt x="7018" y="3554"/>
                    <a:pt x="6893" y="3454"/>
                  </a:cubicBezTo>
                  <a:cubicBezTo>
                    <a:pt x="6863" y="3425"/>
                    <a:pt x="6825" y="3413"/>
                    <a:pt x="6781" y="3413"/>
                  </a:cubicBezTo>
                  <a:cubicBezTo>
                    <a:pt x="6675" y="3413"/>
                    <a:pt x="6533" y="3483"/>
                    <a:pt x="6391" y="3554"/>
                  </a:cubicBezTo>
                  <a:lnTo>
                    <a:pt x="5640" y="4081"/>
                  </a:lnTo>
                  <a:cubicBezTo>
                    <a:pt x="5598" y="4122"/>
                    <a:pt x="5539" y="4146"/>
                    <a:pt x="5485" y="4146"/>
                  </a:cubicBezTo>
                  <a:cubicBezTo>
                    <a:pt x="5408" y="4146"/>
                    <a:pt x="5339" y="4098"/>
                    <a:pt x="5339" y="3980"/>
                  </a:cubicBezTo>
                  <a:cubicBezTo>
                    <a:pt x="5239" y="3780"/>
                    <a:pt x="5339" y="3454"/>
                    <a:pt x="5439" y="3254"/>
                  </a:cubicBezTo>
                  <a:cubicBezTo>
                    <a:pt x="5765" y="2827"/>
                    <a:pt x="6166" y="2527"/>
                    <a:pt x="6391" y="2000"/>
                  </a:cubicBezTo>
                  <a:cubicBezTo>
                    <a:pt x="6391" y="1775"/>
                    <a:pt x="6266" y="1474"/>
                    <a:pt x="5965" y="1474"/>
                  </a:cubicBezTo>
                  <a:cubicBezTo>
                    <a:pt x="5910" y="1453"/>
                    <a:pt x="5857" y="1443"/>
                    <a:pt x="5808" y="1443"/>
                  </a:cubicBezTo>
                  <a:cubicBezTo>
                    <a:pt x="5394" y="1443"/>
                    <a:pt x="5193" y="2133"/>
                    <a:pt x="4813" y="2401"/>
                  </a:cubicBezTo>
                  <a:cubicBezTo>
                    <a:pt x="4757" y="2436"/>
                    <a:pt x="4692" y="2452"/>
                    <a:pt x="4625" y="2452"/>
                  </a:cubicBezTo>
                  <a:cubicBezTo>
                    <a:pt x="4449" y="2452"/>
                    <a:pt x="4258" y="2346"/>
                    <a:pt x="4186" y="2201"/>
                  </a:cubicBezTo>
                  <a:cubicBezTo>
                    <a:pt x="4186" y="2000"/>
                    <a:pt x="4186" y="1675"/>
                    <a:pt x="4286" y="1574"/>
                  </a:cubicBezTo>
                  <a:cubicBezTo>
                    <a:pt x="4386" y="1048"/>
                    <a:pt x="4512" y="647"/>
                    <a:pt x="4186" y="221"/>
                  </a:cubicBezTo>
                  <a:cubicBezTo>
                    <a:pt x="4061" y="96"/>
                    <a:pt x="3888" y="0"/>
                    <a:pt x="3726" y="0"/>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508;p58">
              <a:extLst>
                <a:ext uri="{FF2B5EF4-FFF2-40B4-BE49-F238E27FC236}">
                  <a16:creationId xmlns:a16="http://schemas.microsoft.com/office/drawing/2014/main" id="{3E1B8DBB-AF73-4073-BEE6-D6A45D962EC8}"/>
                </a:ext>
              </a:extLst>
            </p:cNvPr>
            <p:cNvSpPr/>
            <p:nvPr/>
          </p:nvSpPr>
          <p:spPr>
            <a:xfrm>
              <a:off x="4235934" y="2643190"/>
              <a:ext cx="225393" cy="341649"/>
            </a:xfrm>
            <a:custGeom>
              <a:avLst/>
              <a:gdLst/>
              <a:ahLst/>
              <a:cxnLst/>
              <a:rect l="l" t="t" r="r" b="b"/>
              <a:pathLst>
                <a:path w="15991" h="24239" extrusionOk="0">
                  <a:moveTo>
                    <a:pt x="2777" y="1"/>
                  </a:moveTo>
                  <a:cubicBezTo>
                    <a:pt x="2438" y="1"/>
                    <a:pt x="2099" y="58"/>
                    <a:pt x="1779" y="180"/>
                  </a:cubicBezTo>
                  <a:cubicBezTo>
                    <a:pt x="627" y="706"/>
                    <a:pt x="0" y="2185"/>
                    <a:pt x="125" y="3538"/>
                  </a:cubicBezTo>
                  <a:cubicBezTo>
                    <a:pt x="226" y="4791"/>
                    <a:pt x="852" y="5944"/>
                    <a:pt x="1579" y="7072"/>
                  </a:cubicBezTo>
                  <a:cubicBezTo>
                    <a:pt x="3459" y="10330"/>
                    <a:pt x="5639" y="13463"/>
                    <a:pt x="7845" y="16596"/>
                  </a:cubicBezTo>
                  <a:cubicBezTo>
                    <a:pt x="9724" y="19202"/>
                    <a:pt x="11604" y="21909"/>
                    <a:pt x="14110" y="23789"/>
                  </a:cubicBezTo>
                  <a:cubicBezTo>
                    <a:pt x="14413" y="24020"/>
                    <a:pt x="14816" y="24239"/>
                    <a:pt x="15168" y="24239"/>
                  </a:cubicBezTo>
                  <a:cubicBezTo>
                    <a:pt x="15312" y="24239"/>
                    <a:pt x="15448" y="24202"/>
                    <a:pt x="15564" y="24115"/>
                  </a:cubicBezTo>
                  <a:cubicBezTo>
                    <a:pt x="15990" y="23789"/>
                    <a:pt x="15890" y="23062"/>
                    <a:pt x="15790" y="22536"/>
                  </a:cubicBezTo>
                  <a:cubicBezTo>
                    <a:pt x="13684" y="15844"/>
                    <a:pt x="10652" y="9378"/>
                    <a:pt x="7018" y="3438"/>
                  </a:cubicBezTo>
                  <a:cubicBezTo>
                    <a:pt x="6491" y="2385"/>
                    <a:pt x="5865" y="1433"/>
                    <a:pt x="4912" y="806"/>
                  </a:cubicBezTo>
                  <a:cubicBezTo>
                    <a:pt x="4337" y="300"/>
                    <a:pt x="3554" y="1"/>
                    <a:pt x="2777"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509;p58">
              <a:extLst>
                <a:ext uri="{FF2B5EF4-FFF2-40B4-BE49-F238E27FC236}">
                  <a16:creationId xmlns:a16="http://schemas.microsoft.com/office/drawing/2014/main" id="{058EB73E-69EF-4EFA-9723-FBDA7C089ACA}"/>
                </a:ext>
              </a:extLst>
            </p:cNvPr>
            <p:cNvSpPr/>
            <p:nvPr/>
          </p:nvSpPr>
          <p:spPr>
            <a:xfrm>
              <a:off x="4271256" y="2693059"/>
              <a:ext cx="44174" cy="27922"/>
            </a:xfrm>
            <a:custGeom>
              <a:avLst/>
              <a:gdLst/>
              <a:ahLst/>
              <a:cxnLst/>
              <a:rect l="l" t="t" r="r" b="b"/>
              <a:pathLst>
                <a:path w="3134" h="1981" fill="none" extrusionOk="0">
                  <a:moveTo>
                    <a:pt x="0" y="1980"/>
                  </a:moveTo>
                  <a:cubicBezTo>
                    <a:pt x="1053" y="1253"/>
                    <a:pt x="2005" y="627"/>
                    <a:pt x="3133" y="0"/>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510;p58">
              <a:extLst>
                <a:ext uri="{FF2B5EF4-FFF2-40B4-BE49-F238E27FC236}">
                  <a16:creationId xmlns:a16="http://schemas.microsoft.com/office/drawing/2014/main" id="{580D16AD-B3F9-459E-BC8A-82C727E248FB}"/>
                </a:ext>
              </a:extLst>
            </p:cNvPr>
            <p:cNvSpPr/>
            <p:nvPr/>
          </p:nvSpPr>
          <p:spPr>
            <a:xfrm>
              <a:off x="4322830" y="2735795"/>
              <a:ext cx="20861" cy="10261"/>
            </a:xfrm>
            <a:custGeom>
              <a:avLst/>
              <a:gdLst/>
              <a:ahLst/>
              <a:cxnLst/>
              <a:rect l="l" t="t" r="r" b="b"/>
              <a:pathLst>
                <a:path w="1480" h="728" fill="none" extrusionOk="0">
                  <a:moveTo>
                    <a:pt x="0" y="728"/>
                  </a:moveTo>
                  <a:cubicBezTo>
                    <a:pt x="427" y="402"/>
                    <a:pt x="953" y="201"/>
                    <a:pt x="1479" y="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6511;p58">
              <a:extLst>
                <a:ext uri="{FF2B5EF4-FFF2-40B4-BE49-F238E27FC236}">
                  <a16:creationId xmlns:a16="http://schemas.microsoft.com/office/drawing/2014/main" id="{09BF3293-D3A1-4639-8A95-233CD010A42D}"/>
                </a:ext>
              </a:extLst>
            </p:cNvPr>
            <p:cNvSpPr/>
            <p:nvPr/>
          </p:nvSpPr>
          <p:spPr>
            <a:xfrm>
              <a:off x="4287508" y="2710720"/>
              <a:ext cx="44174" cy="23327"/>
            </a:xfrm>
            <a:custGeom>
              <a:avLst/>
              <a:gdLst/>
              <a:ahLst/>
              <a:cxnLst/>
              <a:rect l="l" t="t" r="r" b="b"/>
              <a:pathLst>
                <a:path w="3134" h="1655" fill="none" extrusionOk="0">
                  <a:moveTo>
                    <a:pt x="0" y="1655"/>
                  </a:moveTo>
                  <a:cubicBezTo>
                    <a:pt x="953" y="1028"/>
                    <a:pt x="1980" y="301"/>
                    <a:pt x="3133" y="0"/>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512;p58">
              <a:extLst>
                <a:ext uri="{FF2B5EF4-FFF2-40B4-BE49-F238E27FC236}">
                  <a16:creationId xmlns:a16="http://schemas.microsoft.com/office/drawing/2014/main" id="{75B8579E-91A9-470A-AB66-2354ECE09F61}"/>
                </a:ext>
              </a:extLst>
            </p:cNvPr>
            <p:cNvSpPr/>
            <p:nvPr/>
          </p:nvSpPr>
          <p:spPr>
            <a:xfrm>
              <a:off x="4259600" y="2694468"/>
              <a:ext cx="29332" cy="19085"/>
            </a:xfrm>
            <a:custGeom>
              <a:avLst/>
              <a:gdLst/>
              <a:ahLst/>
              <a:cxnLst/>
              <a:rect l="l" t="t" r="r" b="b"/>
              <a:pathLst>
                <a:path w="2081" h="1354" fill="none" extrusionOk="0">
                  <a:moveTo>
                    <a:pt x="0" y="1354"/>
                  </a:moveTo>
                  <a:cubicBezTo>
                    <a:pt x="627" y="828"/>
                    <a:pt x="1354" y="427"/>
                    <a:pt x="2080" y="0"/>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6513;p58">
              <a:extLst>
                <a:ext uri="{FF2B5EF4-FFF2-40B4-BE49-F238E27FC236}">
                  <a16:creationId xmlns:a16="http://schemas.microsoft.com/office/drawing/2014/main" id="{D04D1675-36E9-42A5-B7DE-06D107D58B12}"/>
                </a:ext>
              </a:extLst>
            </p:cNvPr>
            <p:cNvSpPr/>
            <p:nvPr/>
          </p:nvSpPr>
          <p:spPr>
            <a:xfrm>
              <a:off x="4172690" y="2676694"/>
              <a:ext cx="94338" cy="388867"/>
            </a:xfrm>
            <a:custGeom>
              <a:avLst/>
              <a:gdLst/>
              <a:ahLst/>
              <a:cxnLst/>
              <a:rect l="l" t="t" r="r" b="b"/>
              <a:pathLst>
                <a:path w="6693" h="27589" extrusionOk="0">
                  <a:moveTo>
                    <a:pt x="3573" y="1"/>
                  </a:moveTo>
                  <a:cubicBezTo>
                    <a:pt x="2384" y="1"/>
                    <a:pt x="1223" y="893"/>
                    <a:pt x="627" y="1988"/>
                  </a:cubicBezTo>
                  <a:cubicBezTo>
                    <a:pt x="101" y="3141"/>
                    <a:pt x="1" y="4495"/>
                    <a:pt x="1" y="5748"/>
                  </a:cubicBezTo>
                  <a:cubicBezTo>
                    <a:pt x="1" y="9607"/>
                    <a:pt x="226" y="13367"/>
                    <a:pt x="527" y="17126"/>
                  </a:cubicBezTo>
                  <a:cubicBezTo>
                    <a:pt x="728" y="20359"/>
                    <a:pt x="953" y="23617"/>
                    <a:pt x="2206" y="26625"/>
                  </a:cubicBezTo>
                  <a:cubicBezTo>
                    <a:pt x="2392" y="27020"/>
                    <a:pt x="2686" y="27588"/>
                    <a:pt x="3128" y="27588"/>
                  </a:cubicBezTo>
                  <a:cubicBezTo>
                    <a:pt x="3162" y="27588"/>
                    <a:pt x="3198" y="27585"/>
                    <a:pt x="3234" y="27577"/>
                  </a:cubicBezTo>
                  <a:cubicBezTo>
                    <a:pt x="3860" y="27577"/>
                    <a:pt x="4086" y="26951"/>
                    <a:pt x="4186" y="26425"/>
                  </a:cubicBezTo>
                  <a:cubicBezTo>
                    <a:pt x="5865" y="19532"/>
                    <a:pt x="6693" y="12439"/>
                    <a:pt x="6693" y="5447"/>
                  </a:cubicBezTo>
                  <a:cubicBezTo>
                    <a:pt x="6693" y="4294"/>
                    <a:pt x="6592" y="3141"/>
                    <a:pt x="6166" y="2089"/>
                  </a:cubicBezTo>
                  <a:cubicBezTo>
                    <a:pt x="5740" y="1061"/>
                    <a:pt x="4913" y="109"/>
                    <a:pt x="3760" y="8"/>
                  </a:cubicBezTo>
                  <a:cubicBezTo>
                    <a:pt x="3698" y="3"/>
                    <a:pt x="3636" y="1"/>
                    <a:pt x="3573"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514;p58">
              <a:extLst>
                <a:ext uri="{FF2B5EF4-FFF2-40B4-BE49-F238E27FC236}">
                  <a16:creationId xmlns:a16="http://schemas.microsoft.com/office/drawing/2014/main" id="{F3244BE0-AEB0-47F7-A774-D3A863B5B304}"/>
                </a:ext>
              </a:extLst>
            </p:cNvPr>
            <p:cNvSpPr/>
            <p:nvPr/>
          </p:nvSpPr>
          <p:spPr>
            <a:xfrm>
              <a:off x="4186123" y="2781364"/>
              <a:ext cx="51588" cy="1438"/>
            </a:xfrm>
            <a:custGeom>
              <a:avLst/>
              <a:gdLst/>
              <a:ahLst/>
              <a:cxnLst/>
              <a:rect l="l" t="t" r="r" b="b"/>
              <a:pathLst>
                <a:path w="3660" h="102" fill="none" extrusionOk="0">
                  <a:moveTo>
                    <a:pt x="0" y="101"/>
                  </a:moveTo>
                  <a:cubicBezTo>
                    <a:pt x="1153" y="1"/>
                    <a:pt x="2406" y="1"/>
                    <a:pt x="3659" y="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6515;p58">
              <a:extLst>
                <a:ext uri="{FF2B5EF4-FFF2-40B4-BE49-F238E27FC236}">
                  <a16:creationId xmlns:a16="http://schemas.microsoft.com/office/drawing/2014/main" id="{6029D16E-7336-46F6-A1B1-B53BD3512A84}"/>
                </a:ext>
              </a:extLst>
            </p:cNvPr>
            <p:cNvSpPr/>
            <p:nvPr/>
          </p:nvSpPr>
          <p:spPr>
            <a:xfrm>
              <a:off x="4227097" y="2794444"/>
              <a:ext cx="23680" cy="14"/>
            </a:xfrm>
            <a:custGeom>
              <a:avLst/>
              <a:gdLst/>
              <a:ahLst/>
              <a:cxnLst/>
              <a:rect l="l" t="t" r="r" b="b"/>
              <a:pathLst>
                <a:path w="1680" h="1" fill="none" extrusionOk="0">
                  <a:moveTo>
                    <a:pt x="0" y="0"/>
                  </a:moveTo>
                  <a:lnTo>
                    <a:pt x="1680" y="0"/>
                  </a:ln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516;p58">
              <a:extLst>
                <a:ext uri="{FF2B5EF4-FFF2-40B4-BE49-F238E27FC236}">
                  <a16:creationId xmlns:a16="http://schemas.microsoft.com/office/drawing/2014/main" id="{E5F7D730-25E9-4898-8A04-72D66F893A79}"/>
                </a:ext>
              </a:extLst>
            </p:cNvPr>
            <p:cNvSpPr/>
            <p:nvPr/>
          </p:nvSpPr>
          <p:spPr>
            <a:xfrm>
              <a:off x="4202374" y="2847427"/>
              <a:ext cx="36746" cy="3200"/>
            </a:xfrm>
            <a:custGeom>
              <a:avLst/>
              <a:gdLst/>
              <a:ahLst/>
              <a:cxnLst/>
              <a:rect l="l" t="t" r="r" b="b"/>
              <a:pathLst>
                <a:path w="2607" h="227" fill="none" extrusionOk="0">
                  <a:moveTo>
                    <a:pt x="0" y="101"/>
                  </a:moveTo>
                  <a:cubicBezTo>
                    <a:pt x="727" y="101"/>
                    <a:pt x="1554" y="1"/>
                    <a:pt x="2381" y="226"/>
                  </a:cubicBezTo>
                  <a:lnTo>
                    <a:pt x="2607" y="226"/>
                  </a:ln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517;p58">
              <a:extLst>
                <a:ext uri="{FF2B5EF4-FFF2-40B4-BE49-F238E27FC236}">
                  <a16:creationId xmlns:a16="http://schemas.microsoft.com/office/drawing/2014/main" id="{553B5D4D-452B-4080-9CB4-C54B01E9BFAD}"/>
                </a:ext>
              </a:extLst>
            </p:cNvPr>
            <p:cNvSpPr/>
            <p:nvPr/>
          </p:nvSpPr>
          <p:spPr>
            <a:xfrm>
              <a:off x="4216850" y="2928332"/>
              <a:ext cx="26513" cy="14"/>
            </a:xfrm>
            <a:custGeom>
              <a:avLst/>
              <a:gdLst/>
              <a:ahLst/>
              <a:cxnLst/>
              <a:rect l="l" t="t" r="r" b="b"/>
              <a:pathLst>
                <a:path w="1881" h="1" fill="none" extrusionOk="0">
                  <a:moveTo>
                    <a:pt x="1" y="0"/>
                  </a:moveTo>
                  <a:lnTo>
                    <a:pt x="1880" y="0"/>
                  </a:ln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518;p58">
              <a:extLst>
                <a:ext uri="{FF2B5EF4-FFF2-40B4-BE49-F238E27FC236}">
                  <a16:creationId xmlns:a16="http://schemas.microsoft.com/office/drawing/2014/main" id="{8843AD83-7BF5-4B28-A08C-CB35458FFE10}"/>
                </a:ext>
              </a:extLst>
            </p:cNvPr>
            <p:cNvSpPr/>
            <p:nvPr/>
          </p:nvSpPr>
          <p:spPr>
            <a:xfrm>
              <a:off x="4206603" y="2912433"/>
              <a:ext cx="14856" cy="1424"/>
            </a:xfrm>
            <a:custGeom>
              <a:avLst/>
              <a:gdLst/>
              <a:ahLst/>
              <a:cxnLst/>
              <a:rect l="l" t="t" r="r" b="b"/>
              <a:pathLst>
                <a:path w="1054" h="101" fill="none" extrusionOk="0">
                  <a:moveTo>
                    <a:pt x="1" y="0"/>
                  </a:moveTo>
                  <a:cubicBezTo>
                    <a:pt x="427" y="0"/>
                    <a:pt x="728" y="100"/>
                    <a:pt x="1053" y="100"/>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519;p58">
              <a:extLst>
                <a:ext uri="{FF2B5EF4-FFF2-40B4-BE49-F238E27FC236}">
                  <a16:creationId xmlns:a16="http://schemas.microsoft.com/office/drawing/2014/main" id="{97D063C8-0F96-4780-8209-E934DDAD6F3F}"/>
                </a:ext>
              </a:extLst>
            </p:cNvPr>
            <p:cNvSpPr/>
            <p:nvPr/>
          </p:nvSpPr>
          <p:spPr>
            <a:xfrm>
              <a:off x="4222854" y="2860859"/>
              <a:ext cx="16266" cy="1424"/>
            </a:xfrm>
            <a:custGeom>
              <a:avLst/>
              <a:gdLst/>
              <a:ahLst/>
              <a:cxnLst/>
              <a:rect l="l" t="t" r="r" b="b"/>
              <a:pathLst>
                <a:path w="1154" h="101" fill="none" extrusionOk="0">
                  <a:moveTo>
                    <a:pt x="1" y="100"/>
                  </a:moveTo>
                  <a:cubicBezTo>
                    <a:pt x="427" y="0"/>
                    <a:pt x="828" y="0"/>
                    <a:pt x="1154" y="0"/>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520;p58">
              <a:extLst>
                <a:ext uri="{FF2B5EF4-FFF2-40B4-BE49-F238E27FC236}">
                  <a16:creationId xmlns:a16="http://schemas.microsoft.com/office/drawing/2014/main" id="{EA90DD1E-09EB-4B71-BCDA-9FB6C8C941FC}"/>
                </a:ext>
              </a:extLst>
            </p:cNvPr>
            <p:cNvSpPr/>
            <p:nvPr/>
          </p:nvSpPr>
          <p:spPr>
            <a:xfrm>
              <a:off x="4188942" y="2872516"/>
              <a:ext cx="51588" cy="4595"/>
            </a:xfrm>
            <a:custGeom>
              <a:avLst/>
              <a:gdLst/>
              <a:ahLst/>
              <a:cxnLst/>
              <a:rect l="l" t="t" r="r" b="b"/>
              <a:pathLst>
                <a:path w="3660" h="326" fill="none" extrusionOk="0">
                  <a:moveTo>
                    <a:pt x="1" y="100"/>
                  </a:moveTo>
                  <a:cubicBezTo>
                    <a:pt x="1254" y="0"/>
                    <a:pt x="2407" y="0"/>
                    <a:pt x="3660" y="326"/>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521;p58">
              <a:extLst>
                <a:ext uri="{FF2B5EF4-FFF2-40B4-BE49-F238E27FC236}">
                  <a16:creationId xmlns:a16="http://schemas.microsoft.com/office/drawing/2014/main" id="{0A692264-A71F-43D5-B454-7B51CC4F7752}"/>
                </a:ext>
              </a:extLst>
            </p:cNvPr>
            <p:cNvSpPr/>
            <p:nvPr/>
          </p:nvSpPr>
          <p:spPr>
            <a:xfrm>
              <a:off x="4190351" y="2731214"/>
              <a:ext cx="33927" cy="2833"/>
            </a:xfrm>
            <a:custGeom>
              <a:avLst/>
              <a:gdLst/>
              <a:ahLst/>
              <a:cxnLst/>
              <a:rect l="l" t="t" r="r" b="b"/>
              <a:pathLst>
                <a:path w="2407" h="201" fill="none" extrusionOk="0">
                  <a:moveTo>
                    <a:pt x="1" y="100"/>
                  </a:moveTo>
                  <a:cubicBezTo>
                    <a:pt x="853" y="0"/>
                    <a:pt x="1580" y="0"/>
                    <a:pt x="2407" y="20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522;p58">
              <a:extLst>
                <a:ext uri="{FF2B5EF4-FFF2-40B4-BE49-F238E27FC236}">
                  <a16:creationId xmlns:a16="http://schemas.microsoft.com/office/drawing/2014/main" id="{C3FF9E97-F2A3-467F-AF22-51CB4CC4EC61}"/>
                </a:ext>
              </a:extLst>
            </p:cNvPr>
            <p:cNvSpPr/>
            <p:nvPr/>
          </p:nvSpPr>
          <p:spPr>
            <a:xfrm>
              <a:off x="4196356" y="2670267"/>
              <a:ext cx="152987" cy="375364"/>
            </a:xfrm>
            <a:custGeom>
              <a:avLst/>
              <a:gdLst/>
              <a:ahLst/>
              <a:cxnLst/>
              <a:rect l="l" t="t" r="r" b="b"/>
              <a:pathLst>
                <a:path w="10854" h="26631" extrusionOk="0">
                  <a:moveTo>
                    <a:pt x="3013" y="1"/>
                  </a:moveTo>
                  <a:cubicBezTo>
                    <a:pt x="2877" y="1"/>
                    <a:pt x="2742" y="13"/>
                    <a:pt x="2608" y="38"/>
                  </a:cubicBezTo>
                  <a:cubicBezTo>
                    <a:pt x="1354" y="264"/>
                    <a:pt x="427" y="1517"/>
                    <a:pt x="201" y="2870"/>
                  </a:cubicBezTo>
                  <a:cubicBezTo>
                    <a:pt x="1" y="4124"/>
                    <a:pt x="302" y="5477"/>
                    <a:pt x="728" y="6730"/>
                  </a:cubicBezTo>
                  <a:cubicBezTo>
                    <a:pt x="1780" y="10289"/>
                    <a:pt x="3234" y="13823"/>
                    <a:pt x="4587" y="17382"/>
                  </a:cubicBezTo>
                  <a:cubicBezTo>
                    <a:pt x="5740" y="20414"/>
                    <a:pt x="6993" y="23447"/>
                    <a:pt x="8973" y="25953"/>
                  </a:cubicBezTo>
                  <a:cubicBezTo>
                    <a:pt x="9242" y="26284"/>
                    <a:pt x="9646" y="26631"/>
                    <a:pt x="10061" y="26631"/>
                  </a:cubicBezTo>
                  <a:cubicBezTo>
                    <a:pt x="10149" y="26631"/>
                    <a:pt x="10239" y="26615"/>
                    <a:pt x="10327" y="26580"/>
                  </a:cubicBezTo>
                  <a:cubicBezTo>
                    <a:pt x="10853" y="26354"/>
                    <a:pt x="10853" y="25627"/>
                    <a:pt x="10853" y="25101"/>
                  </a:cubicBezTo>
                  <a:cubicBezTo>
                    <a:pt x="10452" y="18109"/>
                    <a:pt x="9074" y="11116"/>
                    <a:pt x="6993" y="4424"/>
                  </a:cubicBezTo>
                  <a:cubicBezTo>
                    <a:pt x="6693" y="3271"/>
                    <a:pt x="6267" y="2244"/>
                    <a:pt x="5540" y="1291"/>
                  </a:cubicBezTo>
                  <a:cubicBezTo>
                    <a:pt x="4906" y="570"/>
                    <a:pt x="3947" y="1"/>
                    <a:pt x="3013"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523;p58">
              <a:extLst>
                <a:ext uri="{FF2B5EF4-FFF2-40B4-BE49-F238E27FC236}">
                  <a16:creationId xmlns:a16="http://schemas.microsoft.com/office/drawing/2014/main" id="{1DDF02E7-F5C2-455C-A179-C05519997E7B}"/>
                </a:ext>
              </a:extLst>
            </p:cNvPr>
            <p:cNvSpPr/>
            <p:nvPr/>
          </p:nvSpPr>
          <p:spPr>
            <a:xfrm>
              <a:off x="4227097" y="2785606"/>
              <a:ext cx="50178" cy="14856"/>
            </a:xfrm>
            <a:custGeom>
              <a:avLst/>
              <a:gdLst/>
              <a:ahLst/>
              <a:cxnLst/>
              <a:rect l="l" t="t" r="r" b="b"/>
              <a:pathLst>
                <a:path w="3560" h="1054" fill="none" extrusionOk="0">
                  <a:moveTo>
                    <a:pt x="0" y="1053"/>
                  </a:moveTo>
                  <a:cubicBezTo>
                    <a:pt x="1153" y="627"/>
                    <a:pt x="2406" y="226"/>
                    <a:pt x="3559" y="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524;p58">
              <a:extLst>
                <a:ext uri="{FF2B5EF4-FFF2-40B4-BE49-F238E27FC236}">
                  <a16:creationId xmlns:a16="http://schemas.microsoft.com/office/drawing/2014/main" id="{DEB772EB-883C-41A4-B45D-883EE6FDB3EC}"/>
                </a:ext>
              </a:extLst>
            </p:cNvPr>
            <p:cNvSpPr/>
            <p:nvPr/>
          </p:nvSpPr>
          <p:spPr>
            <a:xfrm>
              <a:off x="4259600" y="2795853"/>
              <a:ext cx="22270" cy="6019"/>
            </a:xfrm>
            <a:custGeom>
              <a:avLst/>
              <a:gdLst/>
              <a:ahLst/>
              <a:cxnLst/>
              <a:rect l="l" t="t" r="r" b="b"/>
              <a:pathLst>
                <a:path w="1580" h="427" fill="none" extrusionOk="0">
                  <a:moveTo>
                    <a:pt x="0" y="427"/>
                  </a:moveTo>
                  <a:cubicBezTo>
                    <a:pt x="527" y="326"/>
                    <a:pt x="1053" y="126"/>
                    <a:pt x="1579" y="0"/>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525;p58">
              <a:extLst>
                <a:ext uri="{FF2B5EF4-FFF2-40B4-BE49-F238E27FC236}">
                  <a16:creationId xmlns:a16="http://schemas.microsoft.com/office/drawing/2014/main" id="{C431A20A-E7AC-473A-8C2C-89A77738B74E}"/>
                </a:ext>
              </a:extLst>
            </p:cNvPr>
            <p:cNvSpPr/>
            <p:nvPr/>
          </p:nvSpPr>
          <p:spPr>
            <a:xfrm>
              <a:off x="4259600" y="2848836"/>
              <a:ext cx="16266" cy="6019"/>
            </a:xfrm>
            <a:custGeom>
              <a:avLst/>
              <a:gdLst/>
              <a:ahLst/>
              <a:cxnLst/>
              <a:rect l="l" t="t" r="r" b="b"/>
              <a:pathLst>
                <a:path w="1154" h="427" fill="none" extrusionOk="0">
                  <a:moveTo>
                    <a:pt x="0" y="427"/>
                  </a:moveTo>
                  <a:cubicBezTo>
                    <a:pt x="426" y="226"/>
                    <a:pt x="727" y="126"/>
                    <a:pt x="1153" y="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526;p58">
              <a:extLst>
                <a:ext uri="{FF2B5EF4-FFF2-40B4-BE49-F238E27FC236}">
                  <a16:creationId xmlns:a16="http://schemas.microsoft.com/office/drawing/2014/main" id="{C7422F37-9342-4F92-9FE1-BCD420545603}"/>
                </a:ext>
              </a:extLst>
            </p:cNvPr>
            <p:cNvSpPr/>
            <p:nvPr/>
          </p:nvSpPr>
          <p:spPr>
            <a:xfrm>
              <a:off x="4239106" y="2766536"/>
              <a:ext cx="49826" cy="13433"/>
            </a:xfrm>
            <a:custGeom>
              <a:avLst/>
              <a:gdLst/>
              <a:ahLst/>
              <a:cxnLst/>
              <a:rect l="l" t="t" r="r" b="b"/>
              <a:pathLst>
                <a:path w="3535" h="953" fill="none" extrusionOk="0">
                  <a:moveTo>
                    <a:pt x="1" y="953"/>
                  </a:moveTo>
                  <a:cubicBezTo>
                    <a:pt x="1153" y="527"/>
                    <a:pt x="2281" y="101"/>
                    <a:pt x="3534" y="0"/>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527;p58">
              <a:extLst>
                <a:ext uri="{FF2B5EF4-FFF2-40B4-BE49-F238E27FC236}">
                  <a16:creationId xmlns:a16="http://schemas.microsoft.com/office/drawing/2014/main" id="{C10D3D51-CACC-4971-A459-CD43DE316AE1}"/>
                </a:ext>
              </a:extLst>
            </p:cNvPr>
            <p:cNvSpPr/>
            <p:nvPr/>
          </p:nvSpPr>
          <p:spPr>
            <a:xfrm>
              <a:off x="4215440" y="2725195"/>
              <a:ext cx="33927" cy="10614"/>
            </a:xfrm>
            <a:custGeom>
              <a:avLst/>
              <a:gdLst/>
              <a:ahLst/>
              <a:cxnLst/>
              <a:rect l="l" t="t" r="r" b="b"/>
              <a:pathLst>
                <a:path w="2407" h="753" fill="none" extrusionOk="0">
                  <a:moveTo>
                    <a:pt x="0" y="753"/>
                  </a:moveTo>
                  <a:cubicBezTo>
                    <a:pt x="727" y="427"/>
                    <a:pt x="1579" y="126"/>
                    <a:pt x="2406" y="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528;p58">
              <a:extLst>
                <a:ext uri="{FF2B5EF4-FFF2-40B4-BE49-F238E27FC236}">
                  <a16:creationId xmlns:a16="http://schemas.microsoft.com/office/drawing/2014/main" id="{056525C7-0733-4E32-91DB-6F01107E58A4}"/>
                </a:ext>
              </a:extLst>
            </p:cNvPr>
            <p:cNvSpPr/>
            <p:nvPr/>
          </p:nvSpPr>
          <p:spPr>
            <a:xfrm>
              <a:off x="4487798" y="2441181"/>
              <a:ext cx="378366" cy="666834"/>
            </a:xfrm>
            <a:custGeom>
              <a:avLst/>
              <a:gdLst/>
              <a:ahLst/>
              <a:cxnLst/>
              <a:rect l="l" t="t" r="r" b="b"/>
              <a:pathLst>
                <a:path w="26844" h="47310" extrusionOk="0">
                  <a:moveTo>
                    <a:pt x="8773" y="14311"/>
                  </a:moveTo>
                  <a:cubicBezTo>
                    <a:pt x="8793" y="14351"/>
                    <a:pt x="8816" y="14392"/>
                    <a:pt x="8843" y="14433"/>
                  </a:cubicBezTo>
                  <a:lnTo>
                    <a:pt x="8843" y="14433"/>
                  </a:lnTo>
                  <a:lnTo>
                    <a:pt x="8773" y="14311"/>
                  </a:lnTo>
                  <a:close/>
                  <a:moveTo>
                    <a:pt x="6066" y="0"/>
                  </a:moveTo>
                  <a:cubicBezTo>
                    <a:pt x="5013" y="101"/>
                    <a:pt x="3961" y="427"/>
                    <a:pt x="2933" y="953"/>
                  </a:cubicBezTo>
                  <a:cubicBezTo>
                    <a:pt x="4688" y="5740"/>
                    <a:pt x="7094" y="10652"/>
                    <a:pt x="9399" y="15264"/>
                  </a:cubicBezTo>
                  <a:cubicBezTo>
                    <a:pt x="9299" y="15138"/>
                    <a:pt x="9299" y="15038"/>
                    <a:pt x="9199" y="15038"/>
                  </a:cubicBezTo>
                  <a:cubicBezTo>
                    <a:pt x="9098" y="14797"/>
                    <a:pt x="8949" y="14604"/>
                    <a:pt x="8843" y="14433"/>
                  </a:cubicBezTo>
                  <a:lnTo>
                    <a:pt x="8843" y="14433"/>
                  </a:lnTo>
                  <a:lnTo>
                    <a:pt x="9074" y="14838"/>
                  </a:lnTo>
                  <a:cubicBezTo>
                    <a:pt x="7094" y="12231"/>
                    <a:pt x="4587" y="9399"/>
                    <a:pt x="2307" y="6893"/>
                  </a:cubicBezTo>
                  <a:cubicBezTo>
                    <a:pt x="1354" y="8046"/>
                    <a:pt x="627" y="9299"/>
                    <a:pt x="1" y="10552"/>
                  </a:cubicBezTo>
                  <a:cubicBezTo>
                    <a:pt x="3760" y="13685"/>
                    <a:pt x="7419" y="16717"/>
                    <a:pt x="10953" y="19950"/>
                  </a:cubicBezTo>
                  <a:lnTo>
                    <a:pt x="13058" y="19123"/>
                  </a:lnTo>
                  <a:lnTo>
                    <a:pt x="14211" y="18597"/>
                  </a:lnTo>
                  <a:lnTo>
                    <a:pt x="14211" y="18597"/>
                  </a:lnTo>
                  <a:cubicBezTo>
                    <a:pt x="13886" y="18798"/>
                    <a:pt x="13460" y="19023"/>
                    <a:pt x="13058" y="19224"/>
                  </a:cubicBezTo>
                  <a:cubicBezTo>
                    <a:pt x="12206" y="19524"/>
                    <a:pt x="11379" y="19850"/>
                    <a:pt x="10452" y="20151"/>
                  </a:cubicBezTo>
                  <a:cubicBezTo>
                    <a:pt x="14086" y="28422"/>
                    <a:pt x="17444" y="36768"/>
                    <a:pt x="20477" y="45214"/>
                  </a:cubicBezTo>
                  <a:cubicBezTo>
                    <a:pt x="20678" y="45740"/>
                    <a:pt x="20878" y="46367"/>
                    <a:pt x="21304" y="46793"/>
                  </a:cubicBezTo>
                  <a:cubicBezTo>
                    <a:pt x="21668" y="47157"/>
                    <a:pt x="22244" y="47309"/>
                    <a:pt x="22824" y="47309"/>
                  </a:cubicBezTo>
                  <a:cubicBezTo>
                    <a:pt x="23243" y="47309"/>
                    <a:pt x="23664" y="47230"/>
                    <a:pt x="24011" y="47093"/>
                  </a:cubicBezTo>
                  <a:cubicBezTo>
                    <a:pt x="24963" y="46692"/>
                    <a:pt x="25590" y="45966"/>
                    <a:pt x="26317" y="45214"/>
                  </a:cubicBezTo>
                  <a:cubicBezTo>
                    <a:pt x="26517" y="44913"/>
                    <a:pt x="26843" y="44587"/>
                    <a:pt x="26843" y="44286"/>
                  </a:cubicBezTo>
                  <a:cubicBezTo>
                    <a:pt x="26843" y="43961"/>
                    <a:pt x="26617" y="43760"/>
                    <a:pt x="26417" y="43459"/>
                  </a:cubicBezTo>
                  <a:cubicBezTo>
                    <a:pt x="23184" y="39474"/>
                    <a:pt x="21204" y="34687"/>
                    <a:pt x="19224" y="29976"/>
                  </a:cubicBezTo>
                  <a:cubicBezTo>
                    <a:pt x="17645" y="26116"/>
                    <a:pt x="16091" y="22256"/>
                    <a:pt x="14512" y="18497"/>
                  </a:cubicBezTo>
                  <a:cubicBezTo>
                    <a:pt x="14412" y="18497"/>
                    <a:pt x="14412" y="18497"/>
                    <a:pt x="14211" y="18597"/>
                  </a:cubicBezTo>
                  <a:cubicBezTo>
                    <a:pt x="13585" y="14311"/>
                    <a:pt x="14612" y="9725"/>
                    <a:pt x="17119" y="6166"/>
                  </a:cubicBezTo>
                  <a:cubicBezTo>
                    <a:pt x="16592" y="5113"/>
                    <a:pt x="15465" y="4712"/>
                    <a:pt x="14412" y="4286"/>
                  </a:cubicBezTo>
                  <a:cubicBezTo>
                    <a:pt x="14312" y="4236"/>
                    <a:pt x="14205" y="4211"/>
                    <a:pt x="14111" y="4211"/>
                  </a:cubicBezTo>
                  <a:cubicBezTo>
                    <a:pt x="14017" y="4211"/>
                    <a:pt x="13936" y="4236"/>
                    <a:pt x="13886" y="4286"/>
                  </a:cubicBezTo>
                  <a:cubicBezTo>
                    <a:pt x="13685" y="4286"/>
                    <a:pt x="13585" y="4612"/>
                    <a:pt x="13460" y="4813"/>
                  </a:cubicBezTo>
                  <a:cubicBezTo>
                    <a:pt x="12532" y="8246"/>
                    <a:pt x="12106" y="10978"/>
                    <a:pt x="11580" y="14412"/>
                  </a:cubicBezTo>
                  <a:cubicBezTo>
                    <a:pt x="11480" y="13885"/>
                    <a:pt x="11279" y="13484"/>
                    <a:pt x="11179" y="13058"/>
                  </a:cubicBezTo>
                  <a:cubicBezTo>
                    <a:pt x="9399" y="8472"/>
                    <a:pt x="8246" y="4913"/>
                    <a:pt x="6066" y="0"/>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529;p58">
              <a:extLst>
                <a:ext uri="{FF2B5EF4-FFF2-40B4-BE49-F238E27FC236}">
                  <a16:creationId xmlns:a16="http://schemas.microsoft.com/office/drawing/2014/main" id="{E9A56850-9D59-494C-9656-7B2AF3F7847A}"/>
                </a:ext>
              </a:extLst>
            </p:cNvPr>
            <p:cNvSpPr/>
            <p:nvPr/>
          </p:nvSpPr>
          <p:spPr>
            <a:xfrm>
              <a:off x="4465542" y="2433767"/>
              <a:ext cx="241645" cy="279786"/>
            </a:xfrm>
            <a:custGeom>
              <a:avLst/>
              <a:gdLst/>
              <a:ahLst/>
              <a:cxnLst/>
              <a:rect l="l" t="t" r="r" b="b"/>
              <a:pathLst>
                <a:path w="17144" h="19850" fill="none" extrusionOk="0">
                  <a:moveTo>
                    <a:pt x="14211" y="18597"/>
                  </a:moveTo>
                  <a:cubicBezTo>
                    <a:pt x="13585" y="14211"/>
                    <a:pt x="14637" y="9725"/>
                    <a:pt x="17144" y="6166"/>
                  </a:cubicBezTo>
                  <a:cubicBezTo>
                    <a:pt x="16718" y="5138"/>
                    <a:pt x="15465" y="4612"/>
                    <a:pt x="14312" y="4286"/>
                  </a:cubicBezTo>
                  <a:cubicBezTo>
                    <a:pt x="14211" y="4186"/>
                    <a:pt x="14011" y="4085"/>
                    <a:pt x="13785" y="4186"/>
                  </a:cubicBezTo>
                  <a:cubicBezTo>
                    <a:pt x="13585" y="4286"/>
                    <a:pt x="13485" y="4511"/>
                    <a:pt x="13485" y="4812"/>
                  </a:cubicBezTo>
                  <a:cubicBezTo>
                    <a:pt x="12532" y="8146"/>
                    <a:pt x="12131" y="10978"/>
                    <a:pt x="11605" y="14411"/>
                  </a:cubicBezTo>
                  <a:cubicBezTo>
                    <a:pt x="9625" y="9198"/>
                    <a:pt x="8472" y="5339"/>
                    <a:pt x="6066" y="0"/>
                  </a:cubicBezTo>
                  <a:cubicBezTo>
                    <a:pt x="5013" y="125"/>
                    <a:pt x="3886" y="426"/>
                    <a:pt x="2933" y="953"/>
                  </a:cubicBezTo>
                  <a:cubicBezTo>
                    <a:pt x="4713" y="5765"/>
                    <a:pt x="7119" y="10552"/>
                    <a:pt x="9299" y="15263"/>
                  </a:cubicBezTo>
                  <a:cubicBezTo>
                    <a:pt x="7219" y="12331"/>
                    <a:pt x="4713" y="9524"/>
                    <a:pt x="2206" y="6792"/>
                  </a:cubicBezTo>
                  <a:cubicBezTo>
                    <a:pt x="1379" y="7945"/>
                    <a:pt x="627" y="9198"/>
                    <a:pt x="1" y="10552"/>
                  </a:cubicBezTo>
                  <a:cubicBezTo>
                    <a:pt x="3660" y="13584"/>
                    <a:pt x="7319" y="16717"/>
                    <a:pt x="10978" y="19850"/>
                  </a:cubicBezTo>
                </a:path>
              </a:pathLst>
            </a:custGeom>
            <a:noFill/>
            <a:ln w="10650" cap="flat" cmpd="sng">
              <a:solidFill>
                <a:srgbClr val="7FAA6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530;p58">
              <a:extLst>
                <a:ext uri="{FF2B5EF4-FFF2-40B4-BE49-F238E27FC236}">
                  <a16:creationId xmlns:a16="http://schemas.microsoft.com/office/drawing/2014/main" id="{CCE5F7B8-E455-4003-872B-2B041A67A04F}"/>
                </a:ext>
              </a:extLst>
            </p:cNvPr>
            <p:cNvSpPr/>
            <p:nvPr/>
          </p:nvSpPr>
          <p:spPr>
            <a:xfrm>
              <a:off x="4589183" y="2635466"/>
              <a:ext cx="39931" cy="75267"/>
            </a:xfrm>
            <a:custGeom>
              <a:avLst/>
              <a:gdLst/>
              <a:ahLst/>
              <a:cxnLst/>
              <a:rect l="l" t="t" r="r" b="b"/>
              <a:pathLst>
                <a:path w="2833" h="5340" fill="none" extrusionOk="0">
                  <a:moveTo>
                    <a:pt x="1" y="1"/>
                  </a:moveTo>
                  <a:cubicBezTo>
                    <a:pt x="1053" y="1680"/>
                    <a:pt x="2006" y="3460"/>
                    <a:pt x="2833" y="5339"/>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531;p58">
              <a:extLst>
                <a:ext uri="{FF2B5EF4-FFF2-40B4-BE49-F238E27FC236}">
                  <a16:creationId xmlns:a16="http://schemas.microsoft.com/office/drawing/2014/main" id="{44DA36F2-D05B-4361-96F6-48A8632E388A}"/>
                </a:ext>
              </a:extLst>
            </p:cNvPr>
            <p:cNvSpPr/>
            <p:nvPr/>
          </p:nvSpPr>
          <p:spPr>
            <a:xfrm>
              <a:off x="4621686" y="2616396"/>
              <a:ext cx="27922" cy="86924"/>
            </a:xfrm>
            <a:custGeom>
              <a:avLst/>
              <a:gdLst/>
              <a:ahLst/>
              <a:cxnLst/>
              <a:rect l="l" t="t" r="r" b="b"/>
              <a:pathLst>
                <a:path w="1981" h="6167" fill="none" extrusionOk="0">
                  <a:moveTo>
                    <a:pt x="1" y="1"/>
                  </a:moveTo>
                  <a:cubicBezTo>
                    <a:pt x="727" y="1880"/>
                    <a:pt x="1454" y="4286"/>
                    <a:pt x="1981" y="6166"/>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532;p58">
              <a:extLst>
                <a:ext uri="{FF2B5EF4-FFF2-40B4-BE49-F238E27FC236}">
                  <a16:creationId xmlns:a16="http://schemas.microsoft.com/office/drawing/2014/main" id="{6E7495EF-223F-4A60-A2DA-13A1DDDDEB1B}"/>
                </a:ext>
              </a:extLst>
            </p:cNvPr>
            <p:cNvSpPr/>
            <p:nvPr/>
          </p:nvSpPr>
          <p:spPr>
            <a:xfrm>
              <a:off x="4612863" y="2693059"/>
              <a:ext cx="231045" cy="409079"/>
            </a:xfrm>
            <a:custGeom>
              <a:avLst/>
              <a:gdLst/>
              <a:ahLst/>
              <a:cxnLst/>
              <a:rect l="l" t="t" r="r" b="b"/>
              <a:pathLst>
                <a:path w="16392" h="29023" fill="none" extrusionOk="0">
                  <a:moveTo>
                    <a:pt x="16291" y="25790"/>
                  </a:moveTo>
                  <a:cubicBezTo>
                    <a:pt x="16391" y="26216"/>
                    <a:pt x="16090" y="26517"/>
                    <a:pt x="15865" y="26717"/>
                  </a:cubicBezTo>
                  <a:cubicBezTo>
                    <a:pt x="15138" y="27469"/>
                    <a:pt x="14511" y="28196"/>
                    <a:pt x="13584" y="28597"/>
                  </a:cubicBezTo>
                  <a:cubicBezTo>
                    <a:pt x="12632" y="29023"/>
                    <a:pt x="11479" y="29023"/>
                    <a:pt x="10752" y="28296"/>
                  </a:cubicBezTo>
                  <a:cubicBezTo>
                    <a:pt x="10351" y="27870"/>
                    <a:pt x="10226" y="27344"/>
                    <a:pt x="10025" y="26842"/>
                  </a:cubicBezTo>
                  <a:cubicBezTo>
                    <a:pt x="6993" y="18271"/>
                    <a:pt x="3659" y="9925"/>
                    <a:pt x="0" y="1654"/>
                  </a:cubicBezTo>
                  <a:cubicBezTo>
                    <a:pt x="1454" y="1354"/>
                    <a:pt x="2832" y="727"/>
                    <a:pt x="4085" y="0"/>
                  </a:cubicBezTo>
                  <a:cubicBezTo>
                    <a:pt x="5639" y="3860"/>
                    <a:pt x="7218" y="7720"/>
                    <a:pt x="8772" y="11479"/>
                  </a:cubicBezTo>
                  <a:cubicBezTo>
                    <a:pt x="10652" y="16291"/>
                    <a:pt x="12632" y="21078"/>
                    <a:pt x="15990" y="25063"/>
                  </a:cubicBezTo>
                  <a:cubicBezTo>
                    <a:pt x="16191" y="25264"/>
                    <a:pt x="16291" y="25589"/>
                    <a:pt x="16291" y="25790"/>
                  </a:cubicBezTo>
                  <a:close/>
                </a:path>
              </a:pathLst>
            </a:custGeom>
            <a:noFill/>
            <a:ln w="10650" cap="flat" cmpd="sng">
              <a:solidFill>
                <a:srgbClr val="7FAA6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533;p58">
              <a:extLst>
                <a:ext uri="{FF2B5EF4-FFF2-40B4-BE49-F238E27FC236}">
                  <a16:creationId xmlns:a16="http://schemas.microsoft.com/office/drawing/2014/main" id="{A690E33B-A79E-40CB-AF96-4833B903C90E}"/>
                </a:ext>
              </a:extLst>
            </p:cNvPr>
            <p:cNvSpPr/>
            <p:nvPr/>
          </p:nvSpPr>
          <p:spPr>
            <a:xfrm>
              <a:off x="4661603" y="2697287"/>
              <a:ext cx="174877" cy="376943"/>
            </a:xfrm>
            <a:custGeom>
              <a:avLst/>
              <a:gdLst/>
              <a:ahLst/>
              <a:cxnLst/>
              <a:rect l="l" t="t" r="r" b="b"/>
              <a:pathLst>
                <a:path w="12407" h="26743" fill="none" extrusionOk="0">
                  <a:moveTo>
                    <a:pt x="1" y="1"/>
                  </a:moveTo>
                  <a:cubicBezTo>
                    <a:pt x="2507" y="6166"/>
                    <a:pt x="4888" y="12006"/>
                    <a:pt x="7394" y="18172"/>
                  </a:cubicBezTo>
                  <a:cubicBezTo>
                    <a:pt x="8647" y="21304"/>
                    <a:pt x="9900" y="24437"/>
                    <a:pt x="12407" y="26743"/>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6534;p58">
              <a:extLst>
                <a:ext uri="{FF2B5EF4-FFF2-40B4-BE49-F238E27FC236}">
                  <a16:creationId xmlns:a16="http://schemas.microsoft.com/office/drawing/2014/main" id="{D820060C-E31E-40FE-9A1F-0595D5873FE0}"/>
                </a:ext>
              </a:extLst>
            </p:cNvPr>
            <p:cNvSpPr/>
            <p:nvPr/>
          </p:nvSpPr>
          <p:spPr>
            <a:xfrm>
              <a:off x="4737914" y="2919495"/>
              <a:ext cx="41341" cy="100342"/>
            </a:xfrm>
            <a:custGeom>
              <a:avLst/>
              <a:gdLst/>
              <a:ahLst/>
              <a:cxnLst/>
              <a:rect l="l" t="t" r="r" b="b"/>
              <a:pathLst>
                <a:path w="2933" h="7119" fill="none" extrusionOk="0">
                  <a:moveTo>
                    <a:pt x="0" y="0"/>
                  </a:moveTo>
                  <a:cubicBezTo>
                    <a:pt x="852" y="2407"/>
                    <a:pt x="1780" y="4712"/>
                    <a:pt x="2933" y="7118"/>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6535;p58">
              <a:extLst>
                <a:ext uri="{FF2B5EF4-FFF2-40B4-BE49-F238E27FC236}">
                  <a16:creationId xmlns:a16="http://schemas.microsoft.com/office/drawing/2014/main" id="{CD360250-9357-43CD-A35B-D124A53E6111}"/>
                </a:ext>
              </a:extLst>
            </p:cNvPr>
            <p:cNvSpPr/>
            <p:nvPr/>
          </p:nvSpPr>
          <p:spPr>
            <a:xfrm>
              <a:off x="4670441" y="2404929"/>
              <a:ext cx="250116" cy="710839"/>
            </a:xfrm>
            <a:custGeom>
              <a:avLst/>
              <a:gdLst/>
              <a:ahLst/>
              <a:cxnLst/>
              <a:rect l="l" t="t" r="r" b="b"/>
              <a:pathLst>
                <a:path w="17745" h="50432" extrusionOk="0">
                  <a:moveTo>
                    <a:pt x="11153" y="20342"/>
                  </a:moveTo>
                  <a:lnTo>
                    <a:pt x="11153" y="20342"/>
                  </a:lnTo>
                  <a:cubicBezTo>
                    <a:pt x="10752" y="20442"/>
                    <a:pt x="10326" y="20442"/>
                    <a:pt x="9900" y="20542"/>
                  </a:cubicBezTo>
                  <a:cubicBezTo>
                    <a:pt x="9150" y="20624"/>
                    <a:pt x="8465" y="20639"/>
                    <a:pt x="7727" y="20642"/>
                  </a:cubicBezTo>
                  <a:lnTo>
                    <a:pt x="7727" y="20642"/>
                  </a:lnTo>
                  <a:lnTo>
                    <a:pt x="9900" y="20442"/>
                  </a:lnTo>
                  <a:lnTo>
                    <a:pt x="11153" y="20342"/>
                  </a:lnTo>
                  <a:close/>
                  <a:moveTo>
                    <a:pt x="7126" y="0"/>
                  </a:moveTo>
                  <a:cubicBezTo>
                    <a:pt x="6673" y="0"/>
                    <a:pt x="6217" y="25"/>
                    <a:pt x="5740" y="66"/>
                  </a:cubicBezTo>
                  <a:cubicBezTo>
                    <a:pt x="5938" y="5123"/>
                    <a:pt x="6872" y="10498"/>
                    <a:pt x="7498" y="15465"/>
                  </a:cubicBezTo>
                  <a:lnTo>
                    <a:pt x="7498" y="15465"/>
                  </a:lnTo>
                  <a:cubicBezTo>
                    <a:pt x="7481" y="15420"/>
                    <a:pt x="7450" y="15375"/>
                    <a:pt x="7394" y="15329"/>
                  </a:cubicBezTo>
                  <a:cubicBezTo>
                    <a:pt x="7394" y="15278"/>
                    <a:pt x="7389" y="15224"/>
                    <a:pt x="7381" y="15167"/>
                  </a:cubicBezTo>
                  <a:lnTo>
                    <a:pt x="7381" y="15167"/>
                  </a:lnTo>
                  <a:cubicBezTo>
                    <a:pt x="7385" y="15179"/>
                    <a:pt x="7389" y="15192"/>
                    <a:pt x="7394" y="15204"/>
                  </a:cubicBezTo>
                  <a:lnTo>
                    <a:pt x="7294" y="14578"/>
                  </a:lnTo>
                  <a:lnTo>
                    <a:pt x="7294" y="14578"/>
                  </a:lnTo>
                  <a:cubicBezTo>
                    <a:pt x="7294" y="14752"/>
                    <a:pt x="7354" y="14972"/>
                    <a:pt x="7381" y="15167"/>
                  </a:cubicBezTo>
                  <a:lnTo>
                    <a:pt x="7381" y="15167"/>
                  </a:lnTo>
                  <a:cubicBezTo>
                    <a:pt x="6255" y="11945"/>
                    <a:pt x="4782" y="8626"/>
                    <a:pt x="3334" y="5505"/>
                  </a:cubicBezTo>
                  <a:cubicBezTo>
                    <a:pt x="2080" y="6332"/>
                    <a:pt x="1028" y="7284"/>
                    <a:pt x="0" y="8312"/>
                  </a:cubicBezTo>
                  <a:cubicBezTo>
                    <a:pt x="2707" y="12397"/>
                    <a:pt x="5213" y="16457"/>
                    <a:pt x="7719" y="20642"/>
                  </a:cubicBezTo>
                  <a:lnTo>
                    <a:pt x="7719" y="20642"/>
                  </a:lnTo>
                  <a:cubicBezTo>
                    <a:pt x="7547" y="20643"/>
                    <a:pt x="7373" y="20643"/>
                    <a:pt x="7193" y="20643"/>
                  </a:cubicBezTo>
                  <a:cubicBezTo>
                    <a:pt x="8146" y="29615"/>
                    <a:pt x="8772" y="38613"/>
                    <a:pt x="9073" y="47585"/>
                  </a:cubicBezTo>
                  <a:cubicBezTo>
                    <a:pt x="9073" y="48212"/>
                    <a:pt x="9073" y="48738"/>
                    <a:pt x="9399" y="49264"/>
                  </a:cubicBezTo>
                  <a:cubicBezTo>
                    <a:pt x="9761" y="50012"/>
                    <a:pt x="10738" y="50432"/>
                    <a:pt x="11699" y="50432"/>
                  </a:cubicBezTo>
                  <a:cubicBezTo>
                    <a:pt x="11802" y="50432"/>
                    <a:pt x="11904" y="50427"/>
                    <a:pt x="12005" y="50417"/>
                  </a:cubicBezTo>
                  <a:cubicBezTo>
                    <a:pt x="12933" y="50292"/>
                    <a:pt x="13785" y="49791"/>
                    <a:pt x="14612" y="49365"/>
                  </a:cubicBezTo>
                  <a:cubicBezTo>
                    <a:pt x="14913" y="49164"/>
                    <a:pt x="15339" y="48939"/>
                    <a:pt x="15439" y="48638"/>
                  </a:cubicBezTo>
                  <a:cubicBezTo>
                    <a:pt x="15539" y="48312"/>
                    <a:pt x="15339" y="48011"/>
                    <a:pt x="15238" y="47685"/>
                  </a:cubicBezTo>
                  <a:cubicBezTo>
                    <a:pt x="13359" y="42898"/>
                    <a:pt x="12933" y="37761"/>
                    <a:pt x="12532" y="32648"/>
                  </a:cubicBezTo>
                  <a:cubicBezTo>
                    <a:pt x="12206" y="28487"/>
                    <a:pt x="11905" y="24402"/>
                    <a:pt x="11479" y="20217"/>
                  </a:cubicBezTo>
                  <a:cubicBezTo>
                    <a:pt x="11479" y="20217"/>
                    <a:pt x="11379" y="20342"/>
                    <a:pt x="11153" y="20342"/>
                  </a:cubicBezTo>
                  <a:cubicBezTo>
                    <a:pt x="11905" y="16056"/>
                    <a:pt x="14186" y="11971"/>
                    <a:pt x="17745" y="9364"/>
                  </a:cubicBezTo>
                  <a:cubicBezTo>
                    <a:pt x="17544" y="8212"/>
                    <a:pt x="16592" y="7385"/>
                    <a:pt x="15664" y="6758"/>
                  </a:cubicBezTo>
                  <a:cubicBezTo>
                    <a:pt x="15565" y="6679"/>
                    <a:pt x="15419" y="6520"/>
                    <a:pt x="15263" y="6520"/>
                  </a:cubicBezTo>
                  <a:cubicBezTo>
                    <a:pt x="15222" y="6520"/>
                    <a:pt x="15180" y="6531"/>
                    <a:pt x="15138" y="6557"/>
                  </a:cubicBezTo>
                  <a:cubicBezTo>
                    <a:pt x="14913" y="6557"/>
                    <a:pt x="14712" y="6758"/>
                    <a:pt x="14612" y="6958"/>
                  </a:cubicBezTo>
                  <a:cubicBezTo>
                    <a:pt x="12732" y="9891"/>
                    <a:pt x="11479" y="12397"/>
                    <a:pt x="9900" y="15530"/>
                  </a:cubicBezTo>
                  <a:cubicBezTo>
                    <a:pt x="10025" y="15004"/>
                    <a:pt x="9900" y="14578"/>
                    <a:pt x="9900" y="14076"/>
                  </a:cubicBezTo>
                  <a:cubicBezTo>
                    <a:pt x="9700" y="9264"/>
                    <a:pt x="9599" y="5405"/>
                    <a:pt x="9073" y="166"/>
                  </a:cubicBezTo>
                  <a:cubicBezTo>
                    <a:pt x="8398" y="49"/>
                    <a:pt x="7765" y="0"/>
                    <a:pt x="7126"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536;p58">
              <a:extLst>
                <a:ext uri="{FF2B5EF4-FFF2-40B4-BE49-F238E27FC236}">
                  <a16:creationId xmlns:a16="http://schemas.microsoft.com/office/drawing/2014/main" id="{A24E2CD0-D57F-4A4C-A88F-70AD315B3C53}"/>
                </a:ext>
              </a:extLst>
            </p:cNvPr>
            <p:cNvSpPr/>
            <p:nvPr/>
          </p:nvSpPr>
          <p:spPr>
            <a:xfrm>
              <a:off x="4649594" y="2394202"/>
              <a:ext cx="248706" cy="292866"/>
            </a:xfrm>
            <a:custGeom>
              <a:avLst/>
              <a:gdLst/>
              <a:ahLst/>
              <a:cxnLst/>
              <a:rect l="l" t="t" r="r" b="b"/>
              <a:pathLst>
                <a:path w="17645" h="20778" fill="none" extrusionOk="0">
                  <a:moveTo>
                    <a:pt x="11179" y="20476"/>
                  </a:moveTo>
                  <a:cubicBezTo>
                    <a:pt x="11905" y="16191"/>
                    <a:pt x="14211" y="12105"/>
                    <a:pt x="17645" y="9499"/>
                  </a:cubicBezTo>
                  <a:cubicBezTo>
                    <a:pt x="17544" y="8346"/>
                    <a:pt x="16517" y="7519"/>
                    <a:pt x="15665" y="6892"/>
                  </a:cubicBezTo>
                  <a:cubicBezTo>
                    <a:pt x="15565" y="6792"/>
                    <a:pt x="15364" y="6692"/>
                    <a:pt x="15138" y="6692"/>
                  </a:cubicBezTo>
                  <a:cubicBezTo>
                    <a:pt x="14938" y="6692"/>
                    <a:pt x="14737" y="6892"/>
                    <a:pt x="14637" y="7093"/>
                  </a:cubicBezTo>
                  <a:cubicBezTo>
                    <a:pt x="12758" y="10025"/>
                    <a:pt x="11379" y="12532"/>
                    <a:pt x="9925" y="15664"/>
                  </a:cubicBezTo>
                  <a:cubicBezTo>
                    <a:pt x="9625" y="10125"/>
                    <a:pt x="9625" y="6065"/>
                    <a:pt x="8998" y="301"/>
                  </a:cubicBezTo>
                  <a:cubicBezTo>
                    <a:pt x="7945" y="100"/>
                    <a:pt x="6793" y="0"/>
                    <a:pt x="5740" y="201"/>
                  </a:cubicBezTo>
                  <a:cubicBezTo>
                    <a:pt x="5965" y="5313"/>
                    <a:pt x="6793" y="10752"/>
                    <a:pt x="7519" y="15765"/>
                  </a:cubicBezTo>
                  <a:cubicBezTo>
                    <a:pt x="6366" y="12431"/>
                    <a:pt x="4813" y="8973"/>
                    <a:pt x="3359" y="5639"/>
                  </a:cubicBezTo>
                  <a:cubicBezTo>
                    <a:pt x="2106" y="6466"/>
                    <a:pt x="1053" y="7419"/>
                    <a:pt x="1" y="8446"/>
                  </a:cubicBezTo>
                  <a:cubicBezTo>
                    <a:pt x="2607" y="12532"/>
                    <a:pt x="5239" y="16592"/>
                    <a:pt x="7745" y="20777"/>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537;p58">
              <a:extLst>
                <a:ext uri="{FF2B5EF4-FFF2-40B4-BE49-F238E27FC236}">
                  <a16:creationId xmlns:a16="http://schemas.microsoft.com/office/drawing/2014/main" id="{40925602-69C7-472A-B117-43B1E4E4ECC8}"/>
                </a:ext>
              </a:extLst>
            </p:cNvPr>
            <p:cNvSpPr/>
            <p:nvPr/>
          </p:nvSpPr>
          <p:spPr>
            <a:xfrm>
              <a:off x="4751332" y="2601554"/>
              <a:ext cx="16266" cy="84091"/>
            </a:xfrm>
            <a:custGeom>
              <a:avLst/>
              <a:gdLst/>
              <a:ahLst/>
              <a:cxnLst/>
              <a:rect l="l" t="t" r="r" b="b"/>
              <a:pathLst>
                <a:path w="1154" h="5966" fill="none" extrusionOk="0">
                  <a:moveTo>
                    <a:pt x="1" y="1"/>
                  </a:moveTo>
                  <a:cubicBezTo>
                    <a:pt x="527" y="2006"/>
                    <a:pt x="828" y="3986"/>
                    <a:pt x="1154" y="5966"/>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538;p58">
              <a:extLst>
                <a:ext uri="{FF2B5EF4-FFF2-40B4-BE49-F238E27FC236}">
                  <a16:creationId xmlns:a16="http://schemas.microsoft.com/office/drawing/2014/main" id="{93EA09D9-839C-460E-B8A6-5FA3067E8966}"/>
                </a:ext>
              </a:extLst>
            </p:cNvPr>
            <p:cNvSpPr/>
            <p:nvPr/>
          </p:nvSpPr>
          <p:spPr>
            <a:xfrm>
              <a:off x="4789487" y="2594492"/>
              <a:ext cx="1424" cy="91152"/>
            </a:xfrm>
            <a:custGeom>
              <a:avLst/>
              <a:gdLst/>
              <a:ahLst/>
              <a:cxnLst/>
              <a:rect l="l" t="t" r="r" b="b"/>
              <a:pathLst>
                <a:path w="101" h="6467" fill="none" extrusionOk="0">
                  <a:moveTo>
                    <a:pt x="0" y="1"/>
                  </a:moveTo>
                  <a:cubicBezTo>
                    <a:pt x="101" y="1981"/>
                    <a:pt x="101" y="4487"/>
                    <a:pt x="0" y="6467"/>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6539;p58">
              <a:extLst>
                <a:ext uri="{FF2B5EF4-FFF2-40B4-BE49-F238E27FC236}">
                  <a16:creationId xmlns:a16="http://schemas.microsoft.com/office/drawing/2014/main" id="{4AC3635E-378D-4655-A88F-6E7864564FD7}"/>
                </a:ext>
              </a:extLst>
            </p:cNvPr>
            <p:cNvSpPr/>
            <p:nvPr/>
          </p:nvSpPr>
          <p:spPr>
            <a:xfrm>
              <a:off x="4749923" y="2681050"/>
              <a:ext cx="117651" cy="427093"/>
            </a:xfrm>
            <a:custGeom>
              <a:avLst/>
              <a:gdLst/>
              <a:ahLst/>
              <a:cxnLst/>
              <a:rect l="l" t="t" r="r" b="b"/>
              <a:pathLst>
                <a:path w="8347" h="30301" fill="none" extrusionOk="0">
                  <a:moveTo>
                    <a:pt x="8346" y="28421"/>
                  </a:moveTo>
                  <a:cubicBezTo>
                    <a:pt x="8246" y="28722"/>
                    <a:pt x="7820" y="28948"/>
                    <a:pt x="7519" y="29048"/>
                  </a:cubicBezTo>
                  <a:cubicBezTo>
                    <a:pt x="6667" y="29574"/>
                    <a:pt x="5840" y="30075"/>
                    <a:pt x="4787" y="30201"/>
                  </a:cubicBezTo>
                  <a:cubicBezTo>
                    <a:pt x="3860" y="30301"/>
                    <a:pt x="2707" y="29975"/>
                    <a:pt x="2281" y="29048"/>
                  </a:cubicBezTo>
                  <a:cubicBezTo>
                    <a:pt x="1980" y="28522"/>
                    <a:pt x="1980" y="27995"/>
                    <a:pt x="1980" y="27369"/>
                  </a:cubicBezTo>
                  <a:cubicBezTo>
                    <a:pt x="1655" y="18396"/>
                    <a:pt x="1028" y="9399"/>
                    <a:pt x="0" y="426"/>
                  </a:cubicBezTo>
                  <a:cubicBezTo>
                    <a:pt x="1454" y="526"/>
                    <a:pt x="3008" y="326"/>
                    <a:pt x="4386" y="0"/>
                  </a:cubicBezTo>
                  <a:cubicBezTo>
                    <a:pt x="4687" y="4186"/>
                    <a:pt x="5013" y="8271"/>
                    <a:pt x="5414" y="12431"/>
                  </a:cubicBezTo>
                  <a:cubicBezTo>
                    <a:pt x="5840" y="17544"/>
                    <a:pt x="6266" y="22782"/>
                    <a:pt x="8146" y="27469"/>
                  </a:cubicBezTo>
                  <a:cubicBezTo>
                    <a:pt x="8246" y="27795"/>
                    <a:pt x="8346" y="28095"/>
                    <a:pt x="8346" y="28421"/>
                  </a:cubicBezTo>
                  <a:close/>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6540;p58">
              <a:extLst>
                <a:ext uri="{FF2B5EF4-FFF2-40B4-BE49-F238E27FC236}">
                  <a16:creationId xmlns:a16="http://schemas.microsoft.com/office/drawing/2014/main" id="{0E2268A7-2A41-49D1-B861-F53C9A273CDC}"/>
                </a:ext>
              </a:extLst>
            </p:cNvPr>
            <p:cNvSpPr/>
            <p:nvPr/>
          </p:nvSpPr>
          <p:spPr>
            <a:xfrm>
              <a:off x="4801144" y="2682811"/>
              <a:ext cx="54773" cy="411912"/>
            </a:xfrm>
            <a:custGeom>
              <a:avLst/>
              <a:gdLst/>
              <a:ahLst/>
              <a:cxnLst/>
              <a:rect l="l" t="t" r="r" b="b"/>
              <a:pathLst>
                <a:path w="3886" h="29224" fill="none" extrusionOk="0">
                  <a:moveTo>
                    <a:pt x="0" y="0"/>
                  </a:moveTo>
                  <a:cubicBezTo>
                    <a:pt x="627" y="6667"/>
                    <a:pt x="1153" y="12933"/>
                    <a:pt x="1680" y="19524"/>
                  </a:cubicBezTo>
                  <a:cubicBezTo>
                    <a:pt x="1880" y="22858"/>
                    <a:pt x="2206" y="26316"/>
                    <a:pt x="3885" y="29224"/>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6541;p58">
              <a:extLst>
                <a:ext uri="{FF2B5EF4-FFF2-40B4-BE49-F238E27FC236}">
                  <a16:creationId xmlns:a16="http://schemas.microsoft.com/office/drawing/2014/main" id="{94A94BD0-AA0C-4179-A15F-62CF2A78B562}"/>
                </a:ext>
              </a:extLst>
            </p:cNvPr>
            <p:cNvSpPr/>
            <p:nvPr/>
          </p:nvSpPr>
          <p:spPr>
            <a:xfrm>
              <a:off x="4808558" y="2918085"/>
              <a:ext cx="8852" cy="107404"/>
            </a:xfrm>
            <a:custGeom>
              <a:avLst/>
              <a:gdLst/>
              <a:ahLst/>
              <a:cxnLst/>
              <a:rect l="l" t="t" r="r" b="b"/>
              <a:pathLst>
                <a:path w="628" h="7620" fill="none" extrusionOk="0">
                  <a:moveTo>
                    <a:pt x="1" y="0"/>
                  </a:moveTo>
                  <a:cubicBezTo>
                    <a:pt x="101" y="2507"/>
                    <a:pt x="226" y="5013"/>
                    <a:pt x="627" y="7619"/>
                  </a:cubicBezTo>
                </a:path>
              </a:pathLst>
            </a:custGeom>
            <a:noFill/>
            <a:ln w="5025" cap="flat" cmpd="sng">
              <a:solidFill>
                <a:srgbClr val="28481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6542;p58">
              <a:extLst>
                <a:ext uri="{FF2B5EF4-FFF2-40B4-BE49-F238E27FC236}">
                  <a16:creationId xmlns:a16="http://schemas.microsoft.com/office/drawing/2014/main" id="{AFD16743-2FBD-4955-86E3-96E2A34855C2}"/>
                </a:ext>
              </a:extLst>
            </p:cNvPr>
            <p:cNvSpPr/>
            <p:nvPr/>
          </p:nvSpPr>
          <p:spPr>
            <a:xfrm>
              <a:off x="4405497" y="2749749"/>
              <a:ext cx="284028" cy="305678"/>
            </a:xfrm>
            <a:custGeom>
              <a:avLst/>
              <a:gdLst/>
              <a:ahLst/>
              <a:cxnLst/>
              <a:rect l="l" t="t" r="r" b="b"/>
              <a:pathLst>
                <a:path w="20151" h="21687" extrusionOk="0">
                  <a:moveTo>
                    <a:pt x="17168" y="1"/>
                  </a:moveTo>
                  <a:cubicBezTo>
                    <a:pt x="16079" y="1"/>
                    <a:pt x="14927" y="634"/>
                    <a:pt x="14186" y="1517"/>
                  </a:cubicBezTo>
                  <a:cubicBezTo>
                    <a:pt x="13258" y="2645"/>
                    <a:pt x="12632" y="4124"/>
                    <a:pt x="11780" y="5477"/>
                  </a:cubicBezTo>
                  <a:cubicBezTo>
                    <a:pt x="10852" y="7031"/>
                    <a:pt x="9499" y="8284"/>
                    <a:pt x="7920" y="9236"/>
                  </a:cubicBezTo>
                  <a:cubicBezTo>
                    <a:pt x="5514" y="10590"/>
                    <a:pt x="2607" y="11116"/>
                    <a:pt x="1128" y="13422"/>
                  </a:cubicBezTo>
                  <a:cubicBezTo>
                    <a:pt x="100" y="14775"/>
                    <a:pt x="0" y="16856"/>
                    <a:pt x="927" y="18434"/>
                  </a:cubicBezTo>
                  <a:cubicBezTo>
                    <a:pt x="1915" y="20292"/>
                    <a:pt x="4446" y="21686"/>
                    <a:pt x="6659" y="21686"/>
                  </a:cubicBezTo>
                  <a:cubicBezTo>
                    <a:pt x="6805" y="21686"/>
                    <a:pt x="6950" y="21680"/>
                    <a:pt x="7093" y="21668"/>
                  </a:cubicBezTo>
                  <a:cubicBezTo>
                    <a:pt x="9499" y="21342"/>
                    <a:pt x="11579" y="20189"/>
                    <a:pt x="13359" y="18635"/>
                  </a:cubicBezTo>
                  <a:cubicBezTo>
                    <a:pt x="17218" y="15302"/>
                    <a:pt x="19524" y="9863"/>
                    <a:pt x="20050" y="4750"/>
                  </a:cubicBezTo>
                  <a:cubicBezTo>
                    <a:pt x="20151" y="3071"/>
                    <a:pt x="19925" y="1091"/>
                    <a:pt x="18471" y="364"/>
                  </a:cubicBezTo>
                  <a:cubicBezTo>
                    <a:pt x="18071" y="112"/>
                    <a:pt x="17625" y="1"/>
                    <a:pt x="17168"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6543;p58">
              <a:extLst>
                <a:ext uri="{FF2B5EF4-FFF2-40B4-BE49-F238E27FC236}">
                  <a16:creationId xmlns:a16="http://schemas.microsoft.com/office/drawing/2014/main" id="{4DC01D8B-2315-437C-809E-F451E9C981F1}"/>
                </a:ext>
              </a:extLst>
            </p:cNvPr>
            <p:cNvSpPr/>
            <p:nvPr/>
          </p:nvSpPr>
          <p:spPr>
            <a:xfrm>
              <a:off x="4571522" y="2739769"/>
              <a:ext cx="135664" cy="85416"/>
            </a:xfrm>
            <a:custGeom>
              <a:avLst/>
              <a:gdLst/>
              <a:ahLst/>
              <a:cxnLst/>
              <a:rect l="l" t="t" r="r" b="b"/>
              <a:pathLst>
                <a:path w="9625" h="6060" extrusionOk="0">
                  <a:moveTo>
                    <a:pt x="5592" y="1"/>
                  </a:moveTo>
                  <a:cubicBezTo>
                    <a:pt x="5004" y="1"/>
                    <a:pt x="4410" y="119"/>
                    <a:pt x="3885" y="345"/>
                  </a:cubicBezTo>
                  <a:cubicBezTo>
                    <a:pt x="2407" y="847"/>
                    <a:pt x="1254" y="2000"/>
                    <a:pt x="1" y="3052"/>
                  </a:cubicBezTo>
                  <a:cubicBezTo>
                    <a:pt x="1" y="3152"/>
                    <a:pt x="1" y="3253"/>
                    <a:pt x="126" y="3253"/>
                  </a:cubicBezTo>
                  <a:cubicBezTo>
                    <a:pt x="559" y="3405"/>
                    <a:pt x="1040" y="3486"/>
                    <a:pt x="1525" y="3486"/>
                  </a:cubicBezTo>
                  <a:cubicBezTo>
                    <a:pt x="2080" y="3486"/>
                    <a:pt x="2639" y="3380"/>
                    <a:pt x="3134" y="3152"/>
                  </a:cubicBezTo>
                  <a:cubicBezTo>
                    <a:pt x="3259" y="3152"/>
                    <a:pt x="3359" y="3253"/>
                    <a:pt x="3359" y="3353"/>
                  </a:cubicBezTo>
                  <a:cubicBezTo>
                    <a:pt x="3134" y="3979"/>
                    <a:pt x="2933" y="4506"/>
                    <a:pt x="2507" y="5132"/>
                  </a:cubicBezTo>
                  <a:cubicBezTo>
                    <a:pt x="2407" y="5233"/>
                    <a:pt x="2632" y="5358"/>
                    <a:pt x="2733" y="5358"/>
                  </a:cubicBezTo>
                  <a:cubicBezTo>
                    <a:pt x="3760" y="4832"/>
                    <a:pt x="4612" y="4105"/>
                    <a:pt x="5339" y="3253"/>
                  </a:cubicBezTo>
                  <a:cubicBezTo>
                    <a:pt x="5389" y="3203"/>
                    <a:pt x="5439" y="3177"/>
                    <a:pt x="5489" y="3177"/>
                  </a:cubicBezTo>
                  <a:cubicBezTo>
                    <a:pt x="5540" y="3177"/>
                    <a:pt x="5590" y="3203"/>
                    <a:pt x="5640" y="3253"/>
                  </a:cubicBezTo>
                  <a:cubicBezTo>
                    <a:pt x="6066" y="4205"/>
                    <a:pt x="5966" y="5358"/>
                    <a:pt x="6692" y="5985"/>
                  </a:cubicBezTo>
                  <a:cubicBezTo>
                    <a:pt x="6743" y="6035"/>
                    <a:pt x="6793" y="6060"/>
                    <a:pt x="6830" y="6060"/>
                  </a:cubicBezTo>
                  <a:cubicBezTo>
                    <a:pt x="6868" y="6060"/>
                    <a:pt x="6893" y="6035"/>
                    <a:pt x="6893" y="5985"/>
                  </a:cubicBezTo>
                  <a:lnTo>
                    <a:pt x="7319" y="3679"/>
                  </a:lnTo>
                  <a:cubicBezTo>
                    <a:pt x="7369" y="3629"/>
                    <a:pt x="7451" y="3604"/>
                    <a:pt x="7520" y="3604"/>
                  </a:cubicBezTo>
                  <a:cubicBezTo>
                    <a:pt x="7588" y="3604"/>
                    <a:pt x="7645" y="3629"/>
                    <a:pt x="7645" y="3679"/>
                  </a:cubicBezTo>
                  <a:cubicBezTo>
                    <a:pt x="8046" y="4305"/>
                    <a:pt x="8672" y="4731"/>
                    <a:pt x="9399" y="4932"/>
                  </a:cubicBezTo>
                  <a:cubicBezTo>
                    <a:pt x="9525" y="4932"/>
                    <a:pt x="9625" y="4832"/>
                    <a:pt x="9525" y="4731"/>
                  </a:cubicBezTo>
                  <a:cubicBezTo>
                    <a:pt x="8998" y="3679"/>
                    <a:pt x="8998" y="2225"/>
                    <a:pt x="8271" y="1172"/>
                  </a:cubicBezTo>
                  <a:cubicBezTo>
                    <a:pt x="7663" y="372"/>
                    <a:pt x="6635" y="1"/>
                    <a:pt x="5592"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6544;p58">
              <a:extLst>
                <a:ext uri="{FF2B5EF4-FFF2-40B4-BE49-F238E27FC236}">
                  <a16:creationId xmlns:a16="http://schemas.microsoft.com/office/drawing/2014/main" id="{64B75673-6962-4488-B201-D8564C9E1A4F}"/>
                </a:ext>
              </a:extLst>
            </p:cNvPr>
            <p:cNvSpPr/>
            <p:nvPr/>
          </p:nvSpPr>
          <p:spPr>
            <a:xfrm>
              <a:off x="4651004" y="2695878"/>
              <a:ext cx="59016" cy="51588"/>
            </a:xfrm>
            <a:custGeom>
              <a:avLst/>
              <a:gdLst/>
              <a:ahLst/>
              <a:cxnLst/>
              <a:rect l="l" t="t" r="r" b="b"/>
              <a:pathLst>
                <a:path w="4187" h="3660" extrusionOk="0">
                  <a:moveTo>
                    <a:pt x="3560" y="1"/>
                  </a:moveTo>
                  <a:cubicBezTo>
                    <a:pt x="3459" y="1"/>
                    <a:pt x="3459" y="1"/>
                    <a:pt x="3359" y="101"/>
                  </a:cubicBezTo>
                  <a:cubicBezTo>
                    <a:pt x="1780" y="627"/>
                    <a:pt x="527" y="1981"/>
                    <a:pt x="1" y="3560"/>
                  </a:cubicBezTo>
                  <a:cubicBezTo>
                    <a:pt x="164" y="3560"/>
                    <a:pt x="320" y="3535"/>
                    <a:pt x="464" y="3535"/>
                  </a:cubicBezTo>
                  <a:cubicBezTo>
                    <a:pt x="609" y="3535"/>
                    <a:pt x="740" y="3560"/>
                    <a:pt x="853" y="3660"/>
                  </a:cubicBezTo>
                  <a:cubicBezTo>
                    <a:pt x="1479" y="2206"/>
                    <a:pt x="2733" y="1354"/>
                    <a:pt x="4186" y="953"/>
                  </a:cubicBezTo>
                  <a:cubicBezTo>
                    <a:pt x="3986" y="728"/>
                    <a:pt x="3760" y="427"/>
                    <a:pt x="3660" y="101"/>
                  </a:cubicBezTo>
                  <a:cubicBezTo>
                    <a:pt x="3660" y="101"/>
                    <a:pt x="3560" y="101"/>
                    <a:pt x="3560"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545;p58">
              <a:extLst>
                <a:ext uri="{FF2B5EF4-FFF2-40B4-BE49-F238E27FC236}">
                  <a16:creationId xmlns:a16="http://schemas.microsoft.com/office/drawing/2014/main" id="{D5A7414B-AEE2-4AA7-8C18-ED9A6387B223}"/>
                </a:ext>
              </a:extLst>
            </p:cNvPr>
            <p:cNvSpPr/>
            <p:nvPr/>
          </p:nvSpPr>
          <p:spPr>
            <a:xfrm>
              <a:off x="4425977" y="2921257"/>
              <a:ext cx="50178" cy="62173"/>
            </a:xfrm>
            <a:custGeom>
              <a:avLst/>
              <a:gdLst/>
              <a:ahLst/>
              <a:cxnLst/>
              <a:rect l="l" t="t" r="r" b="b"/>
              <a:pathLst>
                <a:path w="3560" h="4411" extrusionOk="0">
                  <a:moveTo>
                    <a:pt x="2933" y="1"/>
                  </a:moveTo>
                  <a:cubicBezTo>
                    <a:pt x="2708" y="1"/>
                    <a:pt x="2507" y="101"/>
                    <a:pt x="2307" y="201"/>
                  </a:cubicBezTo>
                  <a:cubicBezTo>
                    <a:pt x="1154" y="728"/>
                    <a:pt x="302" y="1881"/>
                    <a:pt x="1" y="3134"/>
                  </a:cubicBezTo>
                  <a:cubicBezTo>
                    <a:pt x="1" y="3334"/>
                    <a:pt x="1" y="3635"/>
                    <a:pt x="101" y="3961"/>
                  </a:cubicBezTo>
                  <a:cubicBezTo>
                    <a:pt x="185" y="4212"/>
                    <a:pt x="426" y="4411"/>
                    <a:pt x="620" y="4411"/>
                  </a:cubicBezTo>
                  <a:cubicBezTo>
                    <a:pt x="658" y="4411"/>
                    <a:pt x="695" y="4403"/>
                    <a:pt x="728" y="4387"/>
                  </a:cubicBezTo>
                  <a:cubicBezTo>
                    <a:pt x="1154" y="4387"/>
                    <a:pt x="1254" y="3961"/>
                    <a:pt x="1454" y="3635"/>
                  </a:cubicBezTo>
                  <a:cubicBezTo>
                    <a:pt x="1680" y="3134"/>
                    <a:pt x="1881" y="2607"/>
                    <a:pt x="2181" y="2181"/>
                  </a:cubicBezTo>
                  <a:cubicBezTo>
                    <a:pt x="2607" y="1755"/>
                    <a:pt x="3134" y="1454"/>
                    <a:pt x="3434" y="928"/>
                  </a:cubicBezTo>
                  <a:cubicBezTo>
                    <a:pt x="3560" y="728"/>
                    <a:pt x="3560" y="502"/>
                    <a:pt x="3434" y="302"/>
                  </a:cubicBezTo>
                  <a:cubicBezTo>
                    <a:pt x="3334" y="101"/>
                    <a:pt x="3134" y="1"/>
                    <a:pt x="2933"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546;p58">
              <a:extLst>
                <a:ext uri="{FF2B5EF4-FFF2-40B4-BE49-F238E27FC236}">
                  <a16:creationId xmlns:a16="http://schemas.microsoft.com/office/drawing/2014/main" id="{FD1FD142-F47B-4480-8DB3-E26F81815FB7}"/>
                </a:ext>
              </a:extLst>
            </p:cNvPr>
            <p:cNvSpPr/>
            <p:nvPr/>
          </p:nvSpPr>
          <p:spPr>
            <a:xfrm>
              <a:off x="4150786" y="2844608"/>
              <a:ext cx="790264" cy="284028"/>
            </a:xfrm>
            <a:custGeom>
              <a:avLst/>
              <a:gdLst/>
              <a:ahLst/>
              <a:cxnLst/>
              <a:rect l="l" t="t" r="r" b="b"/>
              <a:pathLst>
                <a:path w="56067" h="20151" extrusionOk="0">
                  <a:moveTo>
                    <a:pt x="45841" y="4286"/>
                  </a:moveTo>
                  <a:lnTo>
                    <a:pt x="10226" y="4286"/>
                  </a:lnTo>
                  <a:cubicBezTo>
                    <a:pt x="9174" y="3334"/>
                    <a:pt x="6668" y="1053"/>
                    <a:pt x="6267" y="627"/>
                  </a:cubicBezTo>
                  <a:cubicBezTo>
                    <a:pt x="5640" y="100"/>
                    <a:pt x="4587" y="0"/>
                    <a:pt x="4587" y="0"/>
                  </a:cubicBezTo>
                  <a:lnTo>
                    <a:pt x="1555" y="0"/>
                  </a:lnTo>
                  <a:cubicBezTo>
                    <a:pt x="1" y="0"/>
                    <a:pt x="101" y="1253"/>
                    <a:pt x="101" y="1253"/>
                  </a:cubicBezTo>
                  <a:lnTo>
                    <a:pt x="101" y="6065"/>
                  </a:lnTo>
                  <a:lnTo>
                    <a:pt x="101" y="6166"/>
                  </a:lnTo>
                  <a:lnTo>
                    <a:pt x="101" y="18271"/>
                  </a:lnTo>
                  <a:cubicBezTo>
                    <a:pt x="101" y="19324"/>
                    <a:pt x="928" y="20151"/>
                    <a:pt x="1981" y="20151"/>
                  </a:cubicBezTo>
                  <a:lnTo>
                    <a:pt x="54086" y="20151"/>
                  </a:lnTo>
                  <a:cubicBezTo>
                    <a:pt x="55139" y="20151"/>
                    <a:pt x="55966" y="19324"/>
                    <a:pt x="55966" y="18271"/>
                  </a:cubicBezTo>
                  <a:lnTo>
                    <a:pt x="55966" y="8572"/>
                  </a:lnTo>
                  <a:lnTo>
                    <a:pt x="55966" y="6166"/>
                  </a:lnTo>
                  <a:lnTo>
                    <a:pt x="55966" y="1253"/>
                  </a:lnTo>
                  <a:cubicBezTo>
                    <a:pt x="55966" y="1253"/>
                    <a:pt x="56066" y="0"/>
                    <a:pt x="54512" y="0"/>
                  </a:cubicBezTo>
                  <a:lnTo>
                    <a:pt x="51480" y="0"/>
                  </a:lnTo>
                  <a:cubicBezTo>
                    <a:pt x="51480" y="0"/>
                    <a:pt x="50427" y="100"/>
                    <a:pt x="49801" y="627"/>
                  </a:cubicBezTo>
                  <a:cubicBezTo>
                    <a:pt x="49400" y="1053"/>
                    <a:pt x="46893" y="3334"/>
                    <a:pt x="45841" y="4286"/>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547;p58">
              <a:extLst>
                <a:ext uri="{FF2B5EF4-FFF2-40B4-BE49-F238E27FC236}">
                  <a16:creationId xmlns:a16="http://schemas.microsoft.com/office/drawing/2014/main" id="{0935DFD1-7998-4866-AB43-B1D82EEB9BFD}"/>
                </a:ext>
              </a:extLst>
            </p:cNvPr>
            <p:cNvSpPr/>
            <p:nvPr/>
          </p:nvSpPr>
          <p:spPr>
            <a:xfrm>
              <a:off x="3775282" y="2965092"/>
              <a:ext cx="273781" cy="331627"/>
            </a:xfrm>
            <a:custGeom>
              <a:avLst/>
              <a:gdLst/>
              <a:ahLst/>
              <a:cxnLst/>
              <a:rect l="l" t="t" r="r" b="b"/>
              <a:pathLst>
                <a:path w="19424" h="23528" extrusionOk="0">
                  <a:moveTo>
                    <a:pt x="2408" y="0"/>
                  </a:moveTo>
                  <a:cubicBezTo>
                    <a:pt x="1888" y="0"/>
                    <a:pt x="1403" y="130"/>
                    <a:pt x="1053" y="425"/>
                  </a:cubicBezTo>
                  <a:cubicBezTo>
                    <a:pt x="0" y="1277"/>
                    <a:pt x="226" y="2730"/>
                    <a:pt x="627" y="3984"/>
                  </a:cubicBezTo>
                  <a:cubicBezTo>
                    <a:pt x="1153" y="5136"/>
                    <a:pt x="1880" y="6390"/>
                    <a:pt x="1679" y="7643"/>
                  </a:cubicBezTo>
                  <a:cubicBezTo>
                    <a:pt x="1579" y="9197"/>
                    <a:pt x="0" y="10675"/>
                    <a:pt x="526" y="12129"/>
                  </a:cubicBezTo>
                  <a:cubicBezTo>
                    <a:pt x="953" y="13583"/>
                    <a:pt x="2932" y="14009"/>
                    <a:pt x="3760" y="15262"/>
                  </a:cubicBezTo>
                  <a:cubicBezTo>
                    <a:pt x="4712" y="16715"/>
                    <a:pt x="3985" y="19222"/>
                    <a:pt x="5539" y="20074"/>
                  </a:cubicBezTo>
                  <a:cubicBezTo>
                    <a:pt x="6266" y="20700"/>
                    <a:pt x="7519" y="20375"/>
                    <a:pt x="8246" y="21101"/>
                  </a:cubicBezTo>
                  <a:cubicBezTo>
                    <a:pt x="8572" y="21327"/>
                    <a:pt x="8872" y="21728"/>
                    <a:pt x="9198" y="22154"/>
                  </a:cubicBezTo>
                  <a:cubicBezTo>
                    <a:pt x="9792" y="23054"/>
                    <a:pt x="10930" y="23528"/>
                    <a:pt x="12072" y="23528"/>
                  </a:cubicBezTo>
                  <a:cubicBezTo>
                    <a:pt x="12519" y="23528"/>
                    <a:pt x="12967" y="23455"/>
                    <a:pt x="13384" y="23307"/>
                  </a:cubicBezTo>
                  <a:cubicBezTo>
                    <a:pt x="14837" y="22881"/>
                    <a:pt x="16191" y="21828"/>
                    <a:pt x="17143" y="20575"/>
                  </a:cubicBezTo>
                  <a:cubicBezTo>
                    <a:pt x="18396" y="18921"/>
                    <a:pt x="19424" y="16816"/>
                    <a:pt x="18597" y="14836"/>
                  </a:cubicBezTo>
                  <a:cubicBezTo>
                    <a:pt x="18271" y="14009"/>
                    <a:pt x="17544" y="13482"/>
                    <a:pt x="17143" y="12655"/>
                  </a:cubicBezTo>
                  <a:cubicBezTo>
                    <a:pt x="16191" y="11076"/>
                    <a:pt x="15990" y="8796"/>
                    <a:pt x="14211" y="8169"/>
                  </a:cubicBezTo>
                  <a:cubicBezTo>
                    <a:pt x="13684" y="7943"/>
                    <a:pt x="12857" y="8044"/>
                    <a:pt x="12331" y="7643"/>
                  </a:cubicBezTo>
                  <a:cubicBezTo>
                    <a:pt x="12005" y="7417"/>
                    <a:pt x="11905" y="7016"/>
                    <a:pt x="11805" y="6590"/>
                  </a:cubicBezTo>
                  <a:cubicBezTo>
                    <a:pt x="11504" y="5537"/>
                    <a:pt x="11379" y="4410"/>
                    <a:pt x="10877" y="3457"/>
                  </a:cubicBezTo>
                  <a:cubicBezTo>
                    <a:pt x="10451" y="2405"/>
                    <a:pt x="9624" y="1578"/>
                    <a:pt x="8572" y="1151"/>
                  </a:cubicBezTo>
                  <a:cubicBezTo>
                    <a:pt x="8208" y="1101"/>
                    <a:pt x="7813" y="1101"/>
                    <a:pt x="7406" y="1101"/>
                  </a:cubicBezTo>
                  <a:cubicBezTo>
                    <a:pt x="6999" y="1101"/>
                    <a:pt x="6579" y="1101"/>
                    <a:pt x="6166" y="1051"/>
                  </a:cubicBezTo>
                  <a:cubicBezTo>
                    <a:pt x="5339" y="951"/>
                    <a:pt x="4486" y="425"/>
                    <a:pt x="3659" y="224"/>
                  </a:cubicBezTo>
                  <a:cubicBezTo>
                    <a:pt x="3251" y="81"/>
                    <a:pt x="2818" y="0"/>
                    <a:pt x="2408"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548;p58">
              <a:extLst>
                <a:ext uri="{FF2B5EF4-FFF2-40B4-BE49-F238E27FC236}">
                  <a16:creationId xmlns:a16="http://schemas.microsoft.com/office/drawing/2014/main" id="{542899EF-6470-4FA3-B807-DD8D65C362DE}"/>
                </a:ext>
              </a:extLst>
            </p:cNvPr>
            <p:cNvSpPr/>
            <p:nvPr/>
          </p:nvSpPr>
          <p:spPr>
            <a:xfrm>
              <a:off x="3713461" y="2959412"/>
              <a:ext cx="273781" cy="337026"/>
            </a:xfrm>
            <a:custGeom>
              <a:avLst/>
              <a:gdLst/>
              <a:ahLst/>
              <a:cxnLst/>
              <a:rect l="l" t="t" r="r" b="b"/>
              <a:pathLst>
                <a:path w="19424" h="23911" fill="none" extrusionOk="0">
                  <a:moveTo>
                    <a:pt x="3659" y="15464"/>
                  </a:moveTo>
                  <a:cubicBezTo>
                    <a:pt x="2832" y="14211"/>
                    <a:pt x="852" y="13785"/>
                    <a:pt x="426" y="12331"/>
                  </a:cubicBezTo>
                  <a:cubicBezTo>
                    <a:pt x="0" y="10753"/>
                    <a:pt x="1579" y="9299"/>
                    <a:pt x="1679" y="7720"/>
                  </a:cubicBezTo>
                  <a:cubicBezTo>
                    <a:pt x="1780" y="6467"/>
                    <a:pt x="1153" y="5314"/>
                    <a:pt x="526" y="4186"/>
                  </a:cubicBezTo>
                  <a:cubicBezTo>
                    <a:pt x="100" y="3033"/>
                    <a:pt x="0" y="1454"/>
                    <a:pt x="852" y="527"/>
                  </a:cubicBezTo>
                  <a:cubicBezTo>
                    <a:pt x="1679" y="1"/>
                    <a:pt x="2607" y="1"/>
                    <a:pt x="3559" y="427"/>
                  </a:cubicBezTo>
                  <a:cubicBezTo>
                    <a:pt x="4486" y="727"/>
                    <a:pt x="5238" y="1053"/>
                    <a:pt x="6166" y="1254"/>
                  </a:cubicBezTo>
                  <a:cubicBezTo>
                    <a:pt x="6993" y="1254"/>
                    <a:pt x="7845" y="1153"/>
                    <a:pt x="8572" y="1354"/>
                  </a:cubicBezTo>
                  <a:cubicBezTo>
                    <a:pt x="9624" y="1680"/>
                    <a:pt x="10451" y="2607"/>
                    <a:pt x="10752" y="3559"/>
                  </a:cubicBezTo>
                  <a:cubicBezTo>
                    <a:pt x="11278" y="4587"/>
                    <a:pt x="11379" y="5640"/>
                    <a:pt x="11805" y="6692"/>
                  </a:cubicBezTo>
                  <a:cubicBezTo>
                    <a:pt x="11805" y="7093"/>
                    <a:pt x="11905" y="7519"/>
                    <a:pt x="12231" y="7820"/>
                  </a:cubicBezTo>
                  <a:cubicBezTo>
                    <a:pt x="12757" y="8146"/>
                    <a:pt x="13484" y="8146"/>
                    <a:pt x="14211" y="8346"/>
                  </a:cubicBezTo>
                  <a:cubicBezTo>
                    <a:pt x="15990" y="8873"/>
                    <a:pt x="16090" y="11279"/>
                    <a:pt x="17018" y="12833"/>
                  </a:cubicBezTo>
                  <a:cubicBezTo>
                    <a:pt x="17444" y="13585"/>
                    <a:pt x="18271" y="14311"/>
                    <a:pt x="18597" y="15139"/>
                  </a:cubicBezTo>
                  <a:cubicBezTo>
                    <a:pt x="19424" y="16918"/>
                    <a:pt x="18396" y="19224"/>
                    <a:pt x="17018" y="20677"/>
                  </a:cubicBezTo>
                  <a:cubicBezTo>
                    <a:pt x="15990" y="21931"/>
                    <a:pt x="14837" y="23083"/>
                    <a:pt x="13258" y="23484"/>
                  </a:cubicBezTo>
                  <a:cubicBezTo>
                    <a:pt x="11805" y="23910"/>
                    <a:pt x="10025" y="23610"/>
                    <a:pt x="9098" y="22231"/>
                  </a:cubicBezTo>
                  <a:cubicBezTo>
                    <a:pt x="8772" y="22031"/>
                    <a:pt x="8572" y="21504"/>
                    <a:pt x="8246" y="21204"/>
                  </a:cubicBezTo>
                  <a:cubicBezTo>
                    <a:pt x="7519" y="20577"/>
                    <a:pt x="6266" y="20778"/>
                    <a:pt x="5439" y="20251"/>
                  </a:cubicBezTo>
                  <a:cubicBezTo>
                    <a:pt x="3985" y="19324"/>
                    <a:pt x="4712" y="16918"/>
                    <a:pt x="3659" y="15464"/>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549;p58">
              <a:extLst>
                <a:ext uri="{FF2B5EF4-FFF2-40B4-BE49-F238E27FC236}">
                  <a16:creationId xmlns:a16="http://schemas.microsoft.com/office/drawing/2014/main" id="{42C146A3-4F8E-4025-A734-9A17214F1CA2}"/>
                </a:ext>
              </a:extLst>
            </p:cNvPr>
            <p:cNvSpPr/>
            <p:nvPr/>
          </p:nvSpPr>
          <p:spPr>
            <a:xfrm>
              <a:off x="3757606" y="3010985"/>
              <a:ext cx="192904" cy="258953"/>
            </a:xfrm>
            <a:custGeom>
              <a:avLst/>
              <a:gdLst/>
              <a:ahLst/>
              <a:cxnLst/>
              <a:rect l="l" t="t" r="r" b="b"/>
              <a:pathLst>
                <a:path w="13686" h="18372" fill="none" extrusionOk="0">
                  <a:moveTo>
                    <a:pt x="1" y="1"/>
                  </a:moveTo>
                  <a:cubicBezTo>
                    <a:pt x="1680" y="3434"/>
                    <a:pt x="3234" y="7194"/>
                    <a:pt x="5339" y="10427"/>
                  </a:cubicBezTo>
                  <a:cubicBezTo>
                    <a:pt x="7420" y="13685"/>
                    <a:pt x="10252" y="16492"/>
                    <a:pt x="13685" y="18372"/>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550;p58">
              <a:extLst>
                <a:ext uri="{FF2B5EF4-FFF2-40B4-BE49-F238E27FC236}">
                  <a16:creationId xmlns:a16="http://schemas.microsoft.com/office/drawing/2014/main" id="{4A4CEE94-605B-4F1D-A9A9-7C7D55CC0600}"/>
                </a:ext>
              </a:extLst>
            </p:cNvPr>
            <p:cNvSpPr/>
            <p:nvPr/>
          </p:nvSpPr>
          <p:spPr>
            <a:xfrm>
              <a:off x="5020518" y="2217113"/>
              <a:ext cx="232807" cy="221249"/>
            </a:xfrm>
            <a:custGeom>
              <a:avLst/>
              <a:gdLst/>
              <a:ahLst/>
              <a:cxnLst/>
              <a:rect l="l" t="t" r="r" b="b"/>
              <a:pathLst>
                <a:path w="16517" h="15697" extrusionOk="0">
                  <a:moveTo>
                    <a:pt x="4941" y="1"/>
                  </a:moveTo>
                  <a:cubicBezTo>
                    <a:pt x="4401" y="1"/>
                    <a:pt x="3854" y="157"/>
                    <a:pt x="3359" y="459"/>
                  </a:cubicBezTo>
                  <a:cubicBezTo>
                    <a:pt x="2306" y="1085"/>
                    <a:pt x="1579" y="2013"/>
                    <a:pt x="1153" y="2965"/>
                  </a:cubicBezTo>
                  <a:cubicBezTo>
                    <a:pt x="427" y="4419"/>
                    <a:pt x="0" y="6098"/>
                    <a:pt x="953" y="7451"/>
                  </a:cubicBezTo>
                  <a:cubicBezTo>
                    <a:pt x="1354" y="7978"/>
                    <a:pt x="1880" y="8278"/>
                    <a:pt x="2306" y="8704"/>
                  </a:cubicBezTo>
                  <a:cubicBezTo>
                    <a:pt x="3234" y="9732"/>
                    <a:pt x="3760" y="11511"/>
                    <a:pt x="5239" y="11511"/>
                  </a:cubicBezTo>
                  <a:cubicBezTo>
                    <a:pt x="5329" y="11534"/>
                    <a:pt x="5427" y="11541"/>
                    <a:pt x="5529" y="11541"/>
                  </a:cubicBezTo>
                  <a:cubicBezTo>
                    <a:pt x="5711" y="11541"/>
                    <a:pt x="5910" y="11518"/>
                    <a:pt x="6115" y="11518"/>
                  </a:cubicBezTo>
                  <a:cubicBezTo>
                    <a:pt x="6303" y="11518"/>
                    <a:pt x="6498" y="11538"/>
                    <a:pt x="6692" y="11612"/>
                  </a:cubicBezTo>
                  <a:cubicBezTo>
                    <a:pt x="6893" y="11737"/>
                    <a:pt x="7118" y="12138"/>
                    <a:pt x="7219" y="12364"/>
                  </a:cubicBezTo>
                  <a:cubicBezTo>
                    <a:pt x="7620" y="12990"/>
                    <a:pt x="7845" y="13817"/>
                    <a:pt x="8371" y="14444"/>
                  </a:cubicBezTo>
                  <a:cubicBezTo>
                    <a:pt x="8772" y="15070"/>
                    <a:pt x="9499" y="15697"/>
                    <a:pt x="10351" y="15697"/>
                  </a:cubicBezTo>
                  <a:cubicBezTo>
                    <a:pt x="10978" y="15697"/>
                    <a:pt x="11504" y="15496"/>
                    <a:pt x="12131" y="15371"/>
                  </a:cubicBezTo>
                  <a:cubicBezTo>
                    <a:pt x="12214" y="15358"/>
                    <a:pt x="12300" y="15352"/>
                    <a:pt x="12386" y="15352"/>
                  </a:cubicBezTo>
                  <a:cubicBezTo>
                    <a:pt x="12949" y="15352"/>
                    <a:pt x="13568" y="15597"/>
                    <a:pt x="14111" y="15597"/>
                  </a:cubicBezTo>
                  <a:cubicBezTo>
                    <a:pt x="14737" y="15597"/>
                    <a:pt x="15564" y="15597"/>
                    <a:pt x="15991" y="14970"/>
                  </a:cubicBezTo>
                  <a:cubicBezTo>
                    <a:pt x="16517" y="14243"/>
                    <a:pt x="16191" y="13191"/>
                    <a:pt x="15665" y="12364"/>
                  </a:cubicBezTo>
                  <a:cubicBezTo>
                    <a:pt x="15138" y="11612"/>
                    <a:pt x="14412" y="10885"/>
                    <a:pt x="14311" y="9958"/>
                  </a:cubicBezTo>
                  <a:cubicBezTo>
                    <a:pt x="14111" y="8805"/>
                    <a:pt x="15038" y="7451"/>
                    <a:pt x="14512" y="6499"/>
                  </a:cubicBezTo>
                  <a:cubicBezTo>
                    <a:pt x="13885" y="5471"/>
                    <a:pt x="12432" y="5572"/>
                    <a:pt x="11605" y="4719"/>
                  </a:cubicBezTo>
                  <a:cubicBezTo>
                    <a:pt x="10652" y="3792"/>
                    <a:pt x="10752" y="1912"/>
                    <a:pt x="9625" y="1486"/>
                  </a:cubicBezTo>
                  <a:cubicBezTo>
                    <a:pt x="9401" y="1427"/>
                    <a:pt x="9171" y="1411"/>
                    <a:pt x="8942" y="1411"/>
                  </a:cubicBezTo>
                  <a:cubicBezTo>
                    <a:pt x="8699" y="1411"/>
                    <a:pt x="8456" y="1429"/>
                    <a:pt x="8223" y="1429"/>
                  </a:cubicBezTo>
                  <a:cubicBezTo>
                    <a:pt x="7935" y="1429"/>
                    <a:pt x="7662" y="1403"/>
                    <a:pt x="7419" y="1286"/>
                  </a:cubicBezTo>
                  <a:cubicBezTo>
                    <a:pt x="7118" y="1085"/>
                    <a:pt x="6893" y="860"/>
                    <a:pt x="6592" y="559"/>
                  </a:cubicBezTo>
                  <a:cubicBezTo>
                    <a:pt x="6098" y="182"/>
                    <a:pt x="5523" y="1"/>
                    <a:pt x="4941"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551;p58">
              <a:extLst>
                <a:ext uri="{FF2B5EF4-FFF2-40B4-BE49-F238E27FC236}">
                  <a16:creationId xmlns:a16="http://schemas.microsoft.com/office/drawing/2014/main" id="{859E2E59-C036-4E6F-9C6D-2D74DE807C47}"/>
                </a:ext>
              </a:extLst>
            </p:cNvPr>
            <p:cNvSpPr/>
            <p:nvPr/>
          </p:nvSpPr>
          <p:spPr>
            <a:xfrm>
              <a:off x="5048426" y="2197084"/>
              <a:ext cx="234231" cy="223617"/>
            </a:xfrm>
            <a:custGeom>
              <a:avLst/>
              <a:gdLst/>
              <a:ahLst/>
              <a:cxnLst/>
              <a:rect l="l" t="t" r="r" b="b"/>
              <a:pathLst>
                <a:path w="16618" h="15865" fill="none" extrusionOk="0">
                  <a:moveTo>
                    <a:pt x="11605" y="4887"/>
                  </a:moveTo>
                  <a:cubicBezTo>
                    <a:pt x="12331" y="5639"/>
                    <a:pt x="13910" y="5514"/>
                    <a:pt x="14412" y="6567"/>
                  </a:cubicBezTo>
                  <a:cubicBezTo>
                    <a:pt x="15038" y="7619"/>
                    <a:pt x="14111" y="8872"/>
                    <a:pt x="14311" y="10025"/>
                  </a:cubicBezTo>
                  <a:cubicBezTo>
                    <a:pt x="14412" y="11053"/>
                    <a:pt x="15163" y="11679"/>
                    <a:pt x="15665" y="12531"/>
                  </a:cubicBezTo>
                  <a:cubicBezTo>
                    <a:pt x="16191" y="13359"/>
                    <a:pt x="16617" y="14411"/>
                    <a:pt x="15990" y="15138"/>
                  </a:cubicBezTo>
                  <a:cubicBezTo>
                    <a:pt x="15464" y="15664"/>
                    <a:pt x="14838" y="15765"/>
                    <a:pt x="14111" y="15765"/>
                  </a:cubicBezTo>
                  <a:cubicBezTo>
                    <a:pt x="13384" y="15664"/>
                    <a:pt x="12858" y="15439"/>
                    <a:pt x="12131" y="15439"/>
                  </a:cubicBezTo>
                  <a:cubicBezTo>
                    <a:pt x="11504" y="15539"/>
                    <a:pt x="10878" y="15865"/>
                    <a:pt x="10351" y="15765"/>
                  </a:cubicBezTo>
                  <a:cubicBezTo>
                    <a:pt x="9524" y="15765"/>
                    <a:pt x="8898" y="15238"/>
                    <a:pt x="8371" y="14612"/>
                  </a:cubicBezTo>
                  <a:cubicBezTo>
                    <a:pt x="7845" y="13885"/>
                    <a:pt x="7519" y="13158"/>
                    <a:pt x="7118" y="12406"/>
                  </a:cubicBezTo>
                  <a:cubicBezTo>
                    <a:pt x="7018" y="12206"/>
                    <a:pt x="6893" y="11905"/>
                    <a:pt x="6592" y="11780"/>
                  </a:cubicBezTo>
                  <a:cubicBezTo>
                    <a:pt x="6166" y="11579"/>
                    <a:pt x="5640" y="11679"/>
                    <a:pt x="5138" y="11679"/>
                  </a:cubicBezTo>
                  <a:cubicBezTo>
                    <a:pt x="3760" y="11579"/>
                    <a:pt x="3259" y="9900"/>
                    <a:pt x="2306" y="8872"/>
                  </a:cubicBezTo>
                  <a:cubicBezTo>
                    <a:pt x="1880" y="8346"/>
                    <a:pt x="1254" y="8020"/>
                    <a:pt x="853" y="7519"/>
                  </a:cubicBezTo>
                  <a:cubicBezTo>
                    <a:pt x="0" y="6366"/>
                    <a:pt x="326" y="4486"/>
                    <a:pt x="1053" y="3133"/>
                  </a:cubicBezTo>
                  <a:cubicBezTo>
                    <a:pt x="1579" y="2181"/>
                    <a:pt x="2306" y="1128"/>
                    <a:pt x="3359" y="501"/>
                  </a:cubicBezTo>
                  <a:cubicBezTo>
                    <a:pt x="4286" y="0"/>
                    <a:pt x="5765" y="0"/>
                    <a:pt x="6592" y="727"/>
                  </a:cubicBezTo>
                  <a:cubicBezTo>
                    <a:pt x="6792" y="927"/>
                    <a:pt x="7018" y="1253"/>
                    <a:pt x="7419" y="1454"/>
                  </a:cubicBezTo>
                  <a:cubicBezTo>
                    <a:pt x="8046" y="1754"/>
                    <a:pt x="8898" y="1353"/>
                    <a:pt x="9625" y="1654"/>
                  </a:cubicBezTo>
                  <a:cubicBezTo>
                    <a:pt x="10777" y="2080"/>
                    <a:pt x="10652" y="3960"/>
                    <a:pt x="11605" y="4887"/>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552;p58">
              <a:extLst>
                <a:ext uri="{FF2B5EF4-FFF2-40B4-BE49-F238E27FC236}">
                  <a16:creationId xmlns:a16="http://schemas.microsoft.com/office/drawing/2014/main" id="{78A38F67-EC72-4CEB-B44D-46E89934BE1E}"/>
                </a:ext>
              </a:extLst>
            </p:cNvPr>
            <p:cNvSpPr/>
            <p:nvPr/>
          </p:nvSpPr>
          <p:spPr>
            <a:xfrm>
              <a:off x="5063269" y="2227811"/>
              <a:ext cx="179458" cy="156159"/>
            </a:xfrm>
            <a:custGeom>
              <a:avLst/>
              <a:gdLst/>
              <a:ahLst/>
              <a:cxnLst/>
              <a:rect l="l" t="t" r="r" b="b"/>
              <a:pathLst>
                <a:path w="12732" h="11079" fill="none" extrusionOk="0">
                  <a:moveTo>
                    <a:pt x="12732" y="11078"/>
                  </a:moveTo>
                  <a:cubicBezTo>
                    <a:pt x="11078" y="8773"/>
                    <a:pt x="9399" y="6366"/>
                    <a:pt x="7318" y="4487"/>
                  </a:cubicBezTo>
                  <a:cubicBezTo>
                    <a:pt x="5213" y="2407"/>
                    <a:pt x="2707" y="727"/>
                    <a:pt x="0" y="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553;p58">
              <a:extLst>
                <a:ext uri="{FF2B5EF4-FFF2-40B4-BE49-F238E27FC236}">
                  <a16:creationId xmlns:a16="http://schemas.microsoft.com/office/drawing/2014/main" id="{5AE9321D-A259-4AC4-BADC-70F9083009DF}"/>
                </a:ext>
              </a:extLst>
            </p:cNvPr>
            <p:cNvSpPr/>
            <p:nvPr/>
          </p:nvSpPr>
          <p:spPr>
            <a:xfrm>
              <a:off x="4484979" y="1430147"/>
              <a:ext cx="121879" cy="182305"/>
            </a:xfrm>
            <a:custGeom>
              <a:avLst/>
              <a:gdLst/>
              <a:ahLst/>
              <a:cxnLst/>
              <a:rect l="l" t="t" r="r" b="b"/>
              <a:pathLst>
                <a:path w="8647" h="12934" fill="none" extrusionOk="0">
                  <a:moveTo>
                    <a:pt x="7920" y="6266"/>
                  </a:moveTo>
                  <a:cubicBezTo>
                    <a:pt x="8146" y="6467"/>
                    <a:pt x="8246" y="6667"/>
                    <a:pt x="8346" y="6893"/>
                  </a:cubicBezTo>
                  <a:lnTo>
                    <a:pt x="8346" y="6893"/>
                  </a:lnTo>
                  <a:cubicBezTo>
                    <a:pt x="8547" y="7419"/>
                    <a:pt x="8647" y="8046"/>
                    <a:pt x="8647" y="8672"/>
                  </a:cubicBezTo>
                  <a:cubicBezTo>
                    <a:pt x="8647" y="11053"/>
                    <a:pt x="6767" y="12933"/>
                    <a:pt x="4261" y="12933"/>
                  </a:cubicBezTo>
                  <a:cubicBezTo>
                    <a:pt x="1880" y="12933"/>
                    <a:pt x="0" y="11053"/>
                    <a:pt x="0" y="8672"/>
                  </a:cubicBezTo>
                  <a:cubicBezTo>
                    <a:pt x="0" y="8046"/>
                    <a:pt x="101" y="7419"/>
                    <a:pt x="301" y="6893"/>
                  </a:cubicBezTo>
                  <a:lnTo>
                    <a:pt x="301" y="6893"/>
                  </a:lnTo>
                  <a:cubicBezTo>
                    <a:pt x="401" y="6667"/>
                    <a:pt x="502" y="6467"/>
                    <a:pt x="627" y="6266"/>
                  </a:cubicBezTo>
                  <a:lnTo>
                    <a:pt x="3960" y="201"/>
                  </a:lnTo>
                  <a:cubicBezTo>
                    <a:pt x="3960" y="101"/>
                    <a:pt x="4161" y="1"/>
                    <a:pt x="4261" y="1"/>
                  </a:cubicBezTo>
                  <a:cubicBezTo>
                    <a:pt x="4487" y="1"/>
                    <a:pt x="4587" y="101"/>
                    <a:pt x="4687" y="201"/>
                  </a:cubicBezTo>
                  <a:close/>
                </a:path>
              </a:pathLst>
            </a:custGeom>
            <a:no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554;p58">
              <a:extLst>
                <a:ext uri="{FF2B5EF4-FFF2-40B4-BE49-F238E27FC236}">
                  <a16:creationId xmlns:a16="http://schemas.microsoft.com/office/drawing/2014/main" id="{99130726-548E-42CE-8A85-D75AF49CAFE1}"/>
                </a:ext>
              </a:extLst>
            </p:cNvPr>
            <p:cNvSpPr/>
            <p:nvPr/>
          </p:nvSpPr>
          <p:spPr>
            <a:xfrm>
              <a:off x="5376953" y="1739743"/>
              <a:ext cx="120484" cy="150718"/>
            </a:xfrm>
            <a:custGeom>
              <a:avLst/>
              <a:gdLst/>
              <a:ahLst/>
              <a:cxnLst/>
              <a:rect l="l" t="t" r="r" b="b"/>
              <a:pathLst>
                <a:path w="8548" h="10693" extrusionOk="0">
                  <a:moveTo>
                    <a:pt x="1255" y="0"/>
                  </a:moveTo>
                  <a:cubicBezTo>
                    <a:pt x="1023" y="0"/>
                    <a:pt x="804" y="49"/>
                    <a:pt x="627" y="166"/>
                  </a:cubicBezTo>
                  <a:cubicBezTo>
                    <a:pt x="101" y="492"/>
                    <a:pt x="201" y="1219"/>
                    <a:pt x="402" y="1745"/>
                  </a:cubicBezTo>
                  <a:cubicBezTo>
                    <a:pt x="502" y="2246"/>
                    <a:pt x="928" y="2773"/>
                    <a:pt x="828" y="3399"/>
                  </a:cubicBezTo>
                  <a:cubicBezTo>
                    <a:pt x="728" y="4126"/>
                    <a:pt x="1" y="4652"/>
                    <a:pt x="201" y="5379"/>
                  </a:cubicBezTo>
                  <a:cubicBezTo>
                    <a:pt x="302" y="6006"/>
                    <a:pt x="1254" y="6231"/>
                    <a:pt x="1555" y="6858"/>
                  </a:cubicBezTo>
                  <a:cubicBezTo>
                    <a:pt x="1981" y="7485"/>
                    <a:pt x="1655" y="8637"/>
                    <a:pt x="2282" y="9038"/>
                  </a:cubicBezTo>
                  <a:cubicBezTo>
                    <a:pt x="2607" y="9264"/>
                    <a:pt x="3234" y="9139"/>
                    <a:pt x="3535" y="9464"/>
                  </a:cubicBezTo>
                  <a:cubicBezTo>
                    <a:pt x="3635" y="9665"/>
                    <a:pt x="3760" y="9765"/>
                    <a:pt x="3860" y="9991"/>
                  </a:cubicBezTo>
                  <a:cubicBezTo>
                    <a:pt x="4162" y="10462"/>
                    <a:pt x="4719" y="10692"/>
                    <a:pt x="5243" y="10692"/>
                  </a:cubicBezTo>
                  <a:cubicBezTo>
                    <a:pt x="5415" y="10692"/>
                    <a:pt x="5585" y="10667"/>
                    <a:pt x="5740" y="10617"/>
                  </a:cubicBezTo>
                  <a:cubicBezTo>
                    <a:pt x="6367" y="10392"/>
                    <a:pt x="6993" y="9991"/>
                    <a:pt x="7394" y="9464"/>
                  </a:cubicBezTo>
                  <a:cubicBezTo>
                    <a:pt x="8021" y="8738"/>
                    <a:pt x="8547" y="7785"/>
                    <a:pt x="8246" y="6858"/>
                  </a:cubicBezTo>
                  <a:cubicBezTo>
                    <a:pt x="8021" y="6532"/>
                    <a:pt x="7720" y="6231"/>
                    <a:pt x="7620" y="5906"/>
                  </a:cubicBezTo>
                  <a:cubicBezTo>
                    <a:pt x="7194" y="5179"/>
                    <a:pt x="7194" y="4126"/>
                    <a:pt x="6367" y="3825"/>
                  </a:cubicBezTo>
                  <a:cubicBezTo>
                    <a:pt x="6041" y="3725"/>
                    <a:pt x="5740" y="3825"/>
                    <a:pt x="5515" y="3500"/>
                  </a:cubicBezTo>
                  <a:cubicBezTo>
                    <a:pt x="5414" y="3399"/>
                    <a:pt x="5314" y="3199"/>
                    <a:pt x="5314" y="3099"/>
                  </a:cubicBezTo>
                  <a:cubicBezTo>
                    <a:pt x="5214" y="2572"/>
                    <a:pt x="5114" y="2146"/>
                    <a:pt x="4888" y="1620"/>
                  </a:cubicBezTo>
                  <a:cubicBezTo>
                    <a:pt x="4788" y="1219"/>
                    <a:pt x="4487" y="793"/>
                    <a:pt x="3961" y="693"/>
                  </a:cubicBezTo>
                  <a:cubicBezTo>
                    <a:pt x="3798" y="592"/>
                    <a:pt x="3616" y="567"/>
                    <a:pt x="3434" y="567"/>
                  </a:cubicBezTo>
                  <a:cubicBezTo>
                    <a:pt x="3253" y="567"/>
                    <a:pt x="3071" y="592"/>
                    <a:pt x="2908" y="592"/>
                  </a:cubicBezTo>
                  <a:cubicBezTo>
                    <a:pt x="2507" y="492"/>
                    <a:pt x="2181" y="266"/>
                    <a:pt x="1755" y="66"/>
                  </a:cubicBezTo>
                  <a:cubicBezTo>
                    <a:pt x="1589" y="24"/>
                    <a:pt x="1419" y="0"/>
                    <a:pt x="1255"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555;p58">
              <a:extLst>
                <a:ext uri="{FF2B5EF4-FFF2-40B4-BE49-F238E27FC236}">
                  <a16:creationId xmlns:a16="http://schemas.microsoft.com/office/drawing/2014/main" id="{80D77656-4C06-4181-BDAE-1738D3B83160}"/>
                </a:ext>
              </a:extLst>
            </p:cNvPr>
            <p:cNvSpPr/>
            <p:nvPr/>
          </p:nvSpPr>
          <p:spPr>
            <a:xfrm>
              <a:off x="5357530" y="1744902"/>
              <a:ext cx="120822" cy="153325"/>
            </a:xfrm>
            <a:custGeom>
              <a:avLst/>
              <a:gdLst/>
              <a:ahLst/>
              <a:cxnLst/>
              <a:rect l="l" t="t" r="r" b="b"/>
              <a:pathLst>
                <a:path w="8572" h="10878" fill="none" extrusionOk="0">
                  <a:moveTo>
                    <a:pt x="1579" y="6893"/>
                  </a:moveTo>
                  <a:cubicBezTo>
                    <a:pt x="1254" y="6392"/>
                    <a:pt x="426" y="6166"/>
                    <a:pt x="226" y="5540"/>
                  </a:cubicBezTo>
                  <a:cubicBezTo>
                    <a:pt x="0" y="4813"/>
                    <a:pt x="752" y="4186"/>
                    <a:pt x="853" y="3459"/>
                  </a:cubicBezTo>
                  <a:cubicBezTo>
                    <a:pt x="953" y="2933"/>
                    <a:pt x="627" y="2407"/>
                    <a:pt x="426" y="1780"/>
                  </a:cubicBezTo>
                  <a:cubicBezTo>
                    <a:pt x="226" y="1254"/>
                    <a:pt x="126" y="627"/>
                    <a:pt x="627" y="226"/>
                  </a:cubicBezTo>
                  <a:cubicBezTo>
                    <a:pt x="953" y="1"/>
                    <a:pt x="1379" y="126"/>
                    <a:pt x="1780" y="226"/>
                  </a:cubicBezTo>
                  <a:cubicBezTo>
                    <a:pt x="2206" y="327"/>
                    <a:pt x="2507" y="527"/>
                    <a:pt x="2933" y="627"/>
                  </a:cubicBezTo>
                  <a:cubicBezTo>
                    <a:pt x="3359" y="753"/>
                    <a:pt x="3660" y="627"/>
                    <a:pt x="3985" y="753"/>
                  </a:cubicBezTo>
                  <a:cubicBezTo>
                    <a:pt x="4512" y="953"/>
                    <a:pt x="4812" y="1254"/>
                    <a:pt x="5013" y="1780"/>
                  </a:cubicBezTo>
                  <a:cubicBezTo>
                    <a:pt x="5138" y="2206"/>
                    <a:pt x="5238" y="2733"/>
                    <a:pt x="5339" y="3134"/>
                  </a:cubicBezTo>
                  <a:cubicBezTo>
                    <a:pt x="5339" y="3359"/>
                    <a:pt x="5439" y="3560"/>
                    <a:pt x="5539" y="3660"/>
                  </a:cubicBezTo>
                  <a:cubicBezTo>
                    <a:pt x="5765" y="3885"/>
                    <a:pt x="6166" y="3885"/>
                    <a:pt x="6391" y="3986"/>
                  </a:cubicBezTo>
                  <a:cubicBezTo>
                    <a:pt x="7218" y="4186"/>
                    <a:pt x="7218" y="5239"/>
                    <a:pt x="7645" y="5966"/>
                  </a:cubicBezTo>
                  <a:cubicBezTo>
                    <a:pt x="7845" y="6392"/>
                    <a:pt x="8046" y="6692"/>
                    <a:pt x="8271" y="7018"/>
                  </a:cubicBezTo>
                  <a:cubicBezTo>
                    <a:pt x="8572" y="7845"/>
                    <a:pt x="8046" y="8898"/>
                    <a:pt x="7519" y="9525"/>
                  </a:cubicBezTo>
                  <a:cubicBezTo>
                    <a:pt x="7018" y="10026"/>
                    <a:pt x="6492" y="10552"/>
                    <a:pt x="5765" y="10652"/>
                  </a:cubicBezTo>
                  <a:cubicBezTo>
                    <a:pt x="5138" y="10878"/>
                    <a:pt x="4286" y="10652"/>
                    <a:pt x="3885" y="10026"/>
                  </a:cubicBezTo>
                  <a:cubicBezTo>
                    <a:pt x="3760" y="9926"/>
                    <a:pt x="3660" y="9725"/>
                    <a:pt x="3559" y="9625"/>
                  </a:cubicBezTo>
                  <a:cubicBezTo>
                    <a:pt x="3133" y="9299"/>
                    <a:pt x="2632" y="9399"/>
                    <a:pt x="2306" y="9098"/>
                  </a:cubicBezTo>
                  <a:cubicBezTo>
                    <a:pt x="1680" y="8672"/>
                    <a:pt x="2005" y="7645"/>
                    <a:pt x="1579" y="6893"/>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556;p58">
              <a:extLst>
                <a:ext uri="{FF2B5EF4-FFF2-40B4-BE49-F238E27FC236}">
                  <a16:creationId xmlns:a16="http://schemas.microsoft.com/office/drawing/2014/main" id="{143A209A-0BB6-48D7-A20A-F7401DC89C19}"/>
                </a:ext>
              </a:extLst>
            </p:cNvPr>
            <p:cNvSpPr/>
            <p:nvPr/>
          </p:nvSpPr>
          <p:spPr>
            <a:xfrm>
              <a:off x="5379786" y="1768567"/>
              <a:ext cx="82315" cy="117651"/>
            </a:xfrm>
            <a:custGeom>
              <a:avLst/>
              <a:gdLst/>
              <a:ahLst/>
              <a:cxnLst/>
              <a:rect l="l" t="t" r="r" b="b"/>
              <a:pathLst>
                <a:path w="5840" h="8347" fill="none" extrusionOk="0">
                  <a:moveTo>
                    <a:pt x="0" y="1"/>
                  </a:moveTo>
                  <a:cubicBezTo>
                    <a:pt x="627" y="1580"/>
                    <a:pt x="1253" y="3234"/>
                    <a:pt x="2181" y="4713"/>
                  </a:cubicBezTo>
                  <a:cubicBezTo>
                    <a:pt x="3133" y="6166"/>
                    <a:pt x="4286" y="7520"/>
                    <a:pt x="5840" y="8347"/>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557;p58">
              <a:extLst>
                <a:ext uri="{FF2B5EF4-FFF2-40B4-BE49-F238E27FC236}">
                  <a16:creationId xmlns:a16="http://schemas.microsoft.com/office/drawing/2014/main" id="{E3F1D828-8397-4148-8F35-D91BAF1E6DFE}"/>
                </a:ext>
              </a:extLst>
            </p:cNvPr>
            <p:cNvSpPr/>
            <p:nvPr/>
          </p:nvSpPr>
          <p:spPr>
            <a:xfrm>
              <a:off x="5513674" y="1724704"/>
              <a:ext cx="139893" cy="130069"/>
            </a:xfrm>
            <a:custGeom>
              <a:avLst/>
              <a:gdLst/>
              <a:ahLst/>
              <a:cxnLst/>
              <a:rect l="l" t="t" r="r" b="b"/>
              <a:pathLst>
                <a:path w="9925" h="9228" extrusionOk="0">
                  <a:moveTo>
                    <a:pt x="8911" y="1"/>
                  </a:moveTo>
                  <a:cubicBezTo>
                    <a:pt x="8598" y="1"/>
                    <a:pt x="8254" y="114"/>
                    <a:pt x="7945" y="306"/>
                  </a:cubicBezTo>
                  <a:cubicBezTo>
                    <a:pt x="7519" y="607"/>
                    <a:pt x="6993" y="1033"/>
                    <a:pt x="6466" y="1033"/>
                  </a:cubicBezTo>
                  <a:cubicBezTo>
                    <a:pt x="5901" y="1033"/>
                    <a:pt x="5336" y="714"/>
                    <a:pt x="4818" y="714"/>
                  </a:cubicBezTo>
                  <a:cubicBezTo>
                    <a:pt x="4670" y="714"/>
                    <a:pt x="4525" y="740"/>
                    <a:pt x="4386" y="807"/>
                  </a:cubicBezTo>
                  <a:cubicBezTo>
                    <a:pt x="3760" y="1133"/>
                    <a:pt x="3760" y="1960"/>
                    <a:pt x="3233" y="2486"/>
                  </a:cubicBezTo>
                  <a:cubicBezTo>
                    <a:pt x="2607" y="3013"/>
                    <a:pt x="1454" y="2812"/>
                    <a:pt x="1153" y="3539"/>
                  </a:cubicBezTo>
                  <a:cubicBezTo>
                    <a:pt x="1053" y="3940"/>
                    <a:pt x="1253" y="4466"/>
                    <a:pt x="953" y="4892"/>
                  </a:cubicBezTo>
                  <a:cubicBezTo>
                    <a:pt x="827" y="4993"/>
                    <a:pt x="727" y="5093"/>
                    <a:pt x="526" y="5318"/>
                  </a:cubicBezTo>
                  <a:cubicBezTo>
                    <a:pt x="100" y="5820"/>
                    <a:pt x="0" y="6672"/>
                    <a:pt x="326" y="7298"/>
                  </a:cubicBezTo>
                  <a:cubicBezTo>
                    <a:pt x="627" y="7925"/>
                    <a:pt x="1153" y="8326"/>
                    <a:pt x="1780" y="8652"/>
                  </a:cubicBezTo>
                  <a:cubicBezTo>
                    <a:pt x="2303" y="8985"/>
                    <a:pt x="2917" y="9228"/>
                    <a:pt x="3481" y="9228"/>
                  </a:cubicBezTo>
                  <a:cubicBezTo>
                    <a:pt x="3808" y="9228"/>
                    <a:pt x="4119" y="9146"/>
                    <a:pt x="4386" y="8953"/>
                  </a:cubicBezTo>
                  <a:cubicBezTo>
                    <a:pt x="4712" y="8752"/>
                    <a:pt x="4912" y="8451"/>
                    <a:pt x="5213" y="8226"/>
                  </a:cubicBezTo>
                  <a:cubicBezTo>
                    <a:pt x="5840" y="7599"/>
                    <a:pt x="6993" y="7399"/>
                    <a:pt x="7093" y="6572"/>
                  </a:cubicBezTo>
                  <a:cubicBezTo>
                    <a:pt x="7093" y="6246"/>
                    <a:pt x="6993" y="5945"/>
                    <a:pt x="7218" y="5719"/>
                  </a:cubicBezTo>
                  <a:cubicBezTo>
                    <a:pt x="7218" y="5519"/>
                    <a:pt x="7419" y="5419"/>
                    <a:pt x="7619" y="5419"/>
                  </a:cubicBezTo>
                  <a:cubicBezTo>
                    <a:pt x="8045" y="5193"/>
                    <a:pt x="8572" y="4993"/>
                    <a:pt x="8872" y="4792"/>
                  </a:cubicBezTo>
                  <a:cubicBezTo>
                    <a:pt x="9298" y="4466"/>
                    <a:pt x="9724" y="4166"/>
                    <a:pt x="9724" y="3639"/>
                  </a:cubicBezTo>
                  <a:cubicBezTo>
                    <a:pt x="9825" y="3313"/>
                    <a:pt x="9724" y="2912"/>
                    <a:pt x="9599" y="2486"/>
                  </a:cubicBezTo>
                  <a:cubicBezTo>
                    <a:pt x="9599" y="2186"/>
                    <a:pt x="9825" y="1760"/>
                    <a:pt x="9825" y="1333"/>
                  </a:cubicBezTo>
                  <a:cubicBezTo>
                    <a:pt x="9925" y="932"/>
                    <a:pt x="9825" y="506"/>
                    <a:pt x="9499" y="181"/>
                  </a:cubicBezTo>
                  <a:cubicBezTo>
                    <a:pt x="9334" y="57"/>
                    <a:pt x="9130" y="1"/>
                    <a:pt x="8911"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558;p58">
              <a:extLst>
                <a:ext uri="{FF2B5EF4-FFF2-40B4-BE49-F238E27FC236}">
                  <a16:creationId xmlns:a16="http://schemas.microsoft.com/office/drawing/2014/main" id="{CF27334F-428E-4A56-A816-54EF646739B0}"/>
                </a:ext>
              </a:extLst>
            </p:cNvPr>
            <p:cNvSpPr/>
            <p:nvPr/>
          </p:nvSpPr>
          <p:spPr>
            <a:xfrm>
              <a:off x="5504837" y="1705337"/>
              <a:ext cx="138497" cy="135312"/>
            </a:xfrm>
            <a:custGeom>
              <a:avLst/>
              <a:gdLst/>
              <a:ahLst/>
              <a:cxnLst/>
              <a:rect l="l" t="t" r="r" b="b"/>
              <a:pathLst>
                <a:path w="9826" h="9600" fill="none" extrusionOk="0">
                  <a:moveTo>
                    <a:pt x="3133" y="2607"/>
                  </a:moveTo>
                  <a:cubicBezTo>
                    <a:pt x="3660" y="2181"/>
                    <a:pt x="3660" y="1254"/>
                    <a:pt x="4286" y="928"/>
                  </a:cubicBezTo>
                  <a:cubicBezTo>
                    <a:pt x="4913" y="627"/>
                    <a:pt x="5640" y="1254"/>
                    <a:pt x="6367" y="1154"/>
                  </a:cubicBezTo>
                  <a:cubicBezTo>
                    <a:pt x="6893" y="1154"/>
                    <a:pt x="7419" y="727"/>
                    <a:pt x="7945" y="427"/>
                  </a:cubicBezTo>
                  <a:cubicBezTo>
                    <a:pt x="8346" y="201"/>
                    <a:pt x="9098" y="1"/>
                    <a:pt x="9499" y="427"/>
                  </a:cubicBezTo>
                  <a:cubicBezTo>
                    <a:pt x="9825" y="627"/>
                    <a:pt x="9825" y="1053"/>
                    <a:pt x="9725" y="1454"/>
                  </a:cubicBezTo>
                  <a:cubicBezTo>
                    <a:pt x="9725" y="1880"/>
                    <a:pt x="9600" y="2306"/>
                    <a:pt x="9499" y="2707"/>
                  </a:cubicBezTo>
                  <a:cubicBezTo>
                    <a:pt x="9600" y="3033"/>
                    <a:pt x="9725" y="3434"/>
                    <a:pt x="9600" y="3760"/>
                  </a:cubicBezTo>
                  <a:cubicBezTo>
                    <a:pt x="9600" y="4286"/>
                    <a:pt x="9199" y="4587"/>
                    <a:pt x="8873" y="4913"/>
                  </a:cubicBezTo>
                  <a:cubicBezTo>
                    <a:pt x="8472" y="5214"/>
                    <a:pt x="7945" y="5314"/>
                    <a:pt x="7519" y="5540"/>
                  </a:cubicBezTo>
                  <a:cubicBezTo>
                    <a:pt x="7319" y="5640"/>
                    <a:pt x="7219" y="5640"/>
                    <a:pt x="7093" y="5840"/>
                  </a:cubicBezTo>
                  <a:cubicBezTo>
                    <a:pt x="6893" y="6066"/>
                    <a:pt x="6993" y="6467"/>
                    <a:pt x="6993" y="6692"/>
                  </a:cubicBezTo>
                  <a:cubicBezTo>
                    <a:pt x="6893" y="7519"/>
                    <a:pt x="5840" y="7820"/>
                    <a:pt x="5214" y="8246"/>
                  </a:cubicBezTo>
                  <a:cubicBezTo>
                    <a:pt x="4913" y="8572"/>
                    <a:pt x="4587" y="8873"/>
                    <a:pt x="4286" y="9073"/>
                  </a:cubicBezTo>
                  <a:cubicBezTo>
                    <a:pt x="3559" y="9600"/>
                    <a:pt x="2507" y="9299"/>
                    <a:pt x="1680" y="8873"/>
                  </a:cubicBezTo>
                  <a:cubicBezTo>
                    <a:pt x="1153" y="8572"/>
                    <a:pt x="527" y="8046"/>
                    <a:pt x="201" y="7419"/>
                  </a:cubicBezTo>
                  <a:cubicBezTo>
                    <a:pt x="1" y="6793"/>
                    <a:pt x="1" y="5941"/>
                    <a:pt x="527" y="5439"/>
                  </a:cubicBezTo>
                  <a:cubicBezTo>
                    <a:pt x="627" y="5314"/>
                    <a:pt x="727" y="5214"/>
                    <a:pt x="953" y="5013"/>
                  </a:cubicBezTo>
                  <a:cubicBezTo>
                    <a:pt x="1153" y="4587"/>
                    <a:pt x="953" y="4061"/>
                    <a:pt x="1153" y="3660"/>
                  </a:cubicBezTo>
                  <a:cubicBezTo>
                    <a:pt x="1454" y="3033"/>
                    <a:pt x="2507" y="3134"/>
                    <a:pt x="3133" y="2607"/>
                  </a:cubicBezTo>
                  <a:close/>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559;p58">
              <a:extLst>
                <a:ext uri="{FF2B5EF4-FFF2-40B4-BE49-F238E27FC236}">
                  <a16:creationId xmlns:a16="http://schemas.microsoft.com/office/drawing/2014/main" id="{BE85DA0B-446A-4765-87CD-E99AF8731C90}"/>
                </a:ext>
              </a:extLst>
            </p:cNvPr>
            <p:cNvSpPr/>
            <p:nvPr/>
          </p:nvSpPr>
          <p:spPr>
            <a:xfrm>
              <a:off x="5521088" y="1727241"/>
              <a:ext cx="99990" cy="103161"/>
            </a:xfrm>
            <a:custGeom>
              <a:avLst/>
              <a:gdLst/>
              <a:ahLst/>
              <a:cxnLst/>
              <a:rect l="l" t="t" r="r" b="b"/>
              <a:pathLst>
                <a:path w="7094" h="7319" fill="none" extrusionOk="0">
                  <a:moveTo>
                    <a:pt x="7093" y="1"/>
                  </a:moveTo>
                  <a:cubicBezTo>
                    <a:pt x="5640" y="953"/>
                    <a:pt x="4186" y="1880"/>
                    <a:pt x="2933" y="3033"/>
                  </a:cubicBezTo>
                  <a:cubicBezTo>
                    <a:pt x="1680" y="4186"/>
                    <a:pt x="527" y="5640"/>
                    <a:pt x="0" y="7319"/>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560;p58">
              <a:extLst>
                <a:ext uri="{FF2B5EF4-FFF2-40B4-BE49-F238E27FC236}">
                  <a16:creationId xmlns:a16="http://schemas.microsoft.com/office/drawing/2014/main" id="{4F587F64-BFF6-4C6E-B126-D4D662F1D361}"/>
                </a:ext>
              </a:extLst>
            </p:cNvPr>
            <p:cNvSpPr/>
            <p:nvPr/>
          </p:nvSpPr>
          <p:spPr>
            <a:xfrm>
              <a:off x="5591746" y="3678835"/>
              <a:ext cx="104571" cy="89179"/>
            </a:xfrm>
            <a:custGeom>
              <a:avLst/>
              <a:gdLst/>
              <a:ahLst/>
              <a:cxnLst/>
              <a:rect l="l" t="t" r="r" b="b"/>
              <a:pathLst>
                <a:path w="7419" h="6327" extrusionOk="0">
                  <a:moveTo>
                    <a:pt x="6791" y="0"/>
                  </a:moveTo>
                  <a:cubicBezTo>
                    <a:pt x="6759" y="0"/>
                    <a:pt x="6725" y="4"/>
                    <a:pt x="6692" y="12"/>
                  </a:cubicBezTo>
                  <a:cubicBezTo>
                    <a:pt x="6165" y="12"/>
                    <a:pt x="5940" y="539"/>
                    <a:pt x="5439" y="639"/>
                  </a:cubicBezTo>
                  <a:cubicBezTo>
                    <a:pt x="5337" y="709"/>
                    <a:pt x="5238" y="736"/>
                    <a:pt x="5136" y="736"/>
                  </a:cubicBezTo>
                  <a:cubicBezTo>
                    <a:pt x="4913" y="736"/>
                    <a:pt x="4679" y="608"/>
                    <a:pt x="4386" y="539"/>
                  </a:cubicBezTo>
                  <a:cubicBezTo>
                    <a:pt x="4270" y="503"/>
                    <a:pt x="4131" y="480"/>
                    <a:pt x="3995" y="480"/>
                  </a:cubicBezTo>
                  <a:cubicBezTo>
                    <a:pt x="3750" y="480"/>
                    <a:pt x="3514" y="555"/>
                    <a:pt x="3434" y="764"/>
                  </a:cubicBezTo>
                  <a:cubicBezTo>
                    <a:pt x="3233" y="965"/>
                    <a:pt x="3333" y="1266"/>
                    <a:pt x="3133" y="1491"/>
                  </a:cubicBezTo>
                  <a:cubicBezTo>
                    <a:pt x="3059" y="1638"/>
                    <a:pt x="2919" y="1731"/>
                    <a:pt x="2731" y="1731"/>
                  </a:cubicBezTo>
                  <a:cubicBezTo>
                    <a:pt x="2662" y="1731"/>
                    <a:pt x="2587" y="1719"/>
                    <a:pt x="2506" y="1692"/>
                  </a:cubicBezTo>
                  <a:cubicBezTo>
                    <a:pt x="2306" y="1692"/>
                    <a:pt x="2080" y="1591"/>
                    <a:pt x="1779" y="1591"/>
                  </a:cubicBezTo>
                  <a:cubicBezTo>
                    <a:pt x="1715" y="1581"/>
                    <a:pt x="1649" y="1576"/>
                    <a:pt x="1583" y="1576"/>
                  </a:cubicBezTo>
                  <a:cubicBezTo>
                    <a:pt x="1006" y="1576"/>
                    <a:pt x="382" y="1957"/>
                    <a:pt x="0" y="2519"/>
                  </a:cubicBezTo>
                  <a:lnTo>
                    <a:pt x="0" y="2644"/>
                  </a:lnTo>
                  <a:cubicBezTo>
                    <a:pt x="0" y="2744"/>
                    <a:pt x="100" y="2744"/>
                    <a:pt x="201" y="2744"/>
                  </a:cubicBezTo>
                  <a:cubicBezTo>
                    <a:pt x="426" y="2845"/>
                    <a:pt x="627" y="3045"/>
                    <a:pt x="727" y="3371"/>
                  </a:cubicBezTo>
                  <a:cubicBezTo>
                    <a:pt x="782" y="3193"/>
                    <a:pt x="963" y="3112"/>
                    <a:pt x="1170" y="3112"/>
                  </a:cubicBezTo>
                  <a:cubicBezTo>
                    <a:pt x="1342" y="3112"/>
                    <a:pt x="1531" y="3168"/>
                    <a:pt x="1679" y="3271"/>
                  </a:cubicBezTo>
                  <a:cubicBezTo>
                    <a:pt x="1980" y="3471"/>
                    <a:pt x="2180" y="3772"/>
                    <a:pt x="2506" y="3997"/>
                  </a:cubicBezTo>
                  <a:cubicBezTo>
                    <a:pt x="2932" y="4198"/>
                    <a:pt x="3559" y="4198"/>
                    <a:pt x="3860" y="4624"/>
                  </a:cubicBezTo>
                  <a:cubicBezTo>
                    <a:pt x="3960" y="4925"/>
                    <a:pt x="3960" y="5451"/>
                    <a:pt x="4185" y="5652"/>
                  </a:cubicBezTo>
                  <a:cubicBezTo>
                    <a:pt x="4342" y="5779"/>
                    <a:pt x="4519" y="5807"/>
                    <a:pt x="4700" y="5807"/>
                  </a:cubicBezTo>
                  <a:cubicBezTo>
                    <a:pt x="4840" y="5807"/>
                    <a:pt x="4983" y="5791"/>
                    <a:pt x="5123" y="5791"/>
                  </a:cubicBezTo>
                  <a:cubicBezTo>
                    <a:pt x="5267" y="5791"/>
                    <a:pt x="5408" y="5808"/>
                    <a:pt x="5539" y="5877"/>
                  </a:cubicBezTo>
                  <a:cubicBezTo>
                    <a:pt x="5739" y="5977"/>
                    <a:pt x="5940" y="6178"/>
                    <a:pt x="6266" y="6278"/>
                  </a:cubicBezTo>
                  <a:cubicBezTo>
                    <a:pt x="6344" y="6311"/>
                    <a:pt x="6437" y="6326"/>
                    <a:pt x="6537" y="6326"/>
                  </a:cubicBezTo>
                  <a:cubicBezTo>
                    <a:pt x="6820" y="6326"/>
                    <a:pt x="7151" y="6200"/>
                    <a:pt x="7318" y="5977"/>
                  </a:cubicBezTo>
                  <a:cubicBezTo>
                    <a:pt x="7419" y="5877"/>
                    <a:pt x="7419" y="5777"/>
                    <a:pt x="7419" y="5652"/>
                  </a:cubicBezTo>
                  <a:cubicBezTo>
                    <a:pt x="7318" y="5551"/>
                    <a:pt x="7093" y="5551"/>
                    <a:pt x="6892" y="5551"/>
                  </a:cubicBezTo>
                  <a:cubicBezTo>
                    <a:pt x="6366" y="5351"/>
                    <a:pt x="6892" y="4298"/>
                    <a:pt x="6466" y="4098"/>
                  </a:cubicBezTo>
                  <a:cubicBezTo>
                    <a:pt x="6391" y="4048"/>
                    <a:pt x="6314" y="4029"/>
                    <a:pt x="6237" y="4029"/>
                  </a:cubicBezTo>
                  <a:cubicBezTo>
                    <a:pt x="6004" y="4029"/>
                    <a:pt x="5764" y="4198"/>
                    <a:pt x="5539" y="4198"/>
                  </a:cubicBezTo>
                  <a:cubicBezTo>
                    <a:pt x="5013" y="4198"/>
                    <a:pt x="4812" y="3672"/>
                    <a:pt x="4586" y="3271"/>
                  </a:cubicBezTo>
                  <a:cubicBezTo>
                    <a:pt x="4586" y="2945"/>
                    <a:pt x="4486" y="2744"/>
                    <a:pt x="4586" y="2519"/>
                  </a:cubicBezTo>
                  <a:cubicBezTo>
                    <a:pt x="4586" y="2346"/>
                    <a:pt x="4755" y="2098"/>
                    <a:pt x="4930" y="2098"/>
                  </a:cubicBezTo>
                  <a:cubicBezTo>
                    <a:pt x="4957" y="2098"/>
                    <a:pt x="4985" y="2104"/>
                    <a:pt x="5013" y="2118"/>
                  </a:cubicBezTo>
                  <a:cubicBezTo>
                    <a:pt x="5213" y="2118"/>
                    <a:pt x="5313" y="2218"/>
                    <a:pt x="5539" y="2218"/>
                  </a:cubicBezTo>
                  <a:cubicBezTo>
                    <a:pt x="5739" y="2218"/>
                    <a:pt x="5739" y="1892"/>
                    <a:pt x="5840" y="1692"/>
                  </a:cubicBezTo>
                  <a:cubicBezTo>
                    <a:pt x="6165" y="1165"/>
                    <a:pt x="6892" y="1266"/>
                    <a:pt x="7193" y="865"/>
                  </a:cubicBezTo>
                  <a:cubicBezTo>
                    <a:pt x="7400" y="474"/>
                    <a:pt x="7144" y="0"/>
                    <a:pt x="6791" y="0"/>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561;p58">
              <a:extLst>
                <a:ext uri="{FF2B5EF4-FFF2-40B4-BE49-F238E27FC236}">
                  <a16:creationId xmlns:a16="http://schemas.microsoft.com/office/drawing/2014/main" id="{6F3FAAE4-7153-4D6F-8F00-BFFAF8B68C02}"/>
                </a:ext>
              </a:extLst>
            </p:cNvPr>
            <p:cNvSpPr/>
            <p:nvPr/>
          </p:nvSpPr>
          <p:spPr>
            <a:xfrm>
              <a:off x="5569490" y="3619128"/>
              <a:ext cx="153325" cy="74732"/>
            </a:xfrm>
            <a:custGeom>
              <a:avLst/>
              <a:gdLst/>
              <a:ahLst/>
              <a:cxnLst/>
              <a:rect l="l" t="t" r="r" b="b"/>
              <a:pathLst>
                <a:path w="10878" h="5302" extrusionOk="0">
                  <a:moveTo>
                    <a:pt x="9840" y="1"/>
                  </a:moveTo>
                  <a:cubicBezTo>
                    <a:pt x="9687" y="1"/>
                    <a:pt x="9536" y="29"/>
                    <a:pt x="9399" y="88"/>
                  </a:cubicBezTo>
                  <a:cubicBezTo>
                    <a:pt x="8998" y="289"/>
                    <a:pt x="8572" y="915"/>
                    <a:pt x="8045" y="915"/>
                  </a:cubicBezTo>
                  <a:cubicBezTo>
                    <a:pt x="7792" y="831"/>
                    <a:pt x="7521" y="586"/>
                    <a:pt x="7262" y="586"/>
                  </a:cubicBezTo>
                  <a:cubicBezTo>
                    <a:pt x="7213" y="586"/>
                    <a:pt x="7165" y="595"/>
                    <a:pt x="7118" y="614"/>
                  </a:cubicBezTo>
                  <a:cubicBezTo>
                    <a:pt x="6592" y="815"/>
                    <a:pt x="6792" y="1742"/>
                    <a:pt x="6391" y="2068"/>
                  </a:cubicBezTo>
                  <a:cubicBezTo>
                    <a:pt x="6248" y="2184"/>
                    <a:pt x="6081" y="2222"/>
                    <a:pt x="5903" y="2222"/>
                  </a:cubicBezTo>
                  <a:cubicBezTo>
                    <a:pt x="5564" y="2222"/>
                    <a:pt x="5186" y="2083"/>
                    <a:pt x="4865" y="2083"/>
                  </a:cubicBezTo>
                  <a:cubicBezTo>
                    <a:pt x="4736" y="2083"/>
                    <a:pt x="4616" y="2106"/>
                    <a:pt x="4511" y="2168"/>
                  </a:cubicBezTo>
                  <a:cubicBezTo>
                    <a:pt x="4286" y="2369"/>
                    <a:pt x="4186" y="2795"/>
                    <a:pt x="4085" y="2995"/>
                  </a:cubicBezTo>
                  <a:cubicBezTo>
                    <a:pt x="3914" y="3359"/>
                    <a:pt x="3506" y="3649"/>
                    <a:pt x="3064" y="3649"/>
                  </a:cubicBezTo>
                  <a:cubicBezTo>
                    <a:pt x="2987" y="3649"/>
                    <a:pt x="2910" y="3640"/>
                    <a:pt x="2832" y="3622"/>
                  </a:cubicBezTo>
                  <a:cubicBezTo>
                    <a:pt x="2672" y="3622"/>
                    <a:pt x="2431" y="3494"/>
                    <a:pt x="2239" y="3494"/>
                  </a:cubicBezTo>
                  <a:cubicBezTo>
                    <a:pt x="2191" y="3494"/>
                    <a:pt x="2145" y="3502"/>
                    <a:pt x="2105" y="3522"/>
                  </a:cubicBezTo>
                  <a:cubicBezTo>
                    <a:pt x="1780" y="3622"/>
                    <a:pt x="1579" y="3948"/>
                    <a:pt x="1379" y="4148"/>
                  </a:cubicBezTo>
                  <a:cubicBezTo>
                    <a:pt x="1159" y="4435"/>
                    <a:pt x="849" y="4529"/>
                    <a:pt x="547" y="4529"/>
                  </a:cubicBezTo>
                  <a:cubicBezTo>
                    <a:pt x="401" y="4529"/>
                    <a:pt x="256" y="4507"/>
                    <a:pt x="125" y="4474"/>
                  </a:cubicBezTo>
                  <a:lnTo>
                    <a:pt x="125" y="4474"/>
                  </a:lnTo>
                  <a:cubicBezTo>
                    <a:pt x="0" y="4875"/>
                    <a:pt x="426" y="5301"/>
                    <a:pt x="852" y="5301"/>
                  </a:cubicBezTo>
                  <a:cubicBezTo>
                    <a:pt x="1340" y="5208"/>
                    <a:pt x="1634" y="4664"/>
                    <a:pt x="2013" y="4664"/>
                  </a:cubicBezTo>
                  <a:cubicBezTo>
                    <a:pt x="2043" y="4664"/>
                    <a:pt x="2074" y="4667"/>
                    <a:pt x="2105" y="4675"/>
                  </a:cubicBezTo>
                  <a:cubicBezTo>
                    <a:pt x="2442" y="4675"/>
                    <a:pt x="2725" y="4904"/>
                    <a:pt x="3059" y="4904"/>
                  </a:cubicBezTo>
                  <a:cubicBezTo>
                    <a:pt x="3123" y="4904"/>
                    <a:pt x="3189" y="4895"/>
                    <a:pt x="3258" y="4875"/>
                  </a:cubicBezTo>
                  <a:cubicBezTo>
                    <a:pt x="3559" y="4775"/>
                    <a:pt x="3559" y="4248"/>
                    <a:pt x="3759" y="4048"/>
                  </a:cubicBezTo>
                  <a:cubicBezTo>
                    <a:pt x="3896" y="3922"/>
                    <a:pt x="4068" y="3866"/>
                    <a:pt x="4243" y="3866"/>
                  </a:cubicBezTo>
                  <a:cubicBezTo>
                    <a:pt x="4487" y="3866"/>
                    <a:pt x="4738" y="3973"/>
                    <a:pt x="4912" y="4148"/>
                  </a:cubicBezTo>
                  <a:cubicBezTo>
                    <a:pt x="5238" y="4374"/>
                    <a:pt x="5539" y="4675"/>
                    <a:pt x="5965" y="4675"/>
                  </a:cubicBezTo>
                  <a:cubicBezTo>
                    <a:pt x="6391" y="4675"/>
                    <a:pt x="6792" y="4248"/>
                    <a:pt x="6692" y="3847"/>
                  </a:cubicBezTo>
                  <a:lnTo>
                    <a:pt x="6692" y="3421"/>
                  </a:lnTo>
                  <a:cubicBezTo>
                    <a:pt x="6737" y="3286"/>
                    <a:pt x="6869" y="3232"/>
                    <a:pt x="7019" y="3232"/>
                  </a:cubicBezTo>
                  <a:cubicBezTo>
                    <a:pt x="7201" y="3232"/>
                    <a:pt x="7409" y="3311"/>
                    <a:pt x="7519" y="3421"/>
                  </a:cubicBezTo>
                  <a:cubicBezTo>
                    <a:pt x="7802" y="3509"/>
                    <a:pt x="8066" y="3766"/>
                    <a:pt x="8345" y="3766"/>
                  </a:cubicBezTo>
                  <a:cubicBezTo>
                    <a:pt x="8387" y="3766"/>
                    <a:pt x="8429" y="3760"/>
                    <a:pt x="8471" y="3747"/>
                  </a:cubicBezTo>
                  <a:cubicBezTo>
                    <a:pt x="8672" y="3622"/>
                    <a:pt x="8772" y="3321"/>
                    <a:pt x="8772" y="3121"/>
                  </a:cubicBezTo>
                  <a:cubicBezTo>
                    <a:pt x="8672" y="2795"/>
                    <a:pt x="8572" y="2695"/>
                    <a:pt x="8471" y="2369"/>
                  </a:cubicBezTo>
                  <a:cubicBezTo>
                    <a:pt x="8530" y="2251"/>
                    <a:pt x="8666" y="2203"/>
                    <a:pt x="8809" y="2203"/>
                  </a:cubicBezTo>
                  <a:cubicBezTo>
                    <a:pt x="8910" y="2203"/>
                    <a:pt x="9015" y="2227"/>
                    <a:pt x="9098" y="2269"/>
                  </a:cubicBezTo>
                  <a:cubicBezTo>
                    <a:pt x="9298" y="2369"/>
                    <a:pt x="9524" y="2494"/>
                    <a:pt x="9724" y="2494"/>
                  </a:cubicBezTo>
                  <a:cubicBezTo>
                    <a:pt x="9925" y="2494"/>
                    <a:pt x="10251" y="2269"/>
                    <a:pt x="10150" y="2068"/>
                  </a:cubicBezTo>
                  <a:cubicBezTo>
                    <a:pt x="10025" y="1968"/>
                    <a:pt x="9825" y="1868"/>
                    <a:pt x="9724" y="1742"/>
                  </a:cubicBezTo>
                  <a:cubicBezTo>
                    <a:pt x="9524" y="1542"/>
                    <a:pt x="9724" y="1341"/>
                    <a:pt x="9925" y="1241"/>
                  </a:cubicBezTo>
                  <a:cubicBezTo>
                    <a:pt x="10150" y="1116"/>
                    <a:pt x="10351" y="1116"/>
                    <a:pt x="10551" y="1015"/>
                  </a:cubicBezTo>
                  <a:cubicBezTo>
                    <a:pt x="10777" y="1015"/>
                    <a:pt x="10877" y="815"/>
                    <a:pt x="10877" y="614"/>
                  </a:cubicBezTo>
                  <a:cubicBezTo>
                    <a:pt x="10711" y="226"/>
                    <a:pt x="10271" y="1"/>
                    <a:pt x="9840"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562;p58">
              <a:extLst>
                <a:ext uri="{FF2B5EF4-FFF2-40B4-BE49-F238E27FC236}">
                  <a16:creationId xmlns:a16="http://schemas.microsoft.com/office/drawing/2014/main" id="{811CB97E-F4D3-4190-8756-F8A61A0FA7A7}"/>
                </a:ext>
              </a:extLst>
            </p:cNvPr>
            <p:cNvSpPr/>
            <p:nvPr/>
          </p:nvSpPr>
          <p:spPr>
            <a:xfrm>
              <a:off x="5555001" y="3546581"/>
              <a:ext cx="102809" cy="163657"/>
            </a:xfrm>
            <a:custGeom>
              <a:avLst/>
              <a:gdLst/>
              <a:ahLst/>
              <a:cxnLst/>
              <a:rect l="l" t="t" r="r" b="b"/>
              <a:pathLst>
                <a:path w="7294" h="11611" extrusionOk="0">
                  <a:moveTo>
                    <a:pt x="3651" y="1"/>
                  </a:moveTo>
                  <a:cubicBezTo>
                    <a:pt x="3267" y="1"/>
                    <a:pt x="2877" y="116"/>
                    <a:pt x="2607" y="323"/>
                  </a:cubicBezTo>
                  <a:cubicBezTo>
                    <a:pt x="2407" y="523"/>
                    <a:pt x="2181" y="624"/>
                    <a:pt x="2181" y="949"/>
                  </a:cubicBezTo>
                  <a:cubicBezTo>
                    <a:pt x="2081" y="1476"/>
                    <a:pt x="2607" y="1877"/>
                    <a:pt x="3033" y="2102"/>
                  </a:cubicBezTo>
                  <a:cubicBezTo>
                    <a:pt x="3334" y="2403"/>
                    <a:pt x="3760" y="2829"/>
                    <a:pt x="3660" y="3355"/>
                  </a:cubicBezTo>
                  <a:cubicBezTo>
                    <a:pt x="3597" y="3556"/>
                    <a:pt x="3440" y="3631"/>
                    <a:pt x="3246" y="3631"/>
                  </a:cubicBezTo>
                  <a:cubicBezTo>
                    <a:pt x="3052" y="3631"/>
                    <a:pt x="2820" y="3556"/>
                    <a:pt x="2607" y="3456"/>
                  </a:cubicBezTo>
                  <a:cubicBezTo>
                    <a:pt x="2507" y="3456"/>
                    <a:pt x="2407" y="3355"/>
                    <a:pt x="2181" y="3355"/>
                  </a:cubicBezTo>
                  <a:cubicBezTo>
                    <a:pt x="2141" y="3342"/>
                    <a:pt x="2102" y="3336"/>
                    <a:pt x="2066" y="3336"/>
                  </a:cubicBezTo>
                  <a:cubicBezTo>
                    <a:pt x="1828" y="3336"/>
                    <a:pt x="1685" y="3599"/>
                    <a:pt x="1880" y="3882"/>
                  </a:cubicBezTo>
                  <a:lnTo>
                    <a:pt x="2081" y="4082"/>
                  </a:lnTo>
                  <a:cubicBezTo>
                    <a:pt x="2255" y="4257"/>
                    <a:pt x="2202" y="4527"/>
                    <a:pt x="1986" y="4527"/>
                  </a:cubicBezTo>
                  <a:cubicBezTo>
                    <a:pt x="1954" y="4527"/>
                    <a:pt x="1919" y="4521"/>
                    <a:pt x="1880" y="4508"/>
                  </a:cubicBezTo>
                  <a:cubicBezTo>
                    <a:pt x="1780" y="4508"/>
                    <a:pt x="1655" y="4508"/>
                    <a:pt x="1554" y="4383"/>
                  </a:cubicBezTo>
                  <a:cubicBezTo>
                    <a:pt x="1504" y="4333"/>
                    <a:pt x="1429" y="4308"/>
                    <a:pt x="1338" y="4308"/>
                  </a:cubicBezTo>
                  <a:cubicBezTo>
                    <a:pt x="1247" y="4308"/>
                    <a:pt x="1141" y="4333"/>
                    <a:pt x="1028" y="4383"/>
                  </a:cubicBezTo>
                  <a:cubicBezTo>
                    <a:pt x="627" y="4608"/>
                    <a:pt x="1028" y="5009"/>
                    <a:pt x="1354" y="5235"/>
                  </a:cubicBezTo>
                  <a:cubicBezTo>
                    <a:pt x="1554" y="5235"/>
                    <a:pt x="1655" y="5436"/>
                    <a:pt x="1655" y="5636"/>
                  </a:cubicBezTo>
                  <a:cubicBezTo>
                    <a:pt x="1554" y="5962"/>
                    <a:pt x="1254" y="5962"/>
                    <a:pt x="928" y="6162"/>
                  </a:cubicBezTo>
                  <a:cubicBezTo>
                    <a:pt x="627" y="6263"/>
                    <a:pt x="627" y="6789"/>
                    <a:pt x="727" y="7315"/>
                  </a:cubicBezTo>
                  <a:cubicBezTo>
                    <a:pt x="727" y="7741"/>
                    <a:pt x="527" y="8368"/>
                    <a:pt x="0" y="8368"/>
                  </a:cubicBezTo>
                  <a:cubicBezTo>
                    <a:pt x="301" y="8669"/>
                    <a:pt x="627" y="8894"/>
                    <a:pt x="727" y="9295"/>
                  </a:cubicBezTo>
                  <a:cubicBezTo>
                    <a:pt x="793" y="9196"/>
                    <a:pt x="884" y="9151"/>
                    <a:pt x="980" y="9151"/>
                  </a:cubicBezTo>
                  <a:cubicBezTo>
                    <a:pt x="1173" y="9151"/>
                    <a:pt x="1387" y="9336"/>
                    <a:pt x="1454" y="9621"/>
                  </a:cubicBezTo>
                  <a:cubicBezTo>
                    <a:pt x="1554" y="10022"/>
                    <a:pt x="1354" y="10548"/>
                    <a:pt x="1554" y="10974"/>
                  </a:cubicBezTo>
                  <a:cubicBezTo>
                    <a:pt x="1710" y="11044"/>
                    <a:pt x="1854" y="11160"/>
                    <a:pt x="1994" y="11160"/>
                  </a:cubicBezTo>
                  <a:cubicBezTo>
                    <a:pt x="2057" y="11160"/>
                    <a:pt x="2119" y="11137"/>
                    <a:pt x="2181" y="11075"/>
                  </a:cubicBezTo>
                  <a:cubicBezTo>
                    <a:pt x="2507" y="10974"/>
                    <a:pt x="2281" y="10548"/>
                    <a:pt x="2707" y="10448"/>
                  </a:cubicBezTo>
                  <a:cubicBezTo>
                    <a:pt x="2808" y="10448"/>
                    <a:pt x="3033" y="10448"/>
                    <a:pt x="3133" y="10548"/>
                  </a:cubicBezTo>
                  <a:cubicBezTo>
                    <a:pt x="3534" y="10774"/>
                    <a:pt x="3660" y="11175"/>
                    <a:pt x="3860" y="11401"/>
                  </a:cubicBezTo>
                  <a:cubicBezTo>
                    <a:pt x="4046" y="11524"/>
                    <a:pt x="4280" y="11610"/>
                    <a:pt x="4508" y="11610"/>
                  </a:cubicBezTo>
                  <a:cubicBezTo>
                    <a:pt x="4649" y="11610"/>
                    <a:pt x="4788" y="11577"/>
                    <a:pt x="4913" y="11501"/>
                  </a:cubicBezTo>
                  <a:cubicBezTo>
                    <a:pt x="5013" y="11275"/>
                    <a:pt x="5113" y="11175"/>
                    <a:pt x="5013" y="10974"/>
                  </a:cubicBezTo>
                  <a:cubicBezTo>
                    <a:pt x="4955" y="10552"/>
                    <a:pt x="4676" y="10511"/>
                    <a:pt x="4414" y="10511"/>
                  </a:cubicBezTo>
                  <a:cubicBezTo>
                    <a:pt x="4350" y="10511"/>
                    <a:pt x="4287" y="10513"/>
                    <a:pt x="4228" y="10513"/>
                  </a:cubicBezTo>
                  <a:cubicBezTo>
                    <a:pt x="4114" y="10513"/>
                    <a:pt x="4016" y="10504"/>
                    <a:pt x="3960" y="10448"/>
                  </a:cubicBezTo>
                  <a:cubicBezTo>
                    <a:pt x="3860" y="10147"/>
                    <a:pt x="4061" y="9922"/>
                    <a:pt x="4286" y="9822"/>
                  </a:cubicBezTo>
                  <a:cubicBezTo>
                    <a:pt x="4487" y="9621"/>
                    <a:pt x="4787" y="9521"/>
                    <a:pt x="4913" y="9195"/>
                  </a:cubicBezTo>
                  <a:cubicBezTo>
                    <a:pt x="4837" y="9013"/>
                    <a:pt x="4579" y="8859"/>
                    <a:pt x="4342" y="8859"/>
                  </a:cubicBezTo>
                  <a:cubicBezTo>
                    <a:pt x="4186" y="8859"/>
                    <a:pt x="4040" y="8926"/>
                    <a:pt x="3960" y="9095"/>
                  </a:cubicBezTo>
                  <a:cubicBezTo>
                    <a:pt x="3860" y="9195"/>
                    <a:pt x="3860" y="9395"/>
                    <a:pt x="3760" y="9521"/>
                  </a:cubicBezTo>
                  <a:cubicBezTo>
                    <a:pt x="3671" y="9679"/>
                    <a:pt x="3503" y="9744"/>
                    <a:pt x="3315" y="9744"/>
                  </a:cubicBezTo>
                  <a:cubicBezTo>
                    <a:pt x="3026" y="9744"/>
                    <a:pt x="2689" y="9593"/>
                    <a:pt x="2507" y="9395"/>
                  </a:cubicBezTo>
                  <a:cubicBezTo>
                    <a:pt x="2281" y="8994"/>
                    <a:pt x="2081" y="8368"/>
                    <a:pt x="2607" y="8142"/>
                  </a:cubicBezTo>
                  <a:cubicBezTo>
                    <a:pt x="2808" y="8142"/>
                    <a:pt x="2908" y="8142"/>
                    <a:pt x="3133" y="8268"/>
                  </a:cubicBezTo>
                  <a:cubicBezTo>
                    <a:pt x="3178" y="8276"/>
                    <a:pt x="3221" y="8280"/>
                    <a:pt x="3262" y="8280"/>
                  </a:cubicBezTo>
                  <a:cubicBezTo>
                    <a:pt x="3706" y="8280"/>
                    <a:pt x="3935" y="7814"/>
                    <a:pt x="3660" y="7516"/>
                  </a:cubicBezTo>
                  <a:lnTo>
                    <a:pt x="3033" y="6889"/>
                  </a:lnTo>
                  <a:cubicBezTo>
                    <a:pt x="2763" y="6723"/>
                    <a:pt x="2941" y="6333"/>
                    <a:pt x="3238" y="6333"/>
                  </a:cubicBezTo>
                  <a:cubicBezTo>
                    <a:pt x="3299" y="6333"/>
                    <a:pt x="3366" y="6349"/>
                    <a:pt x="3434" y="6388"/>
                  </a:cubicBezTo>
                  <a:cubicBezTo>
                    <a:pt x="3434" y="6388"/>
                    <a:pt x="3534" y="6388"/>
                    <a:pt x="3534" y="6488"/>
                  </a:cubicBezTo>
                  <a:cubicBezTo>
                    <a:pt x="3873" y="6568"/>
                    <a:pt x="4149" y="6854"/>
                    <a:pt x="4399" y="6854"/>
                  </a:cubicBezTo>
                  <a:cubicBezTo>
                    <a:pt x="4463" y="6854"/>
                    <a:pt x="4525" y="6835"/>
                    <a:pt x="4587" y="6789"/>
                  </a:cubicBezTo>
                  <a:cubicBezTo>
                    <a:pt x="4687" y="6789"/>
                    <a:pt x="4787" y="6789"/>
                    <a:pt x="4787" y="6689"/>
                  </a:cubicBezTo>
                  <a:cubicBezTo>
                    <a:pt x="4913" y="6588"/>
                    <a:pt x="4687" y="6388"/>
                    <a:pt x="4587" y="6162"/>
                  </a:cubicBezTo>
                  <a:lnTo>
                    <a:pt x="3860" y="5761"/>
                  </a:lnTo>
                  <a:cubicBezTo>
                    <a:pt x="3660" y="5536"/>
                    <a:pt x="3660" y="5335"/>
                    <a:pt x="3860" y="5235"/>
                  </a:cubicBezTo>
                  <a:cubicBezTo>
                    <a:pt x="3960" y="5185"/>
                    <a:pt x="4092" y="5160"/>
                    <a:pt x="4224" y="5160"/>
                  </a:cubicBezTo>
                  <a:cubicBezTo>
                    <a:pt x="4355" y="5160"/>
                    <a:pt x="4487" y="5185"/>
                    <a:pt x="4587" y="5235"/>
                  </a:cubicBezTo>
                  <a:cubicBezTo>
                    <a:pt x="5013" y="5335"/>
                    <a:pt x="5414" y="5761"/>
                    <a:pt x="5940" y="5761"/>
                  </a:cubicBezTo>
                  <a:cubicBezTo>
                    <a:pt x="6266" y="5636"/>
                    <a:pt x="6467" y="5436"/>
                    <a:pt x="6467" y="5235"/>
                  </a:cubicBezTo>
                  <a:cubicBezTo>
                    <a:pt x="6467" y="4608"/>
                    <a:pt x="5640" y="4608"/>
                    <a:pt x="5214" y="4283"/>
                  </a:cubicBezTo>
                  <a:cubicBezTo>
                    <a:pt x="5013" y="4182"/>
                    <a:pt x="5013" y="3882"/>
                    <a:pt x="5214" y="3756"/>
                  </a:cubicBezTo>
                  <a:cubicBezTo>
                    <a:pt x="5414" y="3656"/>
                    <a:pt x="5740" y="3556"/>
                    <a:pt x="5840" y="3556"/>
                  </a:cubicBezTo>
                  <a:cubicBezTo>
                    <a:pt x="6366" y="3556"/>
                    <a:pt x="6792" y="3556"/>
                    <a:pt x="7093" y="3130"/>
                  </a:cubicBezTo>
                  <a:cubicBezTo>
                    <a:pt x="7294" y="2929"/>
                    <a:pt x="7294" y="2629"/>
                    <a:pt x="6993" y="2403"/>
                  </a:cubicBezTo>
                  <a:cubicBezTo>
                    <a:pt x="6918" y="2360"/>
                    <a:pt x="6843" y="2342"/>
                    <a:pt x="6767" y="2342"/>
                  </a:cubicBezTo>
                  <a:cubicBezTo>
                    <a:pt x="6390" y="2342"/>
                    <a:pt x="6005" y="2790"/>
                    <a:pt x="5576" y="2790"/>
                  </a:cubicBezTo>
                  <a:cubicBezTo>
                    <a:pt x="5491" y="2790"/>
                    <a:pt x="5403" y="2772"/>
                    <a:pt x="5314" y="2729"/>
                  </a:cubicBezTo>
                  <a:cubicBezTo>
                    <a:pt x="5214" y="2729"/>
                    <a:pt x="5113" y="2503"/>
                    <a:pt x="5013" y="2403"/>
                  </a:cubicBezTo>
                  <a:cubicBezTo>
                    <a:pt x="5013" y="2102"/>
                    <a:pt x="5113" y="1676"/>
                    <a:pt x="5113" y="1250"/>
                  </a:cubicBezTo>
                  <a:cubicBezTo>
                    <a:pt x="5113" y="849"/>
                    <a:pt x="4687" y="323"/>
                    <a:pt x="4286" y="122"/>
                  </a:cubicBezTo>
                  <a:cubicBezTo>
                    <a:pt x="4093" y="39"/>
                    <a:pt x="3873" y="1"/>
                    <a:pt x="3651"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563;p58">
              <a:extLst>
                <a:ext uri="{FF2B5EF4-FFF2-40B4-BE49-F238E27FC236}">
                  <a16:creationId xmlns:a16="http://schemas.microsoft.com/office/drawing/2014/main" id="{0E6ABF2F-091D-4F9A-B726-AECD5A6D5656}"/>
                </a:ext>
              </a:extLst>
            </p:cNvPr>
            <p:cNvSpPr/>
            <p:nvPr/>
          </p:nvSpPr>
          <p:spPr>
            <a:xfrm>
              <a:off x="5331031" y="3695833"/>
              <a:ext cx="282619" cy="298631"/>
            </a:xfrm>
            <a:custGeom>
              <a:avLst/>
              <a:gdLst/>
              <a:ahLst/>
              <a:cxnLst/>
              <a:rect l="l" t="t" r="r" b="b"/>
              <a:pathLst>
                <a:path w="20051" h="21187" extrusionOk="0">
                  <a:moveTo>
                    <a:pt x="17094" y="1"/>
                  </a:moveTo>
                  <a:cubicBezTo>
                    <a:pt x="16609" y="1"/>
                    <a:pt x="16116" y="96"/>
                    <a:pt x="15665" y="285"/>
                  </a:cubicBezTo>
                  <a:cubicBezTo>
                    <a:pt x="14412" y="812"/>
                    <a:pt x="13484" y="1739"/>
                    <a:pt x="12657" y="2691"/>
                  </a:cubicBezTo>
                  <a:cubicBezTo>
                    <a:pt x="10026" y="5498"/>
                    <a:pt x="7745" y="8431"/>
                    <a:pt x="5339" y="11463"/>
                  </a:cubicBezTo>
                  <a:cubicBezTo>
                    <a:pt x="3359" y="13969"/>
                    <a:pt x="1379" y="16576"/>
                    <a:pt x="226" y="19609"/>
                  </a:cubicBezTo>
                  <a:cubicBezTo>
                    <a:pt x="126" y="20110"/>
                    <a:pt x="1" y="20736"/>
                    <a:pt x="427" y="21062"/>
                  </a:cubicBezTo>
                  <a:cubicBezTo>
                    <a:pt x="550" y="21150"/>
                    <a:pt x="691" y="21186"/>
                    <a:pt x="838" y="21186"/>
                  </a:cubicBezTo>
                  <a:cubicBezTo>
                    <a:pt x="1198" y="21186"/>
                    <a:pt x="1596" y="20968"/>
                    <a:pt x="1880" y="20736"/>
                  </a:cubicBezTo>
                  <a:cubicBezTo>
                    <a:pt x="7745" y="16777"/>
                    <a:pt x="13058" y="12190"/>
                    <a:pt x="17770" y="6852"/>
                  </a:cubicBezTo>
                  <a:cubicBezTo>
                    <a:pt x="18497" y="6025"/>
                    <a:pt x="19324" y="5197"/>
                    <a:pt x="19650" y="4145"/>
                  </a:cubicBezTo>
                  <a:cubicBezTo>
                    <a:pt x="20051" y="3092"/>
                    <a:pt x="19951" y="1839"/>
                    <a:pt x="19324" y="912"/>
                  </a:cubicBezTo>
                  <a:cubicBezTo>
                    <a:pt x="18795" y="302"/>
                    <a:pt x="17957" y="1"/>
                    <a:pt x="17094"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564;p58">
              <a:extLst>
                <a:ext uri="{FF2B5EF4-FFF2-40B4-BE49-F238E27FC236}">
                  <a16:creationId xmlns:a16="http://schemas.microsoft.com/office/drawing/2014/main" id="{0BF9ECAF-0F6F-4E06-8C3C-91538EE90BA4}"/>
                </a:ext>
              </a:extLst>
            </p:cNvPr>
            <p:cNvSpPr/>
            <p:nvPr/>
          </p:nvSpPr>
          <p:spPr>
            <a:xfrm>
              <a:off x="5534154" y="3740824"/>
              <a:ext cx="39931" cy="33927"/>
            </a:xfrm>
            <a:custGeom>
              <a:avLst/>
              <a:gdLst/>
              <a:ahLst/>
              <a:cxnLst/>
              <a:rect l="l" t="t" r="r" b="b"/>
              <a:pathLst>
                <a:path w="2833" h="2407" fill="none" extrusionOk="0">
                  <a:moveTo>
                    <a:pt x="1" y="0"/>
                  </a:moveTo>
                  <a:cubicBezTo>
                    <a:pt x="1053" y="752"/>
                    <a:pt x="2006" y="1579"/>
                    <a:pt x="2833" y="2406"/>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565;p58">
              <a:extLst>
                <a:ext uri="{FF2B5EF4-FFF2-40B4-BE49-F238E27FC236}">
                  <a16:creationId xmlns:a16="http://schemas.microsoft.com/office/drawing/2014/main" id="{78713B7B-2084-4601-BF7A-1E3BDE6CF615}"/>
                </a:ext>
              </a:extLst>
            </p:cNvPr>
            <p:cNvSpPr/>
            <p:nvPr/>
          </p:nvSpPr>
          <p:spPr>
            <a:xfrm>
              <a:off x="5525331" y="3796993"/>
              <a:ext cx="16266" cy="16266"/>
            </a:xfrm>
            <a:custGeom>
              <a:avLst/>
              <a:gdLst/>
              <a:ahLst/>
              <a:cxnLst/>
              <a:rect l="l" t="t" r="r" b="b"/>
              <a:pathLst>
                <a:path w="1154" h="1154" fill="none" extrusionOk="0">
                  <a:moveTo>
                    <a:pt x="0" y="0"/>
                  </a:moveTo>
                  <a:cubicBezTo>
                    <a:pt x="426" y="301"/>
                    <a:pt x="852" y="727"/>
                    <a:pt x="1153" y="1153"/>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566;p58">
              <a:extLst>
                <a:ext uri="{FF2B5EF4-FFF2-40B4-BE49-F238E27FC236}">
                  <a16:creationId xmlns:a16="http://schemas.microsoft.com/office/drawing/2014/main" id="{ADF93313-82FA-4D38-9885-F01073E4E6E2}"/>
                </a:ext>
              </a:extLst>
            </p:cNvPr>
            <p:cNvSpPr/>
            <p:nvPr/>
          </p:nvSpPr>
          <p:spPr>
            <a:xfrm>
              <a:off x="5525331" y="3760247"/>
              <a:ext cx="37098" cy="35350"/>
            </a:xfrm>
            <a:custGeom>
              <a:avLst/>
              <a:gdLst/>
              <a:ahLst/>
              <a:cxnLst/>
              <a:rect l="l" t="t" r="r" b="b"/>
              <a:pathLst>
                <a:path w="2632" h="2508" fill="none" extrusionOk="0">
                  <a:moveTo>
                    <a:pt x="0" y="1"/>
                  </a:moveTo>
                  <a:cubicBezTo>
                    <a:pt x="953" y="728"/>
                    <a:pt x="1880" y="1455"/>
                    <a:pt x="2632" y="2507"/>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567;p58">
              <a:extLst>
                <a:ext uri="{FF2B5EF4-FFF2-40B4-BE49-F238E27FC236}">
                  <a16:creationId xmlns:a16="http://schemas.microsoft.com/office/drawing/2014/main" id="{E2B62815-F34A-4245-9C54-950D225FA7AE}"/>
                </a:ext>
              </a:extLst>
            </p:cNvPr>
            <p:cNvSpPr/>
            <p:nvPr/>
          </p:nvSpPr>
          <p:spPr>
            <a:xfrm>
              <a:off x="5538749" y="3727758"/>
              <a:ext cx="25103" cy="23680"/>
            </a:xfrm>
            <a:custGeom>
              <a:avLst/>
              <a:gdLst/>
              <a:ahLst/>
              <a:cxnLst/>
              <a:rect l="l" t="t" r="r" b="b"/>
              <a:pathLst>
                <a:path w="1781" h="1680" fill="none" extrusionOk="0">
                  <a:moveTo>
                    <a:pt x="1" y="0"/>
                  </a:moveTo>
                  <a:cubicBezTo>
                    <a:pt x="627" y="426"/>
                    <a:pt x="1254" y="1053"/>
                    <a:pt x="1780" y="1679"/>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568;p58">
              <a:extLst>
                <a:ext uri="{FF2B5EF4-FFF2-40B4-BE49-F238E27FC236}">
                  <a16:creationId xmlns:a16="http://schemas.microsoft.com/office/drawing/2014/main" id="{0A071D80-7AA8-4464-82D1-DD19E8FE6D9F}"/>
                </a:ext>
              </a:extLst>
            </p:cNvPr>
            <p:cNvSpPr/>
            <p:nvPr/>
          </p:nvSpPr>
          <p:spPr>
            <a:xfrm>
              <a:off x="5186910" y="3649320"/>
              <a:ext cx="379762" cy="148181"/>
            </a:xfrm>
            <a:custGeom>
              <a:avLst/>
              <a:gdLst/>
              <a:ahLst/>
              <a:cxnLst/>
              <a:rect l="l" t="t" r="r" b="b"/>
              <a:pathLst>
                <a:path w="26943" h="10513" extrusionOk="0">
                  <a:moveTo>
                    <a:pt x="23262" y="1"/>
                  </a:moveTo>
                  <a:cubicBezTo>
                    <a:pt x="22199" y="1"/>
                    <a:pt x="21090" y="199"/>
                    <a:pt x="20050" y="553"/>
                  </a:cubicBezTo>
                  <a:cubicBezTo>
                    <a:pt x="16491" y="1605"/>
                    <a:pt x="12958" y="2959"/>
                    <a:pt x="9298" y="4312"/>
                  </a:cubicBezTo>
                  <a:cubicBezTo>
                    <a:pt x="6366" y="5465"/>
                    <a:pt x="3333" y="6618"/>
                    <a:pt x="727" y="8598"/>
                  </a:cubicBezTo>
                  <a:cubicBezTo>
                    <a:pt x="426" y="8898"/>
                    <a:pt x="0" y="9525"/>
                    <a:pt x="201" y="9951"/>
                  </a:cubicBezTo>
                  <a:cubicBezTo>
                    <a:pt x="298" y="10360"/>
                    <a:pt x="759" y="10512"/>
                    <a:pt x="1207" y="10512"/>
                  </a:cubicBezTo>
                  <a:cubicBezTo>
                    <a:pt x="1335" y="10512"/>
                    <a:pt x="1462" y="10500"/>
                    <a:pt x="1579" y="10477"/>
                  </a:cubicBezTo>
                  <a:cubicBezTo>
                    <a:pt x="8572" y="10152"/>
                    <a:pt x="15664" y="8898"/>
                    <a:pt x="22356" y="6818"/>
                  </a:cubicBezTo>
                  <a:cubicBezTo>
                    <a:pt x="23384" y="6492"/>
                    <a:pt x="24537" y="6091"/>
                    <a:pt x="25389" y="5465"/>
                  </a:cubicBezTo>
                  <a:cubicBezTo>
                    <a:pt x="26216" y="4738"/>
                    <a:pt x="26943" y="3585"/>
                    <a:pt x="26742" y="2432"/>
                  </a:cubicBezTo>
                  <a:cubicBezTo>
                    <a:pt x="26416" y="1179"/>
                    <a:pt x="25163" y="227"/>
                    <a:pt x="23910" y="26"/>
                  </a:cubicBezTo>
                  <a:cubicBezTo>
                    <a:pt x="23697" y="9"/>
                    <a:pt x="23480" y="1"/>
                    <a:pt x="23262"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569;p58">
              <a:extLst>
                <a:ext uri="{FF2B5EF4-FFF2-40B4-BE49-F238E27FC236}">
                  <a16:creationId xmlns:a16="http://schemas.microsoft.com/office/drawing/2014/main" id="{1AFD7DD1-A4E9-484F-B3FC-17DFC699471F}"/>
                </a:ext>
              </a:extLst>
            </p:cNvPr>
            <p:cNvSpPr/>
            <p:nvPr/>
          </p:nvSpPr>
          <p:spPr>
            <a:xfrm>
              <a:off x="5450430" y="3676171"/>
              <a:ext cx="16266" cy="50178"/>
            </a:xfrm>
            <a:custGeom>
              <a:avLst/>
              <a:gdLst/>
              <a:ahLst/>
              <a:cxnLst/>
              <a:rect l="l" t="t" r="r" b="b"/>
              <a:pathLst>
                <a:path w="1154" h="3560" fill="none" extrusionOk="0">
                  <a:moveTo>
                    <a:pt x="1" y="1"/>
                  </a:moveTo>
                  <a:cubicBezTo>
                    <a:pt x="527" y="1154"/>
                    <a:pt x="828" y="2307"/>
                    <a:pt x="1154" y="3560"/>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570;p58">
              <a:extLst>
                <a:ext uri="{FF2B5EF4-FFF2-40B4-BE49-F238E27FC236}">
                  <a16:creationId xmlns:a16="http://schemas.microsoft.com/office/drawing/2014/main" id="{2BFD0E10-A5A4-4A73-B661-47A66EE774A1}"/>
                </a:ext>
              </a:extLst>
            </p:cNvPr>
            <p:cNvSpPr/>
            <p:nvPr/>
          </p:nvSpPr>
          <p:spPr>
            <a:xfrm>
              <a:off x="5451854" y="3718921"/>
              <a:ext cx="6019" cy="23680"/>
            </a:xfrm>
            <a:custGeom>
              <a:avLst/>
              <a:gdLst/>
              <a:ahLst/>
              <a:cxnLst/>
              <a:rect l="l" t="t" r="r" b="b"/>
              <a:pathLst>
                <a:path w="427" h="1680" fill="none" extrusionOk="0">
                  <a:moveTo>
                    <a:pt x="0" y="1"/>
                  </a:moveTo>
                  <a:cubicBezTo>
                    <a:pt x="100" y="527"/>
                    <a:pt x="201" y="1053"/>
                    <a:pt x="426" y="1680"/>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571;p58">
              <a:extLst>
                <a:ext uri="{FF2B5EF4-FFF2-40B4-BE49-F238E27FC236}">
                  <a16:creationId xmlns:a16="http://schemas.microsoft.com/office/drawing/2014/main" id="{26DC17F5-D676-4205-84FC-27911570A4FA}"/>
                </a:ext>
              </a:extLst>
            </p:cNvPr>
            <p:cNvSpPr/>
            <p:nvPr/>
          </p:nvSpPr>
          <p:spPr>
            <a:xfrm>
              <a:off x="5391442" y="3711507"/>
              <a:ext cx="10261" cy="36746"/>
            </a:xfrm>
            <a:custGeom>
              <a:avLst/>
              <a:gdLst/>
              <a:ahLst/>
              <a:cxnLst/>
              <a:rect l="l" t="t" r="r" b="b"/>
              <a:pathLst>
                <a:path w="728" h="2607" fill="none" extrusionOk="0">
                  <a:moveTo>
                    <a:pt x="0" y="0"/>
                  </a:moveTo>
                  <a:cubicBezTo>
                    <a:pt x="326" y="727"/>
                    <a:pt x="527" y="1454"/>
                    <a:pt x="627" y="2306"/>
                  </a:cubicBezTo>
                  <a:cubicBezTo>
                    <a:pt x="627" y="2406"/>
                    <a:pt x="627" y="2507"/>
                    <a:pt x="727" y="2607"/>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572;p58">
              <a:extLst>
                <a:ext uri="{FF2B5EF4-FFF2-40B4-BE49-F238E27FC236}">
                  <a16:creationId xmlns:a16="http://schemas.microsoft.com/office/drawing/2014/main" id="{9B47707B-2223-4694-A565-2739B1AD9447}"/>
                </a:ext>
              </a:extLst>
            </p:cNvPr>
            <p:cNvSpPr/>
            <p:nvPr/>
          </p:nvSpPr>
          <p:spPr>
            <a:xfrm>
              <a:off x="5319375" y="3749662"/>
              <a:ext cx="7428" cy="23680"/>
            </a:xfrm>
            <a:custGeom>
              <a:avLst/>
              <a:gdLst/>
              <a:ahLst/>
              <a:cxnLst/>
              <a:rect l="l" t="t" r="r" b="b"/>
              <a:pathLst>
                <a:path w="527" h="1680" fill="none" extrusionOk="0">
                  <a:moveTo>
                    <a:pt x="1" y="0"/>
                  </a:moveTo>
                  <a:cubicBezTo>
                    <a:pt x="201" y="526"/>
                    <a:pt x="427" y="1053"/>
                    <a:pt x="527" y="1679"/>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573;p58">
              <a:extLst>
                <a:ext uri="{FF2B5EF4-FFF2-40B4-BE49-F238E27FC236}">
                  <a16:creationId xmlns:a16="http://schemas.microsoft.com/office/drawing/2014/main" id="{15E56C11-CE15-4B72-8E83-7C18ED77F685}"/>
                </a:ext>
              </a:extLst>
            </p:cNvPr>
            <p:cNvSpPr/>
            <p:nvPr/>
          </p:nvSpPr>
          <p:spPr>
            <a:xfrm>
              <a:off x="5332793" y="3735172"/>
              <a:ext cx="1438" cy="13080"/>
            </a:xfrm>
            <a:custGeom>
              <a:avLst/>
              <a:gdLst/>
              <a:ahLst/>
              <a:cxnLst/>
              <a:rect l="l" t="t" r="r" b="b"/>
              <a:pathLst>
                <a:path w="102" h="928" fill="none" extrusionOk="0">
                  <a:moveTo>
                    <a:pt x="1" y="0"/>
                  </a:moveTo>
                  <a:cubicBezTo>
                    <a:pt x="101" y="301"/>
                    <a:pt x="101" y="627"/>
                    <a:pt x="101" y="928"/>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574;p58">
              <a:extLst>
                <a:ext uri="{FF2B5EF4-FFF2-40B4-BE49-F238E27FC236}">
                  <a16:creationId xmlns:a16="http://schemas.microsoft.com/office/drawing/2014/main" id="{E8284795-009E-4166-AB5B-FFEDF97FCFA9}"/>
                </a:ext>
              </a:extLst>
            </p:cNvPr>
            <p:cNvSpPr/>
            <p:nvPr/>
          </p:nvSpPr>
          <p:spPr>
            <a:xfrm>
              <a:off x="5385790" y="3735172"/>
              <a:ext cx="5666" cy="16266"/>
            </a:xfrm>
            <a:custGeom>
              <a:avLst/>
              <a:gdLst/>
              <a:ahLst/>
              <a:cxnLst/>
              <a:rect l="l" t="t" r="r" b="b"/>
              <a:pathLst>
                <a:path w="402" h="1154" fill="none" extrusionOk="0">
                  <a:moveTo>
                    <a:pt x="0" y="0"/>
                  </a:moveTo>
                  <a:cubicBezTo>
                    <a:pt x="201" y="401"/>
                    <a:pt x="301" y="727"/>
                    <a:pt x="401" y="1153"/>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575;p58">
              <a:extLst>
                <a:ext uri="{FF2B5EF4-FFF2-40B4-BE49-F238E27FC236}">
                  <a16:creationId xmlns:a16="http://schemas.microsoft.com/office/drawing/2014/main" id="{C47FF266-CAAD-48F0-B8DB-D45CD1DEEDAF}"/>
                </a:ext>
              </a:extLst>
            </p:cNvPr>
            <p:cNvSpPr/>
            <p:nvPr/>
          </p:nvSpPr>
          <p:spPr>
            <a:xfrm>
              <a:off x="5363534" y="3705502"/>
              <a:ext cx="13433" cy="50178"/>
            </a:xfrm>
            <a:custGeom>
              <a:avLst/>
              <a:gdLst/>
              <a:ahLst/>
              <a:cxnLst/>
              <a:rect l="l" t="t" r="r" b="b"/>
              <a:pathLst>
                <a:path w="953" h="3560" fill="none" extrusionOk="0">
                  <a:moveTo>
                    <a:pt x="0" y="0"/>
                  </a:moveTo>
                  <a:cubicBezTo>
                    <a:pt x="427" y="1153"/>
                    <a:pt x="828" y="2306"/>
                    <a:pt x="953" y="3559"/>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576;p58">
              <a:extLst>
                <a:ext uri="{FF2B5EF4-FFF2-40B4-BE49-F238E27FC236}">
                  <a16:creationId xmlns:a16="http://schemas.microsoft.com/office/drawing/2014/main" id="{D263F7FA-6546-49AD-BB84-5323225D93D3}"/>
                </a:ext>
              </a:extLst>
            </p:cNvPr>
            <p:cNvSpPr/>
            <p:nvPr/>
          </p:nvSpPr>
          <p:spPr>
            <a:xfrm>
              <a:off x="5498832" y="3665938"/>
              <a:ext cx="10614" cy="33927"/>
            </a:xfrm>
            <a:custGeom>
              <a:avLst/>
              <a:gdLst/>
              <a:ahLst/>
              <a:cxnLst/>
              <a:rect l="l" t="t" r="r" b="b"/>
              <a:pathLst>
                <a:path w="753" h="2407" fill="none" extrusionOk="0">
                  <a:moveTo>
                    <a:pt x="0" y="0"/>
                  </a:moveTo>
                  <a:cubicBezTo>
                    <a:pt x="326" y="827"/>
                    <a:pt x="627" y="1554"/>
                    <a:pt x="752" y="2406"/>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577;p58">
              <a:extLst>
                <a:ext uri="{FF2B5EF4-FFF2-40B4-BE49-F238E27FC236}">
                  <a16:creationId xmlns:a16="http://schemas.microsoft.com/office/drawing/2014/main" id="{23B3DA1A-7EE9-4E9E-95F4-297085AECD43}"/>
                </a:ext>
              </a:extLst>
            </p:cNvPr>
            <p:cNvSpPr/>
            <p:nvPr/>
          </p:nvSpPr>
          <p:spPr>
            <a:xfrm>
              <a:off x="5239893" y="3668165"/>
              <a:ext cx="338435" cy="237289"/>
            </a:xfrm>
            <a:custGeom>
              <a:avLst/>
              <a:gdLst/>
              <a:ahLst/>
              <a:cxnLst/>
              <a:rect l="l" t="t" r="r" b="b"/>
              <a:pathLst>
                <a:path w="24011" h="16835" extrusionOk="0">
                  <a:moveTo>
                    <a:pt x="20685" y="1"/>
                  </a:moveTo>
                  <a:cubicBezTo>
                    <a:pt x="20504" y="1"/>
                    <a:pt x="20325" y="15"/>
                    <a:pt x="20151" y="43"/>
                  </a:cubicBezTo>
                  <a:cubicBezTo>
                    <a:pt x="18898" y="143"/>
                    <a:pt x="17745" y="895"/>
                    <a:pt x="16617" y="1622"/>
                  </a:cubicBezTo>
                  <a:cubicBezTo>
                    <a:pt x="13484" y="3702"/>
                    <a:pt x="10452" y="6108"/>
                    <a:pt x="7519" y="8414"/>
                  </a:cubicBezTo>
                  <a:cubicBezTo>
                    <a:pt x="4913" y="10394"/>
                    <a:pt x="2406" y="12474"/>
                    <a:pt x="627" y="15080"/>
                  </a:cubicBezTo>
                  <a:cubicBezTo>
                    <a:pt x="326" y="15506"/>
                    <a:pt x="0" y="16133"/>
                    <a:pt x="427" y="16559"/>
                  </a:cubicBezTo>
                  <a:cubicBezTo>
                    <a:pt x="577" y="16760"/>
                    <a:pt x="809" y="16835"/>
                    <a:pt x="1069" y="16835"/>
                  </a:cubicBezTo>
                  <a:cubicBezTo>
                    <a:pt x="1329" y="16835"/>
                    <a:pt x="1617" y="16760"/>
                    <a:pt x="1880" y="16659"/>
                  </a:cubicBezTo>
                  <a:cubicBezTo>
                    <a:pt x="8472" y="14253"/>
                    <a:pt x="14838" y="10920"/>
                    <a:pt x="20577" y="6935"/>
                  </a:cubicBezTo>
                  <a:cubicBezTo>
                    <a:pt x="21504" y="6308"/>
                    <a:pt x="22457" y="5682"/>
                    <a:pt x="23083" y="4654"/>
                  </a:cubicBezTo>
                  <a:cubicBezTo>
                    <a:pt x="23710" y="3802"/>
                    <a:pt x="24011" y="2549"/>
                    <a:pt x="23509" y="1521"/>
                  </a:cubicBezTo>
                  <a:cubicBezTo>
                    <a:pt x="22970" y="529"/>
                    <a:pt x="21799" y="1"/>
                    <a:pt x="20685" y="1"/>
                  </a:cubicBezTo>
                  <a:close/>
                </a:path>
              </a:pathLst>
            </a:custGeom>
            <a:solidFill>
              <a:srgbClr val="F7D79F"/>
            </a:solid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578;p58">
              <a:extLst>
                <a:ext uri="{FF2B5EF4-FFF2-40B4-BE49-F238E27FC236}">
                  <a16:creationId xmlns:a16="http://schemas.microsoft.com/office/drawing/2014/main" id="{1D51C18F-EE6E-419C-84FD-F954E5672649}"/>
                </a:ext>
              </a:extLst>
            </p:cNvPr>
            <p:cNvSpPr/>
            <p:nvPr/>
          </p:nvSpPr>
          <p:spPr>
            <a:xfrm>
              <a:off x="5444426" y="3721754"/>
              <a:ext cx="29698" cy="42750"/>
            </a:xfrm>
            <a:custGeom>
              <a:avLst/>
              <a:gdLst/>
              <a:ahLst/>
              <a:cxnLst/>
              <a:rect l="l" t="t" r="r" b="b"/>
              <a:pathLst>
                <a:path w="2107" h="3033" fill="none" extrusionOk="0">
                  <a:moveTo>
                    <a:pt x="1" y="0"/>
                  </a:moveTo>
                  <a:cubicBezTo>
                    <a:pt x="853" y="952"/>
                    <a:pt x="1580" y="1980"/>
                    <a:pt x="2106" y="3033"/>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579;p58">
              <a:extLst>
                <a:ext uri="{FF2B5EF4-FFF2-40B4-BE49-F238E27FC236}">
                  <a16:creationId xmlns:a16="http://schemas.microsoft.com/office/drawing/2014/main" id="{D241E486-16AC-44DB-8876-298478EB292F}"/>
                </a:ext>
              </a:extLst>
            </p:cNvPr>
            <p:cNvSpPr/>
            <p:nvPr/>
          </p:nvSpPr>
          <p:spPr>
            <a:xfrm>
              <a:off x="5453263" y="3752833"/>
              <a:ext cx="12023" cy="20508"/>
            </a:xfrm>
            <a:custGeom>
              <a:avLst/>
              <a:gdLst/>
              <a:ahLst/>
              <a:cxnLst/>
              <a:rect l="l" t="t" r="r" b="b"/>
              <a:pathLst>
                <a:path w="853" h="1455" fill="none" extrusionOk="0">
                  <a:moveTo>
                    <a:pt x="0" y="1"/>
                  </a:moveTo>
                  <a:cubicBezTo>
                    <a:pt x="326" y="402"/>
                    <a:pt x="627" y="928"/>
                    <a:pt x="853" y="1454"/>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580;p58">
              <a:extLst>
                <a:ext uri="{FF2B5EF4-FFF2-40B4-BE49-F238E27FC236}">
                  <a16:creationId xmlns:a16="http://schemas.microsoft.com/office/drawing/2014/main" id="{8F4DFEA2-C1BA-4F4E-9071-B4D721D1BAE2}"/>
                </a:ext>
              </a:extLst>
            </p:cNvPr>
            <p:cNvSpPr/>
            <p:nvPr/>
          </p:nvSpPr>
          <p:spPr>
            <a:xfrm>
              <a:off x="5403451" y="3769085"/>
              <a:ext cx="8852" cy="13080"/>
            </a:xfrm>
            <a:custGeom>
              <a:avLst/>
              <a:gdLst/>
              <a:ahLst/>
              <a:cxnLst/>
              <a:rect l="l" t="t" r="r" b="b"/>
              <a:pathLst>
                <a:path w="628" h="928" fill="none" extrusionOk="0">
                  <a:moveTo>
                    <a:pt x="1" y="0"/>
                  </a:moveTo>
                  <a:cubicBezTo>
                    <a:pt x="201" y="301"/>
                    <a:pt x="502" y="627"/>
                    <a:pt x="627" y="928"/>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581;p58">
              <a:extLst>
                <a:ext uri="{FF2B5EF4-FFF2-40B4-BE49-F238E27FC236}">
                  <a16:creationId xmlns:a16="http://schemas.microsoft.com/office/drawing/2014/main" id="{7D634232-C6C2-427C-AD39-9831979B4D94}"/>
                </a:ext>
              </a:extLst>
            </p:cNvPr>
            <p:cNvSpPr/>
            <p:nvPr/>
          </p:nvSpPr>
          <p:spPr>
            <a:xfrm>
              <a:off x="5469515" y="3726335"/>
              <a:ext cx="26499" cy="44174"/>
            </a:xfrm>
            <a:custGeom>
              <a:avLst/>
              <a:gdLst/>
              <a:ahLst/>
              <a:cxnLst/>
              <a:rect l="l" t="t" r="r" b="b"/>
              <a:pathLst>
                <a:path w="1880" h="3134" fill="none" extrusionOk="0">
                  <a:moveTo>
                    <a:pt x="0" y="1"/>
                  </a:moveTo>
                  <a:cubicBezTo>
                    <a:pt x="627" y="928"/>
                    <a:pt x="1454" y="1981"/>
                    <a:pt x="1880" y="3134"/>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582;p58">
              <a:extLst>
                <a:ext uri="{FF2B5EF4-FFF2-40B4-BE49-F238E27FC236}">
                  <a16:creationId xmlns:a16="http://schemas.microsoft.com/office/drawing/2014/main" id="{B3561551-C6F8-44AC-9610-5A8FC0D88FD7}"/>
                </a:ext>
              </a:extLst>
            </p:cNvPr>
            <p:cNvSpPr/>
            <p:nvPr/>
          </p:nvSpPr>
          <p:spPr>
            <a:xfrm>
              <a:off x="5503427" y="3692422"/>
              <a:ext cx="20494" cy="27922"/>
            </a:xfrm>
            <a:custGeom>
              <a:avLst/>
              <a:gdLst/>
              <a:ahLst/>
              <a:cxnLst/>
              <a:rect l="l" t="t" r="r" b="b"/>
              <a:pathLst>
                <a:path w="1454" h="1981" fill="none" extrusionOk="0">
                  <a:moveTo>
                    <a:pt x="0" y="1"/>
                  </a:moveTo>
                  <a:cubicBezTo>
                    <a:pt x="627" y="527"/>
                    <a:pt x="1053" y="1254"/>
                    <a:pt x="1454" y="1981"/>
                  </a:cubicBezTo>
                </a:path>
              </a:pathLst>
            </a:custGeom>
            <a:noFill/>
            <a:ln w="5025" cap="rnd" cmpd="sng">
              <a:solidFill>
                <a:srgbClr val="284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583;p58">
              <a:extLst>
                <a:ext uri="{FF2B5EF4-FFF2-40B4-BE49-F238E27FC236}">
                  <a16:creationId xmlns:a16="http://schemas.microsoft.com/office/drawing/2014/main" id="{96A0E78D-EB79-4ECD-8EA7-2EB66CDBD0B7}"/>
                </a:ext>
              </a:extLst>
            </p:cNvPr>
            <p:cNvSpPr/>
            <p:nvPr/>
          </p:nvSpPr>
          <p:spPr>
            <a:xfrm>
              <a:off x="5218333" y="1752828"/>
              <a:ext cx="28937" cy="24751"/>
            </a:xfrm>
            <a:custGeom>
              <a:avLst/>
              <a:gdLst/>
              <a:ahLst/>
              <a:cxnLst/>
              <a:rect l="l" t="t" r="r" b="b"/>
              <a:pathLst>
                <a:path w="2053" h="1756" extrusionOk="0">
                  <a:moveTo>
                    <a:pt x="1075" y="182"/>
                  </a:moveTo>
                  <a:cubicBezTo>
                    <a:pt x="1197" y="182"/>
                    <a:pt x="1320" y="216"/>
                    <a:pt x="1426" y="287"/>
                  </a:cubicBezTo>
                  <a:cubicBezTo>
                    <a:pt x="1752" y="487"/>
                    <a:pt x="1752" y="913"/>
                    <a:pt x="1526" y="1239"/>
                  </a:cubicBezTo>
                  <a:cubicBezTo>
                    <a:pt x="1397" y="1433"/>
                    <a:pt x="1173" y="1544"/>
                    <a:pt x="950" y="1544"/>
                  </a:cubicBezTo>
                  <a:cubicBezTo>
                    <a:pt x="828" y="1544"/>
                    <a:pt x="706" y="1511"/>
                    <a:pt x="599" y="1440"/>
                  </a:cubicBezTo>
                  <a:cubicBezTo>
                    <a:pt x="273" y="1239"/>
                    <a:pt x="273" y="813"/>
                    <a:pt x="499" y="487"/>
                  </a:cubicBezTo>
                  <a:cubicBezTo>
                    <a:pt x="628" y="293"/>
                    <a:pt x="852" y="182"/>
                    <a:pt x="1075" y="182"/>
                  </a:cubicBezTo>
                  <a:close/>
                  <a:moveTo>
                    <a:pt x="1018" y="1"/>
                  </a:moveTo>
                  <a:cubicBezTo>
                    <a:pt x="745" y="1"/>
                    <a:pt x="472" y="143"/>
                    <a:pt x="273" y="387"/>
                  </a:cubicBezTo>
                  <a:cubicBezTo>
                    <a:pt x="0" y="774"/>
                    <a:pt x="58" y="1243"/>
                    <a:pt x="390" y="1552"/>
                  </a:cubicBezTo>
                  <a:lnTo>
                    <a:pt x="390" y="1552"/>
                  </a:lnTo>
                  <a:cubicBezTo>
                    <a:pt x="381" y="1547"/>
                    <a:pt x="376" y="1545"/>
                    <a:pt x="374" y="1545"/>
                  </a:cubicBezTo>
                  <a:lnTo>
                    <a:pt x="374" y="1545"/>
                  </a:lnTo>
                  <a:cubicBezTo>
                    <a:pt x="368" y="1545"/>
                    <a:pt x="399" y="1570"/>
                    <a:pt x="499" y="1640"/>
                  </a:cubicBezTo>
                  <a:cubicBezTo>
                    <a:pt x="499" y="1640"/>
                    <a:pt x="499" y="1640"/>
                    <a:pt x="499" y="1640"/>
                  </a:cubicBezTo>
                  <a:lnTo>
                    <a:pt x="499" y="1640"/>
                  </a:lnTo>
                  <a:cubicBezTo>
                    <a:pt x="574" y="1682"/>
                    <a:pt x="606" y="1698"/>
                    <a:pt x="611" y="1698"/>
                  </a:cubicBezTo>
                  <a:cubicBezTo>
                    <a:pt x="613" y="1698"/>
                    <a:pt x="611" y="1696"/>
                    <a:pt x="606" y="1691"/>
                  </a:cubicBezTo>
                  <a:lnTo>
                    <a:pt x="606" y="1691"/>
                  </a:lnTo>
                  <a:cubicBezTo>
                    <a:pt x="717" y="1735"/>
                    <a:pt x="836" y="1756"/>
                    <a:pt x="955" y="1756"/>
                  </a:cubicBezTo>
                  <a:cubicBezTo>
                    <a:pt x="1246" y="1756"/>
                    <a:pt x="1541" y="1634"/>
                    <a:pt x="1752" y="1440"/>
                  </a:cubicBezTo>
                  <a:cubicBezTo>
                    <a:pt x="2053" y="1014"/>
                    <a:pt x="1952" y="387"/>
                    <a:pt x="1526" y="187"/>
                  </a:cubicBezTo>
                  <a:cubicBezTo>
                    <a:pt x="1370" y="59"/>
                    <a:pt x="1194" y="1"/>
                    <a:pt x="1018" y="1"/>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584;p58">
              <a:extLst>
                <a:ext uri="{FF2B5EF4-FFF2-40B4-BE49-F238E27FC236}">
                  <a16:creationId xmlns:a16="http://schemas.microsoft.com/office/drawing/2014/main" id="{1CB336C0-7485-4FBB-8E05-36AC80536F88}"/>
                </a:ext>
              </a:extLst>
            </p:cNvPr>
            <p:cNvSpPr/>
            <p:nvPr/>
          </p:nvSpPr>
          <p:spPr>
            <a:xfrm>
              <a:off x="5541697" y="3218432"/>
              <a:ext cx="27626" cy="25329"/>
            </a:xfrm>
            <a:custGeom>
              <a:avLst/>
              <a:gdLst/>
              <a:ahLst/>
              <a:cxnLst/>
              <a:rect l="l" t="t" r="r" b="b"/>
              <a:pathLst>
                <a:path w="1960" h="1797" extrusionOk="0">
                  <a:moveTo>
                    <a:pt x="1068" y="221"/>
                  </a:moveTo>
                  <a:cubicBezTo>
                    <a:pt x="1159" y="221"/>
                    <a:pt x="1249" y="237"/>
                    <a:pt x="1333" y="270"/>
                  </a:cubicBezTo>
                  <a:cubicBezTo>
                    <a:pt x="1634" y="470"/>
                    <a:pt x="1759" y="896"/>
                    <a:pt x="1534" y="1197"/>
                  </a:cubicBezTo>
                  <a:cubicBezTo>
                    <a:pt x="1399" y="1484"/>
                    <a:pt x="1161" y="1578"/>
                    <a:pt x="929" y="1578"/>
                  </a:cubicBezTo>
                  <a:cubicBezTo>
                    <a:pt x="816" y="1578"/>
                    <a:pt x="705" y="1555"/>
                    <a:pt x="606" y="1523"/>
                  </a:cubicBezTo>
                  <a:cubicBezTo>
                    <a:pt x="281" y="1297"/>
                    <a:pt x="180" y="896"/>
                    <a:pt x="381" y="570"/>
                  </a:cubicBezTo>
                  <a:cubicBezTo>
                    <a:pt x="548" y="348"/>
                    <a:pt x="811" y="221"/>
                    <a:pt x="1068" y="221"/>
                  </a:cubicBezTo>
                  <a:close/>
                  <a:moveTo>
                    <a:pt x="996" y="0"/>
                  </a:moveTo>
                  <a:cubicBezTo>
                    <a:pt x="741" y="0"/>
                    <a:pt x="488" y="133"/>
                    <a:pt x="284" y="349"/>
                  </a:cubicBezTo>
                  <a:lnTo>
                    <a:pt x="284" y="349"/>
                  </a:lnTo>
                  <a:cubicBezTo>
                    <a:pt x="272" y="356"/>
                    <a:pt x="241" y="391"/>
                    <a:pt x="180" y="470"/>
                  </a:cubicBezTo>
                  <a:cubicBezTo>
                    <a:pt x="180" y="470"/>
                    <a:pt x="180" y="470"/>
                    <a:pt x="180" y="470"/>
                  </a:cubicBezTo>
                  <a:lnTo>
                    <a:pt x="180" y="470"/>
                  </a:lnTo>
                  <a:cubicBezTo>
                    <a:pt x="148" y="538"/>
                    <a:pt x="135" y="574"/>
                    <a:pt x="134" y="587"/>
                  </a:cubicBezTo>
                  <a:lnTo>
                    <a:pt x="134" y="587"/>
                  </a:lnTo>
                  <a:cubicBezTo>
                    <a:pt x="1" y="984"/>
                    <a:pt x="119" y="1418"/>
                    <a:pt x="506" y="1623"/>
                  </a:cubicBezTo>
                  <a:cubicBezTo>
                    <a:pt x="662" y="1740"/>
                    <a:pt x="837" y="1796"/>
                    <a:pt x="1012" y="1796"/>
                  </a:cubicBezTo>
                  <a:cubicBezTo>
                    <a:pt x="1287" y="1796"/>
                    <a:pt x="1560" y="1658"/>
                    <a:pt x="1759" y="1397"/>
                  </a:cubicBezTo>
                  <a:cubicBezTo>
                    <a:pt x="1960" y="996"/>
                    <a:pt x="1860" y="370"/>
                    <a:pt x="1434" y="144"/>
                  </a:cubicBezTo>
                  <a:cubicBezTo>
                    <a:pt x="1293" y="45"/>
                    <a:pt x="1144" y="0"/>
                    <a:pt x="996" y="0"/>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6585;p58">
              <a:extLst>
                <a:ext uri="{FF2B5EF4-FFF2-40B4-BE49-F238E27FC236}">
                  <a16:creationId xmlns:a16="http://schemas.microsoft.com/office/drawing/2014/main" id="{A264897A-59F6-4CE7-8A2C-83C919C2267A}"/>
                </a:ext>
              </a:extLst>
            </p:cNvPr>
            <p:cNvSpPr/>
            <p:nvPr/>
          </p:nvSpPr>
          <p:spPr>
            <a:xfrm>
              <a:off x="3983489" y="3687377"/>
              <a:ext cx="27922" cy="24737"/>
            </a:xfrm>
            <a:custGeom>
              <a:avLst/>
              <a:gdLst/>
              <a:ahLst/>
              <a:cxnLst/>
              <a:rect l="l" t="t" r="r" b="b"/>
              <a:pathLst>
                <a:path w="1981" h="1755" extrusionOk="0">
                  <a:moveTo>
                    <a:pt x="951" y="191"/>
                  </a:moveTo>
                  <a:cubicBezTo>
                    <a:pt x="1077" y="191"/>
                    <a:pt x="1214" y="224"/>
                    <a:pt x="1354" y="290"/>
                  </a:cubicBezTo>
                  <a:cubicBezTo>
                    <a:pt x="1655" y="491"/>
                    <a:pt x="1780" y="917"/>
                    <a:pt x="1555" y="1243"/>
                  </a:cubicBezTo>
                  <a:cubicBezTo>
                    <a:pt x="1490" y="1437"/>
                    <a:pt x="1289" y="1547"/>
                    <a:pt x="1047" y="1547"/>
                  </a:cubicBezTo>
                  <a:cubicBezTo>
                    <a:pt x="914" y="1547"/>
                    <a:pt x="769" y="1514"/>
                    <a:pt x="627" y="1443"/>
                  </a:cubicBezTo>
                  <a:cubicBezTo>
                    <a:pt x="301" y="1343"/>
                    <a:pt x="201" y="917"/>
                    <a:pt x="402" y="616"/>
                  </a:cubicBezTo>
                  <a:cubicBezTo>
                    <a:pt x="486" y="330"/>
                    <a:pt x="694" y="191"/>
                    <a:pt x="951" y="191"/>
                  </a:cubicBezTo>
                  <a:close/>
                  <a:moveTo>
                    <a:pt x="992" y="0"/>
                  </a:moveTo>
                  <a:cubicBezTo>
                    <a:pt x="665" y="0"/>
                    <a:pt x="347" y="199"/>
                    <a:pt x="201" y="491"/>
                  </a:cubicBezTo>
                  <a:cubicBezTo>
                    <a:pt x="1" y="917"/>
                    <a:pt x="101" y="1443"/>
                    <a:pt x="627" y="1644"/>
                  </a:cubicBezTo>
                  <a:cubicBezTo>
                    <a:pt x="761" y="1719"/>
                    <a:pt x="908" y="1755"/>
                    <a:pt x="1054" y="1755"/>
                  </a:cubicBezTo>
                  <a:cubicBezTo>
                    <a:pt x="1346" y="1755"/>
                    <a:pt x="1630" y="1610"/>
                    <a:pt x="1780" y="1343"/>
                  </a:cubicBezTo>
                  <a:cubicBezTo>
                    <a:pt x="1981" y="816"/>
                    <a:pt x="1880" y="290"/>
                    <a:pt x="1354" y="90"/>
                  </a:cubicBezTo>
                  <a:lnTo>
                    <a:pt x="1354" y="90"/>
                  </a:lnTo>
                  <a:cubicBezTo>
                    <a:pt x="1460" y="130"/>
                    <a:pt x="1506" y="145"/>
                    <a:pt x="1515" y="145"/>
                  </a:cubicBezTo>
                  <a:cubicBezTo>
                    <a:pt x="1542" y="145"/>
                    <a:pt x="1268" y="22"/>
                    <a:pt x="1243" y="22"/>
                  </a:cubicBezTo>
                  <a:cubicBezTo>
                    <a:pt x="1233" y="22"/>
                    <a:pt x="1260" y="40"/>
                    <a:pt x="1354" y="90"/>
                  </a:cubicBezTo>
                  <a:cubicBezTo>
                    <a:pt x="1238" y="28"/>
                    <a:pt x="1114" y="0"/>
                    <a:pt x="992" y="0"/>
                  </a:cubicBezTo>
                  <a:close/>
                </a:path>
              </a:pathLst>
            </a:custGeom>
            <a:solidFill>
              <a:srgbClr val="284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6319;p58">
            <a:extLst>
              <a:ext uri="{FF2B5EF4-FFF2-40B4-BE49-F238E27FC236}">
                <a16:creationId xmlns:a16="http://schemas.microsoft.com/office/drawing/2014/main" id="{07FF70F4-871C-46BE-AFE1-4D49500F7FB4}"/>
              </a:ext>
            </a:extLst>
          </p:cNvPr>
          <p:cNvSpPr txBox="1">
            <a:spLocks noGrp="1"/>
          </p:cNvSpPr>
          <p:nvPr>
            <p:ph type="title"/>
          </p:nvPr>
        </p:nvSpPr>
        <p:spPr>
          <a:xfrm>
            <a:off x="4058747" y="1593810"/>
            <a:ext cx="4667483" cy="24290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sz="3600" b="1" dirty="0">
                <a:latin typeface="Bookman Old Style" panose="02050604050505020204" pitchFamily="18" charset="0"/>
              </a:rPr>
            </a:br>
            <a:r>
              <a:rPr lang="en-US" sz="3600" b="1" dirty="0">
                <a:latin typeface="Bookman Old Style" panose="02050604050505020204" pitchFamily="18" charset="0"/>
              </a:rPr>
              <a:t>Model Building</a:t>
            </a:r>
            <a:endParaRPr sz="3600" b="1" dirty="0">
              <a:latin typeface="Bookman Old Style" panose="02050604050505020204" pitchFamily="18" charset="0"/>
            </a:endParaRPr>
          </a:p>
        </p:txBody>
      </p:sp>
    </p:spTree>
    <p:extLst>
      <p:ext uri="{BB962C8B-B14F-4D97-AF65-F5344CB8AC3E}">
        <p14:creationId xmlns:p14="http://schemas.microsoft.com/office/powerpoint/2010/main" val="4189055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52"/>
        <p:cNvGrpSpPr/>
        <p:nvPr/>
      </p:nvGrpSpPr>
      <p:grpSpPr>
        <a:xfrm>
          <a:off x="0" y="0"/>
          <a:ext cx="0" cy="0"/>
          <a:chOff x="0" y="0"/>
          <a:chExt cx="0" cy="0"/>
        </a:xfrm>
      </p:grpSpPr>
      <p:sp>
        <p:nvSpPr>
          <p:cNvPr id="4254" name="Google Shape;4254;p31"/>
          <p:cNvSpPr txBox="1">
            <a:spLocks noGrp="1"/>
          </p:cNvSpPr>
          <p:nvPr>
            <p:ph type="ctrTitle"/>
          </p:nvPr>
        </p:nvSpPr>
        <p:spPr>
          <a:xfrm>
            <a:off x="2394750" y="214028"/>
            <a:ext cx="4354500" cy="689442"/>
          </a:xfrm>
          <a:prstGeom prst="rect">
            <a:avLst/>
          </a:prstGeom>
        </p:spPr>
        <p:txBody>
          <a:bodyPr spcFirstLastPara="1" wrap="square" lIns="91425" tIns="91425" rIns="91425" bIns="91425" anchor="b" anchorCtr="0">
            <a:noAutofit/>
          </a:bodyPr>
          <a:lstStyle/>
          <a:p>
            <a:pPr algn="ctr">
              <a:buClr>
                <a:srgbClr val="3B5F31"/>
              </a:buClr>
            </a:pPr>
            <a:r>
              <a:rPr lang="en-CA" sz="2800" b="1" dirty="0">
                <a:latin typeface="Bookman Old Style" panose="02050604050505020204" pitchFamily="18" charset="0"/>
              </a:rPr>
              <a:t>Naive </a:t>
            </a:r>
            <a:r>
              <a:rPr lang="en-CA" sz="2800" b="1" dirty="0" err="1">
                <a:latin typeface="Bookman Old Style" panose="02050604050505020204" pitchFamily="18" charset="0"/>
              </a:rPr>
              <a:t>bayes</a:t>
            </a:r>
            <a:r>
              <a:rPr lang="en-CA" sz="2800" b="1" dirty="0">
                <a:latin typeface="Bookman Old Style" panose="02050604050505020204" pitchFamily="18" charset="0"/>
              </a:rPr>
              <a:t> model</a:t>
            </a:r>
          </a:p>
        </p:txBody>
      </p:sp>
      <p:pic>
        <p:nvPicPr>
          <p:cNvPr id="4" name="Picture 3">
            <a:extLst>
              <a:ext uri="{FF2B5EF4-FFF2-40B4-BE49-F238E27FC236}">
                <a16:creationId xmlns:a16="http://schemas.microsoft.com/office/drawing/2014/main" id="{F6A2761F-B711-499C-B16A-9047758CE737}"/>
              </a:ext>
            </a:extLst>
          </p:cNvPr>
          <p:cNvPicPr>
            <a:picLocks noChangeAspect="1"/>
          </p:cNvPicPr>
          <p:nvPr/>
        </p:nvPicPr>
        <p:blipFill>
          <a:blip r:embed="rId3"/>
          <a:stretch>
            <a:fillRect/>
          </a:stretch>
        </p:blipFill>
        <p:spPr>
          <a:xfrm>
            <a:off x="2329775" y="1515430"/>
            <a:ext cx="4484450" cy="2313033"/>
          </a:xfrm>
          <a:prstGeom prst="rect">
            <a:avLst/>
          </a:prstGeom>
        </p:spPr>
      </p:pic>
    </p:spTree>
    <p:extLst>
      <p:ext uri="{BB962C8B-B14F-4D97-AF65-F5344CB8AC3E}">
        <p14:creationId xmlns:p14="http://schemas.microsoft.com/office/powerpoint/2010/main" val="3047867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42"/>
        <p:cNvGrpSpPr/>
        <p:nvPr/>
      </p:nvGrpSpPr>
      <p:grpSpPr>
        <a:xfrm>
          <a:off x="0" y="0"/>
          <a:ext cx="0" cy="0"/>
          <a:chOff x="0" y="0"/>
          <a:chExt cx="0" cy="0"/>
        </a:xfrm>
      </p:grpSpPr>
      <p:sp>
        <p:nvSpPr>
          <p:cNvPr id="4453" name="Google Shape;4453;p32"/>
          <p:cNvSpPr txBox="1">
            <a:spLocks noGrp="1"/>
          </p:cNvSpPr>
          <p:nvPr>
            <p:ph type="title"/>
          </p:nvPr>
        </p:nvSpPr>
        <p:spPr>
          <a:xfrm>
            <a:off x="727550" y="368825"/>
            <a:ext cx="7691700" cy="572700"/>
          </a:xfrm>
          <a:prstGeom prst="rect">
            <a:avLst/>
          </a:prstGeom>
        </p:spPr>
        <p:txBody>
          <a:bodyPr spcFirstLastPara="1" wrap="square" lIns="91425" tIns="91425" rIns="91425" bIns="91425" anchor="t" anchorCtr="0">
            <a:noAutofit/>
          </a:bodyPr>
          <a:lstStyle/>
          <a:p>
            <a:pPr>
              <a:buSzPts val="2400"/>
            </a:pPr>
            <a:r>
              <a:rPr lang="en-CA" b="1" dirty="0">
                <a:latin typeface="Bookman Old Style" panose="02050604050505020204" pitchFamily="18" charset="0"/>
              </a:rPr>
              <a:t>KNN Model</a:t>
            </a:r>
          </a:p>
        </p:txBody>
      </p:sp>
      <p:pic>
        <p:nvPicPr>
          <p:cNvPr id="3" name="Picture 2">
            <a:extLst>
              <a:ext uri="{FF2B5EF4-FFF2-40B4-BE49-F238E27FC236}">
                <a16:creationId xmlns:a16="http://schemas.microsoft.com/office/drawing/2014/main" id="{608EFA86-10FE-4C2A-B9C8-51B00A89C4A1}"/>
              </a:ext>
            </a:extLst>
          </p:cNvPr>
          <p:cNvPicPr>
            <a:picLocks noChangeAspect="1"/>
          </p:cNvPicPr>
          <p:nvPr/>
        </p:nvPicPr>
        <p:blipFill>
          <a:blip r:embed="rId3"/>
          <a:stretch>
            <a:fillRect/>
          </a:stretch>
        </p:blipFill>
        <p:spPr>
          <a:xfrm>
            <a:off x="2238584" y="1484653"/>
            <a:ext cx="4666831" cy="2174194"/>
          </a:xfrm>
          <a:prstGeom prst="rect">
            <a:avLst/>
          </a:prstGeom>
        </p:spPr>
      </p:pic>
    </p:spTree>
    <p:extLst>
      <p:ext uri="{BB962C8B-B14F-4D97-AF65-F5344CB8AC3E}">
        <p14:creationId xmlns:p14="http://schemas.microsoft.com/office/powerpoint/2010/main" val="3422961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29"/>
        <p:cNvGrpSpPr/>
        <p:nvPr/>
      </p:nvGrpSpPr>
      <p:grpSpPr>
        <a:xfrm>
          <a:off x="0" y="0"/>
          <a:ext cx="0" cy="0"/>
          <a:chOff x="0" y="0"/>
          <a:chExt cx="0" cy="0"/>
        </a:xfrm>
      </p:grpSpPr>
      <p:sp>
        <p:nvSpPr>
          <p:cNvPr id="61" name="Google Shape;4230;p30">
            <a:extLst>
              <a:ext uri="{FF2B5EF4-FFF2-40B4-BE49-F238E27FC236}">
                <a16:creationId xmlns:a16="http://schemas.microsoft.com/office/drawing/2014/main" id="{DB03FFDA-24B0-411A-AF99-9D8B5C77F6B6}"/>
              </a:ext>
            </a:extLst>
          </p:cNvPr>
          <p:cNvSpPr txBox="1">
            <a:spLocks/>
          </p:cNvSpPr>
          <p:nvPr/>
        </p:nvSpPr>
        <p:spPr>
          <a:xfrm>
            <a:off x="726150" y="436651"/>
            <a:ext cx="76917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B5F31"/>
              </a:buClr>
              <a:buSzPts val="2400"/>
              <a:buFont typeface="Signika"/>
              <a:buNone/>
              <a:defRPr sz="2400" b="0" i="0" u="none" strike="noStrike" cap="none">
                <a:solidFill>
                  <a:srgbClr val="3B5F3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9pPr>
          </a:lstStyle>
          <a:p>
            <a:r>
              <a:rPr lang="en-CA" sz="2800" b="1" dirty="0">
                <a:latin typeface="Bookman Old Style" panose="02050604050505020204" pitchFamily="18" charset="0"/>
              </a:rPr>
              <a:t>Support Vector Machine SVM Model</a:t>
            </a:r>
          </a:p>
        </p:txBody>
      </p:sp>
      <p:pic>
        <p:nvPicPr>
          <p:cNvPr id="2" name="Picture 1">
            <a:extLst>
              <a:ext uri="{FF2B5EF4-FFF2-40B4-BE49-F238E27FC236}">
                <a16:creationId xmlns:a16="http://schemas.microsoft.com/office/drawing/2014/main" id="{D5BEC49D-5FB1-4F11-954D-9CD0D32923B9}"/>
              </a:ext>
            </a:extLst>
          </p:cNvPr>
          <p:cNvPicPr>
            <a:picLocks noChangeAspect="1"/>
          </p:cNvPicPr>
          <p:nvPr/>
        </p:nvPicPr>
        <p:blipFill>
          <a:blip r:embed="rId3"/>
          <a:stretch>
            <a:fillRect/>
          </a:stretch>
        </p:blipFill>
        <p:spPr>
          <a:xfrm>
            <a:off x="2370981" y="1636184"/>
            <a:ext cx="4402037" cy="2146806"/>
          </a:xfrm>
          <a:prstGeom prst="rect">
            <a:avLst/>
          </a:prstGeom>
        </p:spPr>
      </p:pic>
    </p:spTree>
    <p:extLst>
      <p:ext uri="{BB962C8B-B14F-4D97-AF65-F5344CB8AC3E}">
        <p14:creationId xmlns:p14="http://schemas.microsoft.com/office/powerpoint/2010/main" val="967227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42"/>
        <p:cNvGrpSpPr/>
        <p:nvPr/>
      </p:nvGrpSpPr>
      <p:grpSpPr>
        <a:xfrm>
          <a:off x="0" y="0"/>
          <a:ext cx="0" cy="0"/>
          <a:chOff x="0" y="0"/>
          <a:chExt cx="0" cy="0"/>
        </a:xfrm>
      </p:grpSpPr>
      <p:sp>
        <p:nvSpPr>
          <p:cNvPr id="4453" name="Google Shape;4453;p32"/>
          <p:cNvSpPr txBox="1">
            <a:spLocks noGrp="1"/>
          </p:cNvSpPr>
          <p:nvPr>
            <p:ph type="title"/>
          </p:nvPr>
        </p:nvSpPr>
        <p:spPr>
          <a:xfrm>
            <a:off x="726150" y="520079"/>
            <a:ext cx="7691700" cy="572700"/>
          </a:xfrm>
          <a:prstGeom prst="rect">
            <a:avLst/>
          </a:prstGeom>
        </p:spPr>
        <p:txBody>
          <a:bodyPr spcFirstLastPara="1" wrap="square" lIns="91425" tIns="91425" rIns="91425" bIns="91425" anchor="t" anchorCtr="0">
            <a:noAutofit/>
          </a:bodyPr>
          <a:lstStyle/>
          <a:p>
            <a:pPr>
              <a:buSzPts val="2400"/>
            </a:pPr>
            <a:r>
              <a:rPr lang="en-CA" b="1" dirty="0">
                <a:latin typeface="Bookman Old Style" panose="02050604050505020204" pitchFamily="18" charset="0"/>
              </a:rPr>
              <a:t>Decision Tree Classification Model</a:t>
            </a:r>
          </a:p>
        </p:txBody>
      </p:sp>
      <p:pic>
        <p:nvPicPr>
          <p:cNvPr id="5" name="Picture 4">
            <a:extLst>
              <a:ext uri="{FF2B5EF4-FFF2-40B4-BE49-F238E27FC236}">
                <a16:creationId xmlns:a16="http://schemas.microsoft.com/office/drawing/2014/main" id="{19ABD7CF-7A0E-40F8-A501-94D363DDD9F6}"/>
              </a:ext>
            </a:extLst>
          </p:cNvPr>
          <p:cNvPicPr>
            <a:picLocks noChangeAspect="1"/>
          </p:cNvPicPr>
          <p:nvPr/>
        </p:nvPicPr>
        <p:blipFill>
          <a:blip r:embed="rId3"/>
          <a:stretch>
            <a:fillRect/>
          </a:stretch>
        </p:blipFill>
        <p:spPr>
          <a:xfrm>
            <a:off x="2371912" y="1705048"/>
            <a:ext cx="4400176" cy="20938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23"/>
        <p:cNvGrpSpPr/>
        <p:nvPr/>
      </p:nvGrpSpPr>
      <p:grpSpPr>
        <a:xfrm>
          <a:off x="0" y="0"/>
          <a:ext cx="0" cy="0"/>
          <a:chOff x="0" y="0"/>
          <a:chExt cx="0" cy="0"/>
        </a:xfrm>
      </p:grpSpPr>
      <p:sp>
        <p:nvSpPr>
          <p:cNvPr id="4224" name="Google Shape;4224;p29"/>
          <p:cNvSpPr txBox="1">
            <a:spLocks noGrp="1"/>
          </p:cNvSpPr>
          <p:nvPr>
            <p:ph type="body" idx="1"/>
          </p:nvPr>
        </p:nvSpPr>
        <p:spPr>
          <a:xfrm>
            <a:off x="727550" y="1152475"/>
            <a:ext cx="7691700" cy="341640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Wingdings" panose="05000000000000000000" pitchFamily="2" charset="2"/>
              <a:buChar char="§"/>
            </a:pPr>
            <a:r>
              <a:rPr lang="en-US" sz="2000" b="0" i="0" dirty="0">
                <a:solidFill>
                  <a:schemeClr val="bg2"/>
                </a:solidFill>
                <a:effectLst/>
                <a:latin typeface="Times New Roman" panose="02020603050405020304" pitchFamily="18" charset="0"/>
                <a:cs typeface="Times New Roman" panose="02020603050405020304" pitchFamily="18" charset="0"/>
              </a:rPr>
              <a:t>Instacart is an app for on-demand grocery shopping with same-day delivery service</a:t>
            </a:r>
            <a:r>
              <a:rPr lang="en-US" sz="2000" dirty="0">
                <a:solidFill>
                  <a:schemeClr val="bg2"/>
                </a:solidFill>
                <a:latin typeface="Times New Roman" panose="02020603050405020304" pitchFamily="18" charset="0"/>
                <a:cs typeface="Times New Roman" panose="02020603050405020304" pitchFamily="18" charset="0"/>
              </a:rPr>
              <a:t> operating in the United States and Canada and was founded in 2012.</a:t>
            </a:r>
          </a:p>
          <a:p>
            <a:pPr marL="285750" lvl="0" indent="-285750" algn="l" rtl="0">
              <a:lnSpc>
                <a:spcPct val="100000"/>
              </a:lnSpc>
              <a:spcBef>
                <a:spcPts val="0"/>
              </a:spcBef>
              <a:spcAft>
                <a:spcPts val="0"/>
              </a:spcAft>
              <a:buFont typeface="Wingdings" panose="05000000000000000000" pitchFamily="2" charset="2"/>
              <a:buChar char="§"/>
            </a:pPr>
            <a:endParaRPr lang="en-US" sz="2000" dirty="0">
              <a:solidFill>
                <a:schemeClr val="bg2"/>
              </a:solidFill>
              <a:latin typeface="Times New Roman" panose="02020603050405020304" pitchFamily="18" charset="0"/>
              <a:cs typeface="Times New Roman" panose="02020603050405020304" pitchFamily="18" charset="0"/>
            </a:endParaRPr>
          </a:p>
          <a:p>
            <a:pPr marL="285750" lvl="0" indent="-285750" algn="l" rtl="0">
              <a:lnSpc>
                <a:spcPct val="100000"/>
              </a:lnSpc>
              <a:spcBef>
                <a:spcPts val="0"/>
              </a:spcBef>
              <a:spcAft>
                <a:spcPts val="0"/>
              </a:spcAft>
              <a:buFont typeface="Wingdings" panose="05000000000000000000" pitchFamily="2" charset="2"/>
              <a:buChar char="§"/>
            </a:pPr>
            <a:r>
              <a:rPr lang="en-US" sz="2000" dirty="0">
                <a:solidFill>
                  <a:schemeClr val="bg2"/>
                </a:solidFill>
                <a:latin typeface="Times New Roman" panose="02020603050405020304" pitchFamily="18" charset="0"/>
                <a:cs typeface="Times New Roman" panose="02020603050405020304" pitchFamily="18" charset="0"/>
              </a:rPr>
              <a:t>It </a:t>
            </a:r>
            <a:r>
              <a:rPr lang="en-US" sz="2000" b="0" i="0" dirty="0">
                <a:solidFill>
                  <a:schemeClr val="bg2"/>
                </a:solidFill>
                <a:effectLst/>
                <a:latin typeface="Times New Roman" panose="02020603050405020304" pitchFamily="18" charset="0"/>
                <a:cs typeface="Times New Roman" panose="02020603050405020304" pitchFamily="18" charset="0"/>
              </a:rPr>
              <a:t>uses a crowdsourced marketplace model, similar to that of Uber or Lyft.</a:t>
            </a:r>
          </a:p>
          <a:p>
            <a:pPr marL="285750" lvl="0" indent="-285750" algn="l" rtl="0">
              <a:lnSpc>
                <a:spcPct val="100000"/>
              </a:lnSpc>
              <a:spcBef>
                <a:spcPts val="0"/>
              </a:spcBef>
              <a:spcAft>
                <a:spcPts val="0"/>
              </a:spcAft>
              <a:buFont typeface="Wingdings" panose="05000000000000000000" pitchFamily="2" charset="2"/>
              <a:buChar char="§"/>
            </a:pPr>
            <a:endParaRPr lang="en-US" sz="2000" dirty="0">
              <a:solidFill>
                <a:schemeClr val="bg2"/>
              </a:solidFill>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pitchFamily="2" charset="2"/>
              <a:buChar char="§"/>
            </a:pPr>
            <a:r>
              <a:rPr lang="en-US" sz="2000" dirty="0">
                <a:solidFill>
                  <a:schemeClr val="bg2"/>
                </a:solidFill>
                <a:latin typeface="Times New Roman" panose="02020603050405020304" pitchFamily="18" charset="0"/>
                <a:ea typeface="Calibri" charset="0"/>
                <a:cs typeface="Times New Roman" panose="02020603050405020304" pitchFamily="18" charset="0"/>
              </a:rPr>
              <a:t>Aims to make it easy to fill your refrigerator and pantry with your personal favorites and staples when you need them.</a:t>
            </a:r>
          </a:p>
          <a:p>
            <a:pPr marL="0" lvl="0" indent="0" algn="l" rtl="0">
              <a:lnSpc>
                <a:spcPct val="100000"/>
              </a:lnSpc>
              <a:spcBef>
                <a:spcPts val="0"/>
              </a:spcBef>
              <a:spcAft>
                <a:spcPts val="0"/>
              </a:spcAft>
              <a:buNone/>
            </a:pPr>
            <a:endParaRPr lang="en-US" sz="1600" dirty="0">
              <a:solidFill>
                <a:schemeClr val="bg2"/>
              </a:solidFill>
              <a:latin typeface="Times New Roman" panose="02020603050405020304" pitchFamily="18" charset="0"/>
              <a:cs typeface="Times New Roman" panose="02020603050405020304" pitchFamily="18" charset="0"/>
            </a:endParaRPr>
          </a:p>
          <a:p>
            <a:pPr marL="285750" lvl="0" indent="-285750" algn="l" rtl="0">
              <a:lnSpc>
                <a:spcPct val="100000"/>
              </a:lnSpc>
              <a:spcBef>
                <a:spcPts val="0"/>
              </a:spcBef>
              <a:spcAft>
                <a:spcPts val="0"/>
              </a:spcAft>
              <a:buFont typeface="Wingdings" panose="05000000000000000000" pitchFamily="2" charset="2"/>
              <a:buChar char="§"/>
            </a:pPr>
            <a:endParaRPr lang="en-US" sz="1600" dirty="0">
              <a:solidFill>
                <a:schemeClr val="bg2"/>
              </a:solidFill>
              <a:latin typeface="Times New Roman" panose="02020603050405020304" pitchFamily="18" charset="0"/>
              <a:cs typeface="Times New Roman" panose="02020603050405020304" pitchFamily="18" charset="0"/>
            </a:endParaRPr>
          </a:p>
          <a:p>
            <a:pPr marL="285750" lvl="0" indent="-285750" algn="l" rtl="0">
              <a:lnSpc>
                <a:spcPct val="100000"/>
              </a:lnSpc>
              <a:spcBef>
                <a:spcPts val="0"/>
              </a:spcBef>
              <a:spcAft>
                <a:spcPts val="0"/>
              </a:spcAft>
              <a:buFont typeface="Wingdings" panose="05000000000000000000" pitchFamily="2" charset="2"/>
              <a:buChar char="§"/>
            </a:pPr>
            <a:endParaRPr sz="1600" dirty="0">
              <a:solidFill>
                <a:schemeClr val="bg2"/>
              </a:solidFill>
              <a:latin typeface="Times New Roman" panose="02020603050405020304" pitchFamily="18" charset="0"/>
              <a:cs typeface="Times New Roman" panose="02020603050405020304" pitchFamily="18" charset="0"/>
            </a:endParaRPr>
          </a:p>
        </p:txBody>
      </p:sp>
      <p:sp>
        <p:nvSpPr>
          <p:cNvPr id="4225" name="Google Shape;4225;p29"/>
          <p:cNvSpPr txBox="1">
            <a:spLocks noGrp="1"/>
          </p:cNvSpPr>
          <p:nvPr>
            <p:ph type="title"/>
          </p:nvPr>
        </p:nvSpPr>
        <p:spPr>
          <a:xfrm>
            <a:off x="727550" y="413467"/>
            <a:ext cx="7001118" cy="5280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Bookman Old Style" panose="02050604050505020204" pitchFamily="18" charset="0"/>
              </a:rPr>
              <a:t>What is Instacart? </a:t>
            </a:r>
            <a:endParaRPr b="1" dirty="0">
              <a:latin typeface="Bookman Old Style" panose="02050604050505020204" pitchFamily="18" charset="0"/>
            </a:endParaRPr>
          </a:p>
        </p:txBody>
      </p:sp>
      <p:pic>
        <p:nvPicPr>
          <p:cNvPr id="3" name="Picture 2" descr="Icon&#10;&#10;Description automatically generated">
            <a:extLst>
              <a:ext uri="{FF2B5EF4-FFF2-40B4-BE49-F238E27FC236}">
                <a16:creationId xmlns:a16="http://schemas.microsoft.com/office/drawing/2014/main" id="{441DDBB2-07FE-4059-AD14-60E739C9E53A}"/>
              </a:ext>
            </a:extLst>
          </p:cNvPr>
          <p:cNvPicPr>
            <a:picLocks noChangeAspect="1"/>
          </p:cNvPicPr>
          <p:nvPr/>
        </p:nvPicPr>
        <p:blipFill>
          <a:blip r:embed="rId3"/>
          <a:stretch>
            <a:fillRect/>
          </a:stretch>
        </p:blipFill>
        <p:spPr>
          <a:xfrm>
            <a:off x="5939626" y="336149"/>
            <a:ext cx="612250" cy="68269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52"/>
        <p:cNvGrpSpPr/>
        <p:nvPr/>
      </p:nvGrpSpPr>
      <p:grpSpPr>
        <a:xfrm>
          <a:off x="0" y="0"/>
          <a:ext cx="0" cy="0"/>
          <a:chOff x="0" y="0"/>
          <a:chExt cx="0" cy="0"/>
        </a:xfrm>
      </p:grpSpPr>
      <p:sp>
        <p:nvSpPr>
          <p:cNvPr id="4254" name="Google Shape;4254;p31"/>
          <p:cNvSpPr txBox="1">
            <a:spLocks noGrp="1"/>
          </p:cNvSpPr>
          <p:nvPr>
            <p:ph type="ctrTitle"/>
          </p:nvPr>
        </p:nvSpPr>
        <p:spPr>
          <a:xfrm>
            <a:off x="2394750" y="234654"/>
            <a:ext cx="4354500" cy="689442"/>
          </a:xfrm>
          <a:prstGeom prst="rect">
            <a:avLst/>
          </a:prstGeom>
        </p:spPr>
        <p:txBody>
          <a:bodyPr spcFirstLastPara="1" wrap="square" lIns="91425" tIns="91425" rIns="91425" bIns="91425" anchor="b" anchorCtr="0">
            <a:noAutofit/>
          </a:bodyPr>
          <a:lstStyle/>
          <a:p>
            <a:pPr algn="ctr">
              <a:buClr>
                <a:srgbClr val="3B5F31"/>
              </a:buClr>
            </a:pPr>
            <a:r>
              <a:rPr lang="en-CA" sz="2800" b="1" dirty="0">
                <a:latin typeface="Bookman Old Style" panose="02050604050505020204" pitchFamily="18" charset="0"/>
              </a:rPr>
              <a:t>Random Forest Model</a:t>
            </a:r>
          </a:p>
        </p:txBody>
      </p:sp>
      <p:pic>
        <p:nvPicPr>
          <p:cNvPr id="4" name="Picture 3">
            <a:extLst>
              <a:ext uri="{FF2B5EF4-FFF2-40B4-BE49-F238E27FC236}">
                <a16:creationId xmlns:a16="http://schemas.microsoft.com/office/drawing/2014/main" id="{ED5AC7CB-CD86-4A90-846E-582160A710C4}"/>
              </a:ext>
            </a:extLst>
          </p:cNvPr>
          <p:cNvPicPr>
            <a:picLocks noChangeAspect="1"/>
          </p:cNvPicPr>
          <p:nvPr/>
        </p:nvPicPr>
        <p:blipFill>
          <a:blip r:embed="rId3"/>
          <a:stretch>
            <a:fillRect/>
          </a:stretch>
        </p:blipFill>
        <p:spPr>
          <a:xfrm>
            <a:off x="2174748" y="1553792"/>
            <a:ext cx="4794504" cy="2176307"/>
          </a:xfrm>
          <a:prstGeom prst="rect">
            <a:avLst/>
          </a:prstGeom>
        </p:spPr>
      </p:pic>
    </p:spTree>
    <p:extLst>
      <p:ext uri="{BB962C8B-B14F-4D97-AF65-F5344CB8AC3E}">
        <p14:creationId xmlns:p14="http://schemas.microsoft.com/office/powerpoint/2010/main" val="15667501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48"/>
        <p:cNvGrpSpPr/>
        <p:nvPr/>
      </p:nvGrpSpPr>
      <p:grpSpPr>
        <a:xfrm>
          <a:off x="0" y="0"/>
          <a:ext cx="0" cy="0"/>
          <a:chOff x="0" y="0"/>
          <a:chExt cx="0" cy="0"/>
        </a:xfrm>
      </p:grpSpPr>
      <p:sp>
        <p:nvSpPr>
          <p:cNvPr id="3" name="Title 2">
            <a:extLst>
              <a:ext uri="{FF2B5EF4-FFF2-40B4-BE49-F238E27FC236}">
                <a16:creationId xmlns:a16="http://schemas.microsoft.com/office/drawing/2014/main" id="{17F990DE-FD33-4034-9518-9A6AD1C07564}"/>
              </a:ext>
            </a:extLst>
          </p:cNvPr>
          <p:cNvSpPr>
            <a:spLocks noGrp="1"/>
          </p:cNvSpPr>
          <p:nvPr>
            <p:ph type="title"/>
          </p:nvPr>
        </p:nvSpPr>
        <p:spPr/>
        <p:txBody>
          <a:bodyPr/>
          <a:lstStyle/>
          <a:p>
            <a:r>
              <a:rPr lang="en-CA" b="1" dirty="0">
                <a:latin typeface="Bookman Old Style" panose="02050604050505020204" pitchFamily="18" charset="0"/>
              </a:rPr>
              <a:t>Recommendations</a:t>
            </a:r>
          </a:p>
        </p:txBody>
      </p:sp>
      <p:sp>
        <p:nvSpPr>
          <p:cNvPr id="4" name="TextBox 3">
            <a:extLst>
              <a:ext uri="{FF2B5EF4-FFF2-40B4-BE49-F238E27FC236}">
                <a16:creationId xmlns:a16="http://schemas.microsoft.com/office/drawing/2014/main" id="{94FE8984-0032-473D-9148-A01176A430C0}"/>
              </a:ext>
            </a:extLst>
          </p:cNvPr>
          <p:cNvSpPr txBox="1"/>
          <p:nvPr/>
        </p:nvSpPr>
        <p:spPr>
          <a:xfrm>
            <a:off x="893774" y="1065655"/>
            <a:ext cx="7294575" cy="3293209"/>
          </a:xfrm>
          <a:prstGeom prst="rect">
            <a:avLst/>
          </a:prstGeom>
          <a:noFill/>
        </p:spPr>
        <p:txBody>
          <a:bodyPr wrap="square" rtlCol="0">
            <a:spAutoFit/>
          </a:bodyPr>
          <a:lstStyle/>
          <a:p>
            <a:pPr marL="285750" indent="-285750" algn="just">
              <a:buClr>
                <a:srgbClr val="3A2F19"/>
              </a:buClr>
              <a:buSzPts val="1800"/>
              <a:buFont typeface="Wingdings" panose="05000000000000000000" pitchFamily="2" charset="2"/>
              <a:buChar char="§"/>
            </a:pPr>
            <a:r>
              <a:rPr lang="en-US" sz="1600" dirty="0">
                <a:solidFill>
                  <a:schemeClr val="bg2"/>
                </a:solidFill>
                <a:latin typeface="Times New Roman" panose="02020603050405020304" pitchFamily="18" charset="0"/>
                <a:ea typeface="Open Sans"/>
                <a:cs typeface="Times New Roman" panose="02020603050405020304" pitchFamily="18" charset="0"/>
                <a:sym typeface="Open Sans"/>
              </a:rPr>
              <a:t>These analysis can be used to run promotional and marketing campaigns targeting specific customers during peak time.</a:t>
            </a:r>
          </a:p>
          <a:p>
            <a:pPr marL="285750" indent="-285750" algn="just">
              <a:buClr>
                <a:srgbClr val="3A2F19"/>
              </a:buClr>
              <a:buSzPts val="1800"/>
              <a:buFont typeface="Wingdings" panose="05000000000000000000" pitchFamily="2" charset="2"/>
              <a:buChar char="§"/>
            </a:pPr>
            <a:endParaRPr lang="en-US" sz="1600" dirty="0">
              <a:solidFill>
                <a:schemeClr val="bg2"/>
              </a:solidFill>
              <a:latin typeface="Times New Roman" panose="02020603050405020304" pitchFamily="18" charset="0"/>
              <a:ea typeface="Open Sans"/>
              <a:cs typeface="Times New Roman" panose="02020603050405020304" pitchFamily="18" charset="0"/>
              <a:sym typeface="Open Sans"/>
            </a:endParaRPr>
          </a:p>
          <a:p>
            <a:pPr marL="285750" indent="-285750" algn="just">
              <a:buClr>
                <a:srgbClr val="3A2F19"/>
              </a:buClr>
              <a:buSzPts val="1800"/>
              <a:buFont typeface="Wingdings" panose="05000000000000000000" pitchFamily="2" charset="2"/>
              <a:buChar char="§"/>
            </a:pPr>
            <a:r>
              <a:rPr lang="en-US" sz="1600" dirty="0">
                <a:solidFill>
                  <a:schemeClr val="bg2"/>
                </a:solidFill>
                <a:latin typeface="Times New Roman" panose="02020603050405020304" pitchFamily="18" charset="0"/>
                <a:ea typeface="Open Sans"/>
                <a:cs typeface="Times New Roman" panose="02020603050405020304" pitchFamily="18" charset="0"/>
                <a:sym typeface="Open Sans"/>
              </a:rPr>
              <a:t>The insights generated can be used to provide a seamless interface to enhance customer’s user experience by knowing about the customer’s reordered products and automatically adding those to cart. </a:t>
            </a:r>
          </a:p>
          <a:p>
            <a:pPr marL="285750" indent="-285750" algn="just">
              <a:buClr>
                <a:srgbClr val="3A2F19"/>
              </a:buClr>
              <a:buSzPts val="1800"/>
              <a:buFont typeface="Wingdings" panose="05000000000000000000" pitchFamily="2" charset="2"/>
              <a:buChar char="§"/>
            </a:pPr>
            <a:endParaRPr lang="en-US" sz="1600" dirty="0">
              <a:solidFill>
                <a:schemeClr val="bg2"/>
              </a:solidFill>
              <a:latin typeface="Times New Roman" panose="02020603050405020304" pitchFamily="18" charset="0"/>
              <a:ea typeface="Open Sans"/>
              <a:cs typeface="Times New Roman" panose="02020603050405020304" pitchFamily="18" charset="0"/>
              <a:sym typeface="Open Sans"/>
            </a:endParaRPr>
          </a:p>
          <a:p>
            <a:pPr marL="285750" indent="-285750" algn="just">
              <a:buClr>
                <a:srgbClr val="3A2F19"/>
              </a:buClr>
              <a:buSzPts val="1800"/>
              <a:buFont typeface="Wingdings" panose="05000000000000000000" pitchFamily="2" charset="2"/>
              <a:buChar char="§"/>
            </a:pPr>
            <a:r>
              <a:rPr lang="en-US" sz="1600" dirty="0">
                <a:solidFill>
                  <a:schemeClr val="bg2"/>
                </a:solidFill>
                <a:latin typeface="Times New Roman" panose="02020603050405020304" pitchFamily="18" charset="0"/>
                <a:ea typeface="Open Sans"/>
                <a:cs typeface="Times New Roman" panose="02020603050405020304" pitchFamily="18" charset="0"/>
                <a:sym typeface="Open Sans"/>
              </a:rPr>
              <a:t>Personalized communications can be sent to customers’ preferences, reminding them to order again. </a:t>
            </a:r>
          </a:p>
          <a:p>
            <a:pPr marL="285750" indent="-285750" algn="just">
              <a:buClr>
                <a:srgbClr val="3A2F19"/>
              </a:buClr>
              <a:buSzPts val="1800"/>
              <a:buFont typeface="Wingdings" panose="05000000000000000000" pitchFamily="2" charset="2"/>
              <a:buChar char="§"/>
            </a:pPr>
            <a:endParaRPr lang="en-US" sz="1600" dirty="0">
              <a:solidFill>
                <a:schemeClr val="bg2"/>
              </a:solidFill>
              <a:latin typeface="Times New Roman" panose="02020603050405020304" pitchFamily="18" charset="0"/>
              <a:ea typeface="Open Sans"/>
              <a:cs typeface="Times New Roman" panose="02020603050405020304" pitchFamily="18" charset="0"/>
              <a:sym typeface="Open Sans"/>
            </a:endParaRPr>
          </a:p>
          <a:p>
            <a:pPr marL="285750" indent="-285750" algn="just">
              <a:buClr>
                <a:srgbClr val="3A2F19"/>
              </a:buClr>
              <a:buSzPts val="1800"/>
              <a:buFont typeface="Wingdings" panose="05000000000000000000" pitchFamily="2" charset="2"/>
              <a:buChar char="§"/>
            </a:pPr>
            <a:r>
              <a:rPr lang="en-US" sz="1600" dirty="0">
                <a:solidFill>
                  <a:schemeClr val="bg2"/>
                </a:solidFill>
                <a:latin typeface="Times New Roman" panose="02020603050405020304" pitchFamily="18" charset="0"/>
                <a:ea typeface="Open Sans"/>
                <a:cs typeface="Times New Roman" panose="02020603050405020304" pitchFamily="18" charset="0"/>
                <a:sym typeface="Open Sans"/>
              </a:rPr>
              <a:t>To improve customer satisfaction by timely delivery and reduce wait time, the shopper base can be increased by hiring new shoppers who can especially work around the peak time.</a:t>
            </a:r>
            <a:endParaRPr lang="en-CA" sz="1600" dirty="0">
              <a:solidFill>
                <a:schemeClr val="bg2"/>
              </a:solidFill>
              <a:latin typeface="Times New Roman" panose="02020603050405020304" pitchFamily="18" charset="0"/>
              <a:ea typeface="Open Sans"/>
              <a:cs typeface="Times New Roman" panose="02020603050405020304" pitchFamily="18" charset="0"/>
              <a:sym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16"/>
        <p:cNvGrpSpPr/>
        <p:nvPr/>
      </p:nvGrpSpPr>
      <p:grpSpPr>
        <a:xfrm>
          <a:off x="0" y="0"/>
          <a:ext cx="0" cy="0"/>
          <a:chOff x="0" y="0"/>
          <a:chExt cx="0" cy="0"/>
        </a:xfrm>
      </p:grpSpPr>
      <p:sp>
        <p:nvSpPr>
          <p:cNvPr id="3" name="Title 2">
            <a:extLst>
              <a:ext uri="{FF2B5EF4-FFF2-40B4-BE49-F238E27FC236}">
                <a16:creationId xmlns:a16="http://schemas.microsoft.com/office/drawing/2014/main" id="{C2B03B1F-B6A0-4078-BC63-2DC9A92EBAF3}"/>
              </a:ext>
            </a:extLst>
          </p:cNvPr>
          <p:cNvSpPr>
            <a:spLocks noGrp="1"/>
          </p:cNvSpPr>
          <p:nvPr>
            <p:ph type="title"/>
          </p:nvPr>
        </p:nvSpPr>
        <p:spPr/>
        <p:txBody>
          <a:bodyPr/>
          <a:lstStyle/>
          <a:p>
            <a:pPr>
              <a:buSzPts val="2400"/>
            </a:pPr>
            <a:r>
              <a:rPr lang="en-US" b="1" dirty="0">
                <a:latin typeface="Bookman Old Style" panose="02050604050505020204" pitchFamily="18" charset="0"/>
              </a:rPr>
              <a:t>Conclusion and Future Work.</a:t>
            </a:r>
            <a:endParaRPr lang="en-CA" b="1" dirty="0">
              <a:latin typeface="Bookman Old Style" panose="02050604050505020204" pitchFamily="18" charset="0"/>
            </a:endParaRPr>
          </a:p>
        </p:txBody>
      </p:sp>
      <p:sp>
        <p:nvSpPr>
          <p:cNvPr id="4" name="Rectangle 3">
            <a:extLst>
              <a:ext uri="{FF2B5EF4-FFF2-40B4-BE49-F238E27FC236}">
                <a16:creationId xmlns:a16="http://schemas.microsoft.com/office/drawing/2014/main" id="{0AE8ECB3-4F61-4D1F-ABA7-30DAD5639925}"/>
              </a:ext>
            </a:extLst>
          </p:cNvPr>
          <p:cNvSpPr/>
          <p:nvPr/>
        </p:nvSpPr>
        <p:spPr>
          <a:xfrm>
            <a:off x="783771" y="1134357"/>
            <a:ext cx="7452704" cy="2800767"/>
          </a:xfrm>
          <a:prstGeom prst="rect">
            <a:avLst/>
          </a:prstGeom>
        </p:spPr>
        <p:txBody>
          <a:bodyPr wrap="square">
            <a:spAutoFit/>
          </a:bodyPr>
          <a:lstStyle/>
          <a:p>
            <a:pPr marL="285750" indent="-285750" algn="just">
              <a:buClr>
                <a:srgbClr val="3A2F19"/>
              </a:buClr>
              <a:buSzPts val="1800"/>
              <a:buFont typeface="Wingdings" panose="05000000000000000000" pitchFamily="2" charset="2"/>
              <a:buChar char="§"/>
            </a:pPr>
            <a:r>
              <a:rPr lang="en-US" sz="1600" dirty="0">
                <a:solidFill>
                  <a:schemeClr val="bg2"/>
                </a:solidFill>
                <a:latin typeface="Times New Roman" panose="02020603050405020304" pitchFamily="18" charset="0"/>
                <a:ea typeface="Open Sans"/>
                <a:cs typeface="Times New Roman" panose="02020603050405020304" pitchFamily="18" charset="0"/>
              </a:rPr>
              <a:t>For predicting the department, the parameters can be tuned more to get a better log-loss score. Better algorithms which work well with multi-category prediction can be used to get more accuracy. </a:t>
            </a:r>
          </a:p>
          <a:p>
            <a:pPr marL="285750" indent="-285750" algn="just">
              <a:buClr>
                <a:srgbClr val="3A2F19"/>
              </a:buClr>
              <a:buSzPts val="1800"/>
              <a:buFont typeface="Wingdings" panose="05000000000000000000" pitchFamily="2" charset="2"/>
              <a:buChar char="§"/>
            </a:pPr>
            <a:endParaRPr lang="en-US" sz="1600" dirty="0">
              <a:solidFill>
                <a:schemeClr val="bg2"/>
              </a:solidFill>
              <a:latin typeface="Times New Roman" panose="02020603050405020304" pitchFamily="18" charset="0"/>
              <a:ea typeface="Open Sans"/>
              <a:cs typeface="Times New Roman" panose="02020603050405020304" pitchFamily="18" charset="0"/>
            </a:endParaRPr>
          </a:p>
          <a:p>
            <a:pPr marL="285750" indent="-285750" algn="just">
              <a:buClr>
                <a:srgbClr val="3A2F19"/>
              </a:buClr>
              <a:buSzPts val="1800"/>
              <a:buFont typeface="Wingdings" panose="05000000000000000000" pitchFamily="2" charset="2"/>
              <a:buChar char="§"/>
            </a:pPr>
            <a:r>
              <a:rPr lang="en-US" sz="1600" dirty="0">
                <a:solidFill>
                  <a:schemeClr val="bg2"/>
                </a:solidFill>
                <a:latin typeface="Times New Roman" panose="02020603050405020304" pitchFamily="18" charset="0"/>
                <a:ea typeface="Open Sans"/>
                <a:cs typeface="Times New Roman" panose="02020603050405020304" pitchFamily="18" charset="0"/>
              </a:rPr>
              <a:t>To obtain a model that achieves a better log loss score than above, we can try running nonlinear models. The three models that were implemented here were all linear models. </a:t>
            </a:r>
          </a:p>
          <a:p>
            <a:pPr marL="285750" indent="-285750" algn="just">
              <a:buClr>
                <a:srgbClr val="3A2F19"/>
              </a:buClr>
              <a:buSzPts val="1800"/>
              <a:buFont typeface="Wingdings" panose="05000000000000000000" pitchFamily="2" charset="2"/>
              <a:buChar char="§"/>
            </a:pPr>
            <a:endParaRPr lang="en-US" sz="1600" dirty="0">
              <a:solidFill>
                <a:schemeClr val="bg2"/>
              </a:solidFill>
              <a:latin typeface="Times New Roman" panose="02020603050405020304" pitchFamily="18" charset="0"/>
              <a:ea typeface="Open Sans"/>
              <a:cs typeface="Times New Roman" panose="02020603050405020304" pitchFamily="18" charset="0"/>
            </a:endParaRPr>
          </a:p>
          <a:p>
            <a:pPr algn="just">
              <a:buClr>
                <a:srgbClr val="3A2F19"/>
              </a:buClr>
              <a:buSzPts val="1800"/>
            </a:pPr>
            <a:endParaRPr lang="en-US" sz="1600" dirty="0">
              <a:solidFill>
                <a:schemeClr val="bg2"/>
              </a:solidFill>
              <a:latin typeface="Times New Roman" panose="02020603050405020304" pitchFamily="18" charset="0"/>
              <a:ea typeface="Open Sans"/>
              <a:cs typeface="Times New Roman" panose="02020603050405020304" pitchFamily="18" charset="0"/>
            </a:endParaRPr>
          </a:p>
          <a:p>
            <a:pPr marL="285750" indent="-285750" algn="just">
              <a:buClr>
                <a:srgbClr val="3A2F19"/>
              </a:buClr>
              <a:buSzPts val="1800"/>
              <a:buFont typeface="Wingdings" panose="05000000000000000000" pitchFamily="2" charset="2"/>
              <a:buChar char="§"/>
            </a:pPr>
            <a:r>
              <a:rPr lang="en-US" sz="1600" dirty="0">
                <a:solidFill>
                  <a:schemeClr val="bg2"/>
                </a:solidFill>
                <a:latin typeface="Times New Roman" panose="02020603050405020304" pitchFamily="18" charset="0"/>
                <a:ea typeface="Open Sans"/>
                <a:cs typeface="Times New Roman" panose="02020603050405020304" pitchFamily="18" charset="0"/>
              </a:rPr>
              <a:t>In conclusion, these are the aspects which I would like to work on to achieve better results and a more accurate prediction.</a:t>
            </a:r>
            <a:endParaRPr lang="en-CA" sz="1600" dirty="0">
              <a:solidFill>
                <a:schemeClr val="bg2"/>
              </a:solidFill>
              <a:latin typeface="Times New Roman" panose="02020603050405020304" pitchFamily="18" charset="0"/>
              <a:ea typeface="Open Sans"/>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01BF8B9-5E48-4D57-872B-7817BBDF594A}"/>
              </a:ext>
            </a:extLst>
          </p:cNvPr>
          <p:cNvSpPr txBox="1">
            <a:spLocks/>
          </p:cNvSpPr>
          <p:nvPr/>
        </p:nvSpPr>
        <p:spPr>
          <a:xfrm>
            <a:off x="1582309" y="1527685"/>
            <a:ext cx="6363029" cy="227895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500" b="1" dirty="0">
                <a:solidFill>
                  <a:schemeClr val="tx1"/>
                </a:solidFill>
                <a:latin typeface="Bookman Old Style" panose="02050604050505020204" pitchFamily="18" charset="0"/>
              </a:rPr>
              <a:t>Thanks.</a:t>
            </a:r>
            <a:endParaRPr lang="en-CA" sz="11500" b="1"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837619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12"/>
        <p:cNvGrpSpPr/>
        <p:nvPr/>
      </p:nvGrpSpPr>
      <p:grpSpPr>
        <a:xfrm>
          <a:off x="0" y="0"/>
          <a:ext cx="0" cy="0"/>
          <a:chOff x="0" y="0"/>
          <a:chExt cx="0" cy="0"/>
        </a:xfrm>
      </p:grpSpPr>
      <p:sp>
        <p:nvSpPr>
          <p:cNvPr id="43" name="Google Shape;4230;p30">
            <a:extLst>
              <a:ext uri="{FF2B5EF4-FFF2-40B4-BE49-F238E27FC236}">
                <a16:creationId xmlns:a16="http://schemas.microsoft.com/office/drawing/2014/main" id="{6E26290C-C458-4B39-9C61-58B0C7CF433D}"/>
              </a:ext>
            </a:extLst>
          </p:cNvPr>
          <p:cNvSpPr txBox="1">
            <a:spLocks/>
          </p:cNvSpPr>
          <p:nvPr/>
        </p:nvSpPr>
        <p:spPr>
          <a:xfrm>
            <a:off x="708575" y="699589"/>
            <a:ext cx="76917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B5F31"/>
              </a:buClr>
              <a:buSzPts val="2400"/>
              <a:buFont typeface="Signika"/>
              <a:buNone/>
              <a:defRPr sz="2400" b="0" i="0" u="none" strike="noStrike" cap="none">
                <a:solidFill>
                  <a:srgbClr val="3B5F3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9pPr>
          </a:lstStyle>
          <a:p>
            <a:r>
              <a:rPr lang="en-US" sz="2800" b="1" dirty="0">
                <a:latin typeface="Bookman Old Style" panose="02050604050505020204" pitchFamily="18" charset="0"/>
              </a:rPr>
              <a:t>What is Market Basket Analysis? </a:t>
            </a:r>
            <a:endParaRPr lang="en-CA" sz="2800" dirty="0"/>
          </a:p>
        </p:txBody>
      </p:sp>
      <p:sp>
        <p:nvSpPr>
          <p:cNvPr id="44" name="Google Shape;4224;p29">
            <a:extLst>
              <a:ext uri="{FF2B5EF4-FFF2-40B4-BE49-F238E27FC236}">
                <a16:creationId xmlns:a16="http://schemas.microsoft.com/office/drawing/2014/main" id="{99F47259-9446-43D9-B4A1-3262B49D9012}"/>
              </a:ext>
            </a:extLst>
          </p:cNvPr>
          <p:cNvSpPr txBox="1">
            <a:spLocks/>
          </p:cNvSpPr>
          <p:nvPr/>
        </p:nvSpPr>
        <p:spPr>
          <a:xfrm>
            <a:off x="726150" y="1272289"/>
            <a:ext cx="76917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3F3F3"/>
              </a:buClr>
              <a:buSzPts val="2800"/>
              <a:buFont typeface="Open Sans"/>
              <a:buNone/>
              <a:defRPr sz="1600" b="0" i="0" u="none" strike="noStrike" cap="none">
                <a:solidFill>
                  <a:srgbClr val="3A2F19"/>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F3F3F3"/>
              </a:buClr>
              <a:buSzPts val="2800"/>
              <a:buFont typeface="Open Sans"/>
              <a:buNone/>
              <a:defRPr sz="2800" b="0" i="0" u="none" strike="noStrike" cap="none">
                <a:solidFill>
                  <a:srgbClr val="F3F3F3"/>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F3F3F3"/>
              </a:buClr>
              <a:buSzPts val="2800"/>
              <a:buFont typeface="Open Sans"/>
              <a:buNone/>
              <a:defRPr sz="2800" b="0" i="0" u="none" strike="noStrike" cap="none">
                <a:solidFill>
                  <a:srgbClr val="F3F3F3"/>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F3F3F3"/>
              </a:buClr>
              <a:buSzPts val="2800"/>
              <a:buFont typeface="Open Sans"/>
              <a:buNone/>
              <a:defRPr sz="2800" b="0" i="0" u="none" strike="noStrike" cap="none">
                <a:solidFill>
                  <a:srgbClr val="F3F3F3"/>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F3F3F3"/>
              </a:buClr>
              <a:buSzPts val="2800"/>
              <a:buFont typeface="Open Sans"/>
              <a:buNone/>
              <a:defRPr sz="2800" b="0" i="0" u="none" strike="noStrike" cap="none">
                <a:solidFill>
                  <a:srgbClr val="F3F3F3"/>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F3F3F3"/>
              </a:buClr>
              <a:buSzPts val="2800"/>
              <a:buFont typeface="Open Sans"/>
              <a:buNone/>
              <a:defRPr sz="2800" b="0" i="0" u="none" strike="noStrike" cap="none">
                <a:solidFill>
                  <a:srgbClr val="F3F3F3"/>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F3F3F3"/>
              </a:buClr>
              <a:buSzPts val="2800"/>
              <a:buFont typeface="Open Sans"/>
              <a:buNone/>
              <a:defRPr sz="2800" b="0" i="0" u="none" strike="noStrike" cap="none">
                <a:solidFill>
                  <a:srgbClr val="F3F3F3"/>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F3F3F3"/>
              </a:buClr>
              <a:buSzPts val="2800"/>
              <a:buFont typeface="Open Sans"/>
              <a:buNone/>
              <a:defRPr sz="2800" b="0" i="0" u="none" strike="noStrike" cap="none">
                <a:solidFill>
                  <a:srgbClr val="F3F3F3"/>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F3F3F3"/>
              </a:buClr>
              <a:buSzPts val="2800"/>
              <a:buFont typeface="Open Sans"/>
              <a:buNone/>
              <a:defRPr sz="2800" b="0" i="0" u="none" strike="noStrike" cap="none">
                <a:solidFill>
                  <a:srgbClr val="F3F3F3"/>
                </a:solidFill>
                <a:latin typeface="Open Sans"/>
                <a:ea typeface="Open Sans"/>
                <a:cs typeface="Open Sans"/>
                <a:sym typeface="Open Sans"/>
              </a:defRPr>
            </a:lvl9pPr>
          </a:lstStyle>
          <a:p>
            <a:pPr marL="285750" indent="-285750" algn="l">
              <a:buClrTx/>
              <a:buFont typeface="Wingdings" panose="05000000000000000000" pitchFamily="2" charset="2"/>
              <a:buChar char="§"/>
            </a:pPr>
            <a:r>
              <a:rPr lang="en-US" sz="1800" kern="1200" dirty="0">
                <a:solidFill>
                  <a:schemeClr val="bg2"/>
                </a:solidFill>
                <a:latin typeface="Times New Roman" panose="02020603050405020304" pitchFamily="18" charset="0"/>
                <a:ea typeface="+mn-ea"/>
                <a:cs typeface="Times New Roman" panose="02020603050405020304" pitchFamily="18" charset="0"/>
              </a:rPr>
              <a:t>Identifying the purchasing habits and patterns of customers.</a:t>
            </a:r>
          </a:p>
          <a:p>
            <a:pPr marL="0" indent="0" algn="l">
              <a:buClrTx/>
            </a:pPr>
            <a:endParaRPr lang="en-US" sz="1800" kern="1200" dirty="0">
              <a:solidFill>
                <a:schemeClr val="bg2"/>
              </a:solidFill>
              <a:latin typeface="Times New Roman" panose="02020603050405020304" pitchFamily="18" charset="0"/>
              <a:ea typeface="+mn-ea"/>
              <a:cs typeface="Times New Roman" panose="02020603050405020304" pitchFamily="18" charset="0"/>
            </a:endParaRPr>
          </a:p>
          <a:p>
            <a:pPr marL="285750" indent="-285750" algn="l">
              <a:buClrTx/>
              <a:buFont typeface="Wingdings" panose="05000000000000000000" pitchFamily="2" charset="2"/>
              <a:buChar char="§"/>
            </a:pPr>
            <a:r>
              <a:rPr lang="en-US" sz="1800" dirty="0">
                <a:solidFill>
                  <a:schemeClr val="bg2"/>
                </a:solidFill>
                <a:latin typeface="Times New Roman" panose="02020603050405020304" pitchFamily="18" charset="0"/>
                <a:cs typeface="Times New Roman" panose="02020603050405020304" pitchFamily="18" charset="0"/>
              </a:rPr>
              <a:t>Used by retailers to increase sales.</a:t>
            </a:r>
          </a:p>
          <a:p>
            <a:pPr marL="0" indent="0" algn="l">
              <a:buClrTx/>
            </a:pPr>
            <a:endParaRPr lang="en-US" sz="1800" dirty="0">
              <a:solidFill>
                <a:schemeClr val="bg2"/>
              </a:solidFill>
              <a:latin typeface="Times New Roman" panose="02020603050405020304" pitchFamily="18" charset="0"/>
              <a:cs typeface="Times New Roman" panose="02020603050405020304" pitchFamily="18" charset="0"/>
            </a:endParaRPr>
          </a:p>
          <a:p>
            <a:pPr marL="285750" indent="-285750" algn="l">
              <a:buClrTx/>
              <a:buFont typeface="Wingdings" panose="05000000000000000000" pitchFamily="2" charset="2"/>
              <a:buChar char="§"/>
            </a:pPr>
            <a:r>
              <a:rPr lang="en-US" sz="1800" dirty="0">
                <a:solidFill>
                  <a:schemeClr val="bg2"/>
                </a:solidFill>
                <a:latin typeface="Times New Roman" panose="02020603050405020304" pitchFamily="18" charset="0"/>
                <a:cs typeface="Times New Roman" panose="02020603050405020304" pitchFamily="18" charset="0"/>
              </a:rPr>
              <a:t>Involves analyzing dataset, purchase history, product groupings and products likely to be purchased together.</a:t>
            </a:r>
          </a:p>
          <a:p>
            <a:pPr marL="0" indent="0" algn="l">
              <a:buClrTx/>
            </a:pPr>
            <a:endParaRPr lang="en-US" sz="1800" dirty="0">
              <a:solidFill>
                <a:schemeClr val="bg2"/>
              </a:solidFill>
              <a:latin typeface="Times New Roman" panose="02020603050405020304" pitchFamily="18" charset="0"/>
              <a:cs typeface="Times New Roman" panose="02020603050405020304" pitchFamily="18" charset="0"/>
            </a:endParaRPr>
          </a:p>
          <a:p>
            <a:pPr marL="285750" indent="-285750" algn="l">
              <a:buClrTx/>
              <a:buFont typeface="Wingdings" panose="05000000000000000000" pitchFamily="2" charset="2"/>
              <a:buChar char="§"/>
            </a:pPr>
            <a:r>
              <a:rPr lang="en-US" sz="1800" dirty="0">
                <a:solidFill>
                  <a:schemeClr val="bg2"/>
                </a:solidFill>
                <a:latin typeface="Times New Roman" panose="02020603050405020304" pitchFamily="18" charset="0"/>
                <a:cs typeface="Times New Roman" panose="02020603050405020304" pitchFamily="18" charset="0"/>
              </a:rPr>
              <a:t>Predictive Market Basket Analysis: Items purchased in sequence to determine cross-sell.</a:t>
            </a:r>
          </a:p>
          <a:p>
            <a:pPr marL="285750" indent="-285750" algn="l">
              <a:buClrTx/>
              <a:buFont typeface="Wingdings" panose="05000000000000000000" pitchFamily="2" charset="2"/>
              <a:buChar char="§"/>
            </a:pPr>
            <a:endParaRPr lang="en-US" sz="1800" dirty="0">
              <a:solidFill>
                <a:schemeClr val="bg2"/>
              </a:solidFill>
              <a:latin typeface="Times New Roman" panose="02020603050405020304" pitchFamily="18" charset="0"/>
              <a:cs typeface="Times New Roman" panose="02020603050405020304" pitchFamily="18" charset="0"/>
            </a:endParaRPr>
          </a:p>
          <a:p>
            <a:pPr marL="285750" indent="-285750" algn="l">
              <a:buClrTx/>
              <a:buFont typeface="Wingdings" panose="05000000000000000000" pitchFamily="2" charset="2"/>
              <a:buChar char="§"/>
            </a:pPr>
            <a:r>
              <a:rPr lang="en-US" sz="1800" dirty="0">
                <a:solidFill>
                  <a:schemeClr val="bg2"/>
                </a:solidFill>
                <a:latin typeface="Times New Roman" panose="02020603050405020304" pitchFamily="18" charset="0"/>
                <a:cs typeface="Times New Roman" panose="02020603050405020304" pitchFamily="18" charset="0"/>
              </a:rPr>
              <a:t>Provides purchasing insights such as- which combinations are bought, when they are purchased, sequence. </a:t>
            </a:r>
          </a:p>
          <a:p>
            <a:pPr marL="285750" indent="-285750" algn="l">
              <a:buClrTx/>
              <a:buFont typeface="Wingdings" panose="05000000000000000000" pitchFamily="2" charset="2"/>
              <a:buChar char="§"/>
            </a:pPr>
            <a:endParaRPr lang="en-US" dirty="0">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42"/>
        <p:cNvGrpSpPr/>
        <p:nvPr/>
      </p:nvGrpSpPr>
      <p:grpSpPr>
        <a:xfrm>
          <a:off x="0" y="0"/>
          <a:ext cx="0" cy="0"/>
          <a:chOff x="0" y="0"/>
          <a:chExt cx="0" cy="0"/>
        </a:xfrm>
      </p:grpSpPr>
      <p:sp>
        <p:nvSpPr>
          <p:cNvPr id="4453" name="Google Shape;4453;p32"/>
          <p:cNvSpPr txBox="1">
            <a:spLocks noGrp="1"/>
          </p:cNvSpPr>
          <p:nvPr>
            <p:ph type="title"/>
          </p:nvPr>
        </p:nvSpPr>
        <p:spPr>
          <a:xfrm>
            <a:off x="727550" y="368825"/>
            <a:ext cx="769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b="1" dirty="0">
                <a:latin typeface="Bookman Old Style" panose="02050604050505020204" pitchFamily="18" charset="0"/>
              </a:rPr>
              <a:t>Association Rule</a:t>
            </a:r>
            <a:endParaRPr b="1" dirty="0">
              <a:latin typeface="Bookman Old Style" panose="02050604050505020204" pitchFamily="18" charset="0"/>
            </a:endParaRPr>
          </a:p>
        </p:txBody>
      </p:sp>
      <p:sp>
        <p:nvSpPr>
          <p:cNvPr id="2" name="Rectangle 1">
            <a:extLst>
              <a:ext uri="{FF2B5EF4-FFF2-40B4-BE49-F238E27FC236}">
                <a16:creationId xmlns:a16="http://schemas.microsoft.com/office/drawing/2014/main" id="{6410141F-0B70-48A3-BEE2-BDD06672F13E}"/>
              </a:ext>
            </a:extLst>
          </p:cNvPr>
          <p:cNvSpPr/>
          <p:nvPr/>
        </p:nvSpPr>
        <p:spPr>
          <a:xfrm>
            <a:off x="807386" y="1510271"/>
            <a:ext cx="3609475" cy="2246769"/>
          </a:xfrm>
          <a:prstGeom prst="rect">
            <a:avLst/>
          </a:prstGeom>
        </p:spPr>
        <p:txBody>
          <a:bodyPr wrap="square">
            <a:spAutoFit/>
          </a:bodyPr>
          <a:lstStyle/>
          <a:p>
            <a:pPr marL="285750" indent="-285750" algn="just">
              <a:buClr>
                <a:schemeClr val="dk2"/>
              </a:buClr>
              <a:buSzPts val="1100"/>
              <a:buFont typeface="Wingdings" panose="05000000000000000000" pitchFamily="2" charset="2"/>
              <a:buChar char="§"/>
            </a:pPr>
            <a:r>
              <a:rPr lang="en-US" sz="1800" dirty="0">
                <a:solidFill>
                  <a:schemeClr val="bg2"/>
                </a:solidFill>
                <a:latin typeface="Times New Roman" panose="02020603050405020304" pitchFamily="18" charset="0"/>
                <a:ea typeface="Open Sans"/>
                <a:cs typeface="Times New Roman" panose="02020603050405020304" pitchFamily="18" charset="0"/>
                <a:sym typeface="Open Sans"/>
              </a:rPr>
              <a:t>Association Rules are commonly used to evaluate retail basket or transaction data and are intended, based on the principle of strong rules, to define strong rules discovered in transaction data using measures of interest.</a:t>
            </a:r>
          </a:p>
          <a:p>
            <a:pPr marL="285750" indent="-285750">
              <a:buFont typeface="Arial" panose="020B0604020202020204" pitchFamily="34" charset="0"/>
              <a:buChar char="•"/>
            </a:pPr>
            <a:endParaRPr lang="en-US" dirty="0"/>
          </a:p>
        </p:txBody>
      </p:sp>
      <p:pic>
        <p:nvPicPr>
          <p:cNvPr id="4" name="Picture 3" descr="Diagram&#10;&#10;Description automatically generated">
            <a:extLst>
              <a:ext uri="{FF2B5EF4-FFF2-40B4-BE49-F238E27FC236}">
                <a16:creationId xmlns:a16="http://schemas.microsoft.com/office/drawing/2014/main" id="{DD5F2378-BD45-487B-90C5-AB66374866E5}"/>
              </a:ext>
            </a:extLst>
          </p:cNvPr>
          <p:cNvPicPr>
            <a:picLocks noChangeAspect="1"/>
          </p:cNvPicPr>
          <p:nvPr/>
        </p:nvPicPr>
        <p:blipFill>
          <a:blip r:embed="rId3"/>
          <a:stretch>
            <a:fillRect/>
          </a:stretch>
        </p:blipFill>
        <p:spPr>
          <a:xfrm>
            <a:off x="4827458" y="1429122"/>
            <a:ext cx="3341340" cy="24090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9"/>
        <p:cNvGrpSpPr/>
        <p:nvPr/>
      </p:nvGrpSpPr>
      <p:grpSpPr>
        <a:xfrm>
          <a:off x="0" y="0"/>
          <a:ext cx="0" cy="0"/>
          <a:chOff x="0" y="0"/>
          <a:chExt cx="0" cy="0"/>
        </a:xfrm>
      </p:grpSpPr>
      <p:sp>
        <p:nvSpPr>
          <p:cNvPr id="61" name="Google Shape;4230;p30">
            <a:extLst>
              <a:ext uri="{FF2B5EF4-FFF2-40B4-BE49-F238E27FC236}">
                <a16:creationId xmlns:a16="http://schemas.microsoft.com/office/drawing/2014/main" id="{DB03FFDA-24B0-411A-AF99-9D8B5C77F6B6}"/>
              </a:ext>
            </a:extLst>
          </p:cNvPr>
          <p:cNvSpPr txBox="1">
            <a:spLocks/>
          </p:cNvSpPr>
          <p:nvPr/>
        </p:nvSpPr>
        <p:spPr>
          <a:xfrm>
            <a:off x="726150" y="436651"/>
            <a:ext cx="76917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B5F31"/>
              </a:buClr>
              <a:buSzPts val="2400"/>
              <a:buFont typeface="Signika"/>
              <a:buNone/>
              <a:defRPr sz="2400" b="0" i="0" u="none" strike="noStrike" cap="none">
                <a:solidFill>
                  <a:srgbClr val="3B5F3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9pPr>
          </a:lstStyle>
          <a:p>
            <a:r>
              <a:rPr lang="en-US" sz="2800" b="1" dirty="0">
                <a:latin typeface="Bookman Old Style" panose="02050604050505020204" pitchFamily="18" charset="0"/>
              </a:rPr>
              <a:t>Problem to be solved </a:t>
            </a:r>
            <a:endParaRPr lang="en-CA" sz="2800" dirty="0"/>
          </a:p>
        </p:txBody>
      </p:sp>
      <p:sp>
        <p:nvSpPr>
          <p:cNvPr id="63" name="Google Shape;4224;p29">
            <a:extLst>
              <a:ext uri="{FF2B5EF4-FFF2-40B4-BE49-F238E27FC236}">
                <a16:creationId xmlns:a16="http://schemas.microsoft.com/office/drawing/2014/main" id="{32527E2A-F3BD-44CA-94C7-BEDECA81D2C6}"/>
              </a:ext>
            </a:extLst>
          </p:cNvPr>
          <p:cNvSpPr txBox="1">
            <a:spLocks/>
          </p:cNvSpPr>
          <p:nvPr/>
        </p:nvSpPr>
        <p:spPr>
          <a:xfrm>
            <a:off x="727550" y="1152475"/>
            <a:ext cx="76917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ignika"/>
              <a:buNone/>
              <a:defRPr sz="1500" b="0" i="0" u="none" strike="noStrike" cap="none">
                <a:solidFill>
                  <a:srgbClr val="3B5F31"/>
                </a:solidFill>
                <a:latin typeface="Signika"/>
                <a:ea typeface="Signika"/>
                <a:cs typeface="Signika"/>
                <a:sym typeface="Signika"/>
              </a:defRPr>
            </a:lvl1pPr>
            <a:lvl2pPr marL="914400" marR="0" lvl="1" indent="-317500" algn="r" rtl="0">
              <a:lnSpc>
                <a:spcPct val="100000"/>
              </a:lnSpc>
              <a:spcBef>
                <a:spcPts val="0"/>
              </a:spcBef>
              <a:spcAft>
                <a:spcPts val="0"/>
              </a:spcAft>
              <a:buClr>
                <a:schemeClr val="dk1"/>
              </a:buClr>
              <a:buSzPts val="1600"/>
              <a:buFont typeface="Signika"/>
              <a:buNone/>
              <a:defRPr sz="1600" b="0" i="0" u="none" strike="noStrike" cap="none">
                <a:solidFill>
                  <a:schemeClr val="dk1"/>
                </a:solidFill>
                <a:latin typeface="Signika"/>
                <a:ea typeface="Signika"/>
                <a:cs typeface="Signika"/>
                <a:sym typeface="Signika"/>
              </a:defRPr>
            </a:lvl2pPr>
            <a:lvl3pPr marL="1371600" marR="0" lvl="2" indent="-317500" algn="r" rtl="0">
              <a:lnSpc>
                <a:spcPct val="100000"/>
              </a:lnSpc>
              <a:spcBef>
                <a:spcPts val="0"/>
              </a:spcBef>
              <a:spcAft>
                <a:spcPts val="0"/>
              </a:spcAft>
              <a:buClr>
                <a:schemeClr val="dk1"/>
              </a:buClr>
              <a:buSzPts val="1600"/>
              <a:buFont typeface="Signika"/>
              <a:buNone/>
              <a:defRPr sz="1600" b="0" i="0" u="none" strike="noStrike" cap="none">
                <a:solidFill>
                  <a:schemeClr val="dk1"/>
                </a:solidFill>
                <a:latin typeface="Signika"/>
                <a:ea typeface="Signika"/>
                <a:cs typeface="Signika"/>
                <a:sym typeface="Signika"/>
              </a:defRPr>
            </a:lvl3pPr>
            <a:lvl4pPr marL="1828800" marR="0" lvl="3" indent="-317500" algn="r" rtl="0">
              <a:lnSpc>
                <a:spcPct val="100000"/>
              </a:lnSpc>
              <a:spcBef>
                <a:spcPts val="0"/>
              </a:spcBef>
              <a:spcAft>
                <a:spcPts val="0"/>
              </a:spcAft>
              <a:buClr>
                <a:schemeClr val="dk1"/>
              </a:buClr>
              <a:buSzPts val="1600"/>
              <a:buFont typeface="Signika"/>
              <a:buNone/>
              <a:defRPr sz="1600" b="0" i="0" u="none" strike="noStrike" cap="none">
                <a:solidFill>
                  <a:schemeClr val="dk1"/>
                </a:solidFill>
                <a:latin typeface="Signika"/>
                <a:ea typeface="Signika"/>
                <a:cs typeface="Signika"/>
                <a:sym typeface="Signika"/>
              </a:defRPr>
            </a:lvl4pPr>
            <a:lvl5pPr marL="2286000" marR="0" lvl="4" indent="-317500" algn="r" rtl="0">
              <a:lnSpc>
                <a:spcPct val="100000"/>
              </a:lnSpc>
              <a:spcBef>
                <a:spcPts val="0"/>
              </a:spcBef>
              <a:spcAft>
                <a:spcPts val="0"/>
              </a:spcAft>
              <a:buClr>
                <a:schemeClr val="dk1"/>
              </a:buClr>
              <a:buSzPts val="1600"/>
              <a:buFont typeface="Signika"/>
              <a:buNone/>
              <a:defRPr sz="1600" b="0" i="0" u="none" strike="noStrike" cap="none">
                <a:solidFill>
                  <a:schemeClr val="dk1"/>
                </a:solidFill>
                <a:latin typeface="Signika"/>
                <a:ea typeface="Signika"/>
                <a:cs typeface="Signika"/>
                <a:sym typeface="Signika"/>
              </a:defRPr>
            </a:lvl5pPr>
            <a:lvl6pPr marL="2743200" marR="0" lvl="5" indent="-317500" algn="r" rtl="0">
              <a:lnSpc>
                <a:spcPct val="100000"/>
              </a:lnSpc>
              <a:spcBef>
                <a:spcPts val="0"/>
              </a:spcBef>
              <a:spcAft>
                <a:spcPts val="0"/>
              </a:spcAft>
              <a:buClr>
                <a:schemeClr val="dk1"/>
              </a:buClr>
              <a:buSzPts val="1600"/>
              <a:buFont typeface="Signika"/>
              <a:buNone/>
              <a:defRPr sz="1600" b="0" i="0" u="none" strike="noStrike" cap="none">
                <a:solidFill>
                  <a:schemeClr val="dk1"/>
                </a:solidFill>
                <a:latin typeface="Signika"/>
                <a:ea typeface="Signika"/>
                <a:cs typeface="Signika"/>
                <a:sym typeface="Signika"/>
              </a:defRPr>
            </a:lvl6pPr>
            <a:lvl7pPr marL="3200400" marR="0" lvl="6" indent="-317500" algn="r" rtl="0">
              <a:lnSpc>
                <a:spcPct val="100000"/>
              </a:lnSpc>
              <a:spcBef>
                <a:spcPts val="0"/>
              </a:spcBef>
              <a:spcAft>
                <a:spcPts val="0"/>
              </a:spcAft>
              <a:buClr>
                <a:schemeClr val="dk1"/>
              </a:buClr>
              <a:buSzPts val="1600"/>
              <a:buFont typeface="Signika"/>
              <a:buNone/>
              <a:defRPr sz="1600" b="0" i="0" u="none" strike="noStrike" cap="none">
                <a:solidFill>
                  <a:schemeClr val="dk1"/>
                </a:solidFill>
                <a:latin typeface="Signika"/>
                <a:ea typeface="Signika"/>
                <a:cs typeface="Signika"/>
                <a:sym typeface="Signika"/>
              </a:defRPr>
            </a:lvl7pPr>
            <a:lvl8pPr marL="3657600" marR="0" lvl="7" indent="-317500" algn="r" rtl="0">
              <a:lnSpc>
                <a:spcPct val="100000"/>
              </a:lnSpc>
              <a:spcBef>
                <a:spcPts val="0"/>
              </a:spcBef>
              <a:spcAft>
                <a:spcPts val="0"/>
              </a:spcAft>
              <a:buClr>
                <a:schemeClr val="dk1"/>
              </a:buClr>
              <a:buSzPts val="1600"/>
              <a:buFont typeface="Signika"/>
              <a:buNone/>
              <a:defRPr sz="1600" b="0" i="0" u="none" strike="noStrike" cap="none">
                <a:solidFill>
                  <a:schemeClr val="dk1"/>
                </a:solidFill>
                <a:latin typeface="Signika"/>
                <a:ea typeface="Signika"/>
                <a:cs typeface="Signika"/>
                <a:sym typeface="Signika"/>
              </a:defRPr>
            </a:lvl8pPr>
            <a:lvl9pPr marL="4114800" marR="0" lvl="8" indent="-317500" algn="r" rtl="0">
              <a:lnSpc>
                <a:spcPct val="100000"/>
              </a:lnSpc>
              <a:spcBef>
                <a:spcPts val="0"/>
              </a:spcBef>
              <a:spcAft>
                <a:spcPts val="0"/>
              </a:spcAft>
              <a:buClr>
                <a:schemeClr val="dk1"/>
              </a:buClr>
              <a:buSzPts val="1600"/>
              <a:buFont typeface="Signika"/>
              <a:buNone/>
              <a:defRPr sz="1600" b="0" i="0" u="none" strike="noStrike" cap="none">
                <a:solidFill>
                  <a:schemeClr val="dk1"/>
                </a:solidFill>
                <a:latin typeface="Signika"/>
                <a:ea typeface="Signika"/>
                <a:cs typeface="Signika"/>
                <a:sym typeface="Signika"/>
              </a:defRPr>
            </a:lvl9pPr>
          </a:lstStyle>
          <a:p>
            <a:pPr marL="285750" indent="-285750" algn="l">
              <a:buFont typeface="Wingdings" panose="05000000000000000000" pitchFamily="2" charset="2"/>
              <a:buChar char="§"/>
            </a:pPr>
            <a:r>
              <a:rPr lang="en-US" sz="1800" dirty="0">
                <a:solidFill>
                  <a:schemeClr val="bg2"/>
                </a:solidFill>
                <a:latin typeface="Times New Roman" panose="02020603050405020304" pitchFamily="18" charset="0"/>
                <a:cs typeface="Times New Roman" panose="02020603050405020304" pitchFamily="18" charset="0"/>
              </a:rPr>
              <a:t>The objective of this project is to</a:t>
            </a:r>
          </a:p>
          <a:p>
            <a:pPr marL="285750" indent="-285750" algn="l">
              <a:buFont typeface="Wingdings" panose="05000000000000000000" pitchFamily="2" charset="2"/>
              <a:buChar char="§"/>
            </a:pPr>
            <a:endParaRPr lang="en-US" sz="1800" dirty="0">
              <a:solidFill>
                <a:schemeClr val="bg2"/>
              </a:solidFill>
              <a:latin typeface="Times New Roman" panose="02020603050405020304" pitchFamily="18" charset="0"/>
              <a:ea typeface="Calibri" charset="0"/>
              <a:cs typeface="Times New Roman" panose="02020603050405020304" pitchFamily="18" charset="0"/>
            </a:endParaRPr>
          </a:p>
          <a:p>
            <a:pPr marL="742950" lvl="1" indent="-285750" algn="l">
              <a:buFont typeface="Wingdings" panose="05000000000000000000" pitchFamily="2" charset="2"/>
              <a:buChar char="Ø"/>
            </a:pPr>
            <a:r>
              <a:rPr lang="en-US" sz="1800" dirty="0">
                <a:solidFill>
                  <a:schemeClr val="bg2"/>
                </a:solidFill>
                <a:latin typeface="Times New Roman" panose="02020603050405020304" pitchFamily="18" charset="0"/>
                <a:ea typeface="Calibri" charset="0"/>
                <a:cs typeface="Times New Roman" panose="02020603050405020304" pitchFamily="18" charset="0"/>
              </a:rPr>
              <a:t>Predict whether a product will be reordered or not in the future by the customer.</a:t>
            </a:r>
          </a:p>
          <a:p>
            <a:pPr marL="457200" lvl="1" indent="0" algn="l"/>
            <a:endParaRPr lang="en-US" sz="1800" dirty="0">
              <a:solidFill>
                <a:schemeClr val="bg2"/>
              </a:solidFill>
              <a:latin typeface="Times New Roman" panose="02020603050405020304" pitchFamily="18" charset="0"/>
              <a:ea typeface="Calibri" charset="0"/>
              <a:cs typeface="Times New Roman" panose="02020603050405020304" pitchFamily="18" charset="0"/>
            </a:endParaRPr>
          </a:p>
          <a:p>
            <a:pPr marL="742950" lvl="1" indent="-285750" algn="l">
              <a:buFont typeface="Wingdings" panose="05000000000000000000" pitchFamily="2" charset="2"/>
              <a:buChar char="Ø"/>
            </a:pPr>
            <a:r>
              <a:rPr lang="en-US" sz="1800" dirty="0">
                <a:solidFill>
                  <a:schemeClr val="bg2"/>
                </a:solidFill>
                <a:latin typeface="Times New Roman" panose="02020603050405020304" pitchFamily="18" charset="0"/>
                <a:ea typeface="Calibri" charset="0"/>
                <a:cs typeface="Times New Roman" panose="02020603050405020304" pitchFamily="18" charset="0"/>
              </a:rPr>
              <a:t> Predict which department will the next product ordered belong to</a:t>
            </a:r>
          </a:p>
          <a:p>
            <a:pPr marL="0" indent="0" algn="l"/>
            <a:r>
              <a:rPr lang="en-US" sz="1800" dirty="0">
                <a:solidFill>
                  <a:schemeClr val="bg2"/>
                </a:solidFill>
                <a:latin typeface="Times New Roman" panose="02020603050405020304" pitchFamily="18" charset="0"/>
                <a:cs typeface="Times New Roman" panose="02020603050405020304" pitchFamily="18" charset="0"/>
              </a:rPr>
              <a:t> </a:t>
            </a:r>
          </a:p>
          <a:p>
            <a:pPr marL="285750" indent="-285750" algn="l">
              <a:buFont typeface="Wingdings" panose="05000000000000000000" pitchFamily="2" charset="2"/>
              <a:buChar char="Ø"/>
            </a:pPr>
            <a:endParaRPr lang="en-US" sz="18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52"/>
        <p:cNvGrpSpPr/>
        <p:nvPr/>
      </p:nvGrpSpPr>
      <p:grpSpPr>
        <a:xfrm>
          <a:off x="0" y="0"/>
          <a:ext cx="0" cy="0"/>
          <a:chOff x="0" y="0"/>
          <a:chExt cx="0" cy="0"/>
        </a:xfrm>
      </p:grpSpPr>
      <p:sp>
        <p:nvSpPr>
          <p:cNvPr id="4253" name="Google Shape;4253;p31"/>
          <p:cNvSpPr txBox="1">
            <a:spLocks noGrp="1"/>
          </p:cNvSpPr>
          <p:nvPr>
            <p:ph type="subTitle" idx="1"/>
          </p:nvPr>
        </p:nvSpPr>
        <p:spPr>
          <a:xfrm>
            <a:off x="991300" y="1016315"/>
            <a:ext cx="3666300" cy="3756317"/>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
            </a:pPr>
            <a:r>
              <a:rPr lang="en-US" sz="1800" b="0" i="0" dirty="0">
                <a:solidFill>
                  <a:schemeClr val="bg2"/>
                </a:solidFill>
                <a:effectLst/>
                <a:latin typeface="Times New Roman" panose="02020603050405020304" pitchFamily="18" charset="0"/>
                <a:cs typeface="Times New Roman" panose="02020603050405020304" pitchFamily="18" charset="0"/>
              </a:rPr>
              <a:t>Instacart released a public dataset, </a:t>
            </a:r>
            <a:r>
              <a:rPr lang="en-US" sz="1800" b="1" i="0" dirty="0">
                <a:solidFill>
                  <a:schemeClr val="bg2"/>
                </a:solidFill>
                <a:effectLst/>
                <a:latin typeface="Times New Roman" panose="02020603050405020304" pitchFamily="18" charset="0"/>
                <a:cs typeface="Times New Roman" panose="02020603050405020304" pitchFamily="18" charset="0"/>
              </a:rPr>
              <a:t>“The Instacart Online Grocery Shopping Dataset 2017”</a:t>
            </a:r>
            <a:r>
              <a:rPr lang="en-US" sz="1800" b="0" i="0" dirty="0">
                <a:solidFill>
                  <a:schemeClr val="bg2"/>
                </a:solidFill>
                <a:effectLst/>
                <a:latin typeface="Times New Roman" panose="02020603050405020304" pitchFamily="18" charset="0"/>
                <a:cs typeface="Times New Roman" panose="02020603050405020304" pitchFamily="18" charset="0"/>
              </a:rPr>
              <a:t>. </a:t>
            </a:r>
          </a:p>
          <a:p>
            <a:pPr marL="285750" lvl="0" indent="-285750" algn="l" rtl="0">
              <a:spcBef>
                <a:spcPts val="0"/>
              </a:spcBef>
              <a:spcAft>
                <a:spcPts val="0"/>
              </a:spcAft>
              <a:buFont typeface="Wingdings" panose="05000000000000000000" pitchFamily="2" charset="2"/>
              <a:buChar char="§"/>
            </a:pPr>
            <a:endParaRPr lang="en-US" sz="1800" dirty="0">
              <a:solidFill>
                <a:schemeClr val="bg2"/>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
            </a:pPr>
            <a:r>
              <a:rPr lang="en-US" sz="1800" b="0" i="0" dirty="0">
                <a:solidFill>
                  <a:schemeClr val="bg2"/>
                </a:solidFill>
                <a:effectLst/>
                <a:latin typeface="Times New Roman" panose="02020603050405020304" pitchFamily="18" charset="0"/>
                <a:cs typeface="Times New Roman" panose="02020603050405020304" pitchFamily="18" charset="0"/>
              </a:rPr>
              <a:t>The dataset contains over 3 million anonymized grocery orders from more than 200,000 Instacart users</a:t>
            </a:r>
          </a:p>
          <a:p>
            <a:pPr marL="285750" lvl="0" indent="-285750" algn="l" rtl="0">
              <a:spcBef>
                <a:spcPts val="0"/>
              </a:spcBef>
              <a:spcAft>
                <a:spcPts val="0"/>
              </a:spcAft>
              <a:buFont typeface="Wingdings" panose="05000000000000000000" pitchFamily="2" charset="2"/>
              <a:buChar char="§"/>
            </a:pPr>
            <a:endParaRPr lang="en-US" sz="1800" dirty="0">
              <a:solidFill>
                <a:schemeClr val="bg2"/>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
            </a:pPr>
            <a:r>
              <a:rPr lang="en-US" sz="1800" dirty="0">
                <a:solidFill>
                  <a:schemeClr val="bg2"/>
                </a:solidFill>
                <a:latin typeface="Times New Roman" panose="02020603050405020304" pitchFamily="18" charset="0"/>
                <a:cs typeface="Times New Roman" panose="02020603050405020304" pitchFamily="18" charset="0"/>
              </a:rPr>
              <a:t>There are 6 files under the dataset. </a:t>
            </a:r>
          </a:p>
          <a:p>
            <a:pPr marL="742950" lvl="1" indent="-285750">
              <a:buClrTx/>
              <a:buFont typeface="Wingdings" panose="05000000000000000000" pitchFamily="2" charset="2"/>
              <a:buChar char="Ø"/>
            </a:pPr>
            <a:r>
              <a:rPr lang="en-US" sz="1300" dirty="0">
                <a:solidFill>
                  <a:schemeClr val="bg2"/>
                </a:solidFill>
                <a:latin typeface="Times New Roman" panose="02020603050405020304" pitchFamily="18" charset="0"/>
                <a:cs typeface="Times New Roman" panose="02020603050405020304" pitchFamily="18" charset="0"/>
              </a:rPr>
              <a:t>aisles, departments, orders, products, </a:t>
            </a:r>
            <a:r>
              <a:rPr lang="en-US" sz="1300" dirty="0" err="1">
                <a:solidFill>
                  <a:schemeClr val="bg2"/>
                </a:solidFill>
                <a:latin typeface="Times New Roman" panose="02020603050405020304" pitchFamily="18" charset="0"/>
                <a:cs typeface="Times New Roman" panose="02020603050405020304" pitchFamily="18" charset="0"/>
              </a:rPr>
              <a:t>order_products_prior</a:t>
            </a:r>
            <a:r>
              <a:rPr lang="en-US" sz="1300" dirty="0">
                <a:solidFill>
                  <a:schemeClr val="bg2"/>
                </a:solidFill>
                <a:latin typeface="Times New Roman" panose="02020603050405020304" pitchFamily="18" charset="0"/>
                <a:cs typeface="Times New Roman" panose="02020603050405020304" pitchFamily="18" charset="0"/>
              </a:rPr>
              <a:t>, order_ </a:t>
            </a:r>
            <a:r>
              <a:rPr lang="en-US" sz="1300" dirty="0" err="1">
                <a:solidFill>
                  <a:schemeClr val="bg2"/>
                </a:solidFill>
                <a:latin typeface="Times New Roman" panose="02020603050405020304" pitchFamily="18" charset="0"/>
                <a:cs typeface="Times New Roman" panose="02020603050405020304" pitchFamily="18" charset="0"/>
              </a:rPr>
              <a:t>products_train</a:t>
            </a:r>
            <a:endParaRPr lang="en-US" sz="1300" dirty="0">
              <a:solidFill>
                <a:schemeClr val="bg2"/>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
            </a:pPr>
            <a:endParaRPr dirty="0">
              <a:solidFill>
                <a:schemeClr val="bg2"/>
              </a:solidFill>
              <a:latin typeface="Times New Roman" panose="02020603050405020304" pitchFamily="18" charset="0"/>
              <a:cs typeface="Times New Roman" panose="02020603050405020304" pitchFamily="18" charset="0"/>
            </a:endParaRPr>
          </a:p>
        </p:txBody>
      </p:sp>
      <p:sp>
        <p:nvSpPr>
          <p:cNvPr id="4254" name="Google Shape;4254;p31"/>
          <p:cNvSpPr txBox="1">
            <a:spLocks noGrp="1"/>
          </p:cNvSpPr>
          <p:nvPr>
            <p:ph type="ctrTitle"/>
          </p:nvPr>
        </p:nvSpPr>
        <p:spPr>
          <a:xfrm>
            <a:off x="991300" y="159027"/>
            <a:ext cx="4354500" cy="689442"/>
          </a:xfrm>
          <a:prstGeom prst="rect">
            <a:avLst/>
          </a:prstGeom>
        </p:spPr>
        <p:txBody>
          <a:bodyPr spcFirstLastPara="1" wrap="square" lIns="91425" tIns="91425" rIns="91425" bIns="91425" anchor="b" anchorCtr="0">
            <a:noAutofit/>
          </a:bodyPr>
          <a:lstStyle/>
          <a:p>
            <a:pPr algn="ctr">
              <a:buClr>
                <a:srgbClr val="3B5F31"/>
              </a:buClr>
              <a:buSzPts val="2800"/>
            </a:pPr>
            <a:r>
              <a:rPr lang="en-US" sz="2800" b="1" dirty="0">
                <a:latin typeface="Bookman Old Style" panose="02050604050505020204" pitchFamily="18" charset="0"/>
              </a:rPr>
              <a:t>DATASET </a:t>
            </a:r>
            <a:endParaRPr sz="2800" b="1" dirty="0">
              <a:latin typeface="Bookman Old Style" panose="02050604050505020204" pitchFamily="18" charset="0"/>
            </a:endParaRPr>
          </a:p>
        </p:txBody>
      </p:sp>
      <p:sp>
        <p:nvSpPr>
          <p:cNvPr id="4255" name="Google Shape;4255;p31"/>
          <p:cNvSpPr/>
          <p:nvPr/>
        </p:nvSpPr>
        <p:spPr>
          <a:xfrm>
            <a:off x="5483559" y="2690142"/>
            <a:ext cx="89676" cy="42630"/>
          </a:xfrm>
          <a:custGeom>
            <a:avLst/>
            <a:gdLst/>
            <a:ahLst/>
            <a:cxnLst/>
            <a:rect l="l" t="t" r="r" b="b"/>
            <a:pathLst>
              <a:path w="5970" h="2838" extrusionOk="0">
                <a:moveTo>
                  <a:pt x="5839" y="0"/>
                </a:moveTo>
                <a:cubicBezTo>
                  <a:pt x="4469" y="131"/>
                  <a:pt x="2838" y="555"/>
                  <a:pt x="1501" y="1076"/>
                </a:cubicBezTo>
                <a:cubicBezTo>
                  <a:pt x="816" y="1501"/>
                  <a:pt x="0" y="2022"/>
                  <a:pt x="391" y="2838"/>
                </a:cubicBezTo>
                <a:cubicBezTo>
                  <a:pt x="2022" y="1892"/>
                  <a:pt x="3947" y="1370"/>
                  <a:pt x="5969" y="1076"/>
                </a:cubicBezTo>
                <a:cubicBezTo>
                  <a:pt x="5969" y="685"/>
                  <a:pt x="5969" y="391"/>
                  <a:pt x="5839"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1"/>
          <p:cNvSpPr/>
          <p:nvPr/>
        </p:nvSpPr>
        <p:spPr>
          <a:xfrm>
            <a:off x="7849678" y="2530889"/>
            <a:ext cx="71560" cy="71560"/>
          </a:xfrm>
          <a:custGeom>
            <a:avLst/>
            <a:gdLst/>
            <a:ahLst/>
            <a:cxnLst/>
            <a:rect l="l" t="t" r="r" b="b"/>
            <a:pathLst>
              <a:path w="4764" h="4764" extrusionOk="0">
                <a:moveTo>
                  <a:pt x="1632" y="1"/>
                </a:moveTo>
                <a:cubicBezTo>
                  <a:pt x="947" y="262"/>
                  <a:pt x="392" y="1077"/>
                  <a:pt x="131" y="2023"/>
                </a:cubicBezTo>
                <a:cubicBezTo>
                  <a:pt x="131" y="2186"/>
                  <a:pt x="1" y="2447"/>
                  <a:pt x="131" y="2708"/>
                </a:cubicBezTo>
                <a:cubicBezTo>
                  <a:pt x="131" y="3002"/>
                  <a:pt x="392" y="3393"/>
                  <a:pt x="555" y="3524"/>
                </a:cubicBezTo>
                <a:cubicBezTo>
                  <a:pt x="1077" y="4078"/>
                  <a:pt x="1632" y="4633"/>
                  <a:pt x="2186" y="4763"/>
                </a:cubicBezTo>
                <a:cubicBezTo>
                  <a:pt x="2839" y="4763"/>
                  <a:pt x="3524" y="4469"/>
                  <a:pt x="3948" y="4078"/>
                </a:cubicBezTo>
                <a:cubicBezTo>
                  <a:pt x="4633" y="3393"/>
                  <a:pt x="4763" y="2317"/>
                  <a:pt x="4470" y="1501"/>
                </a:cubicBezTo>
                <a:cubicBezTo>
                  <a:pt x="4078" y="686"/>
                  <a:pt x="3263" y="131"/>
                  <a:pt x="2447" y="1"/>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7" name="Google Shape;4257;p31"/>
          <p:cNvGrpSpPr/>
          <p:nvPr/>
        </p:nvGrpSpPr>
        <p:grpSpPr>
          <a:xfrm>
            <a:off x="5571252" y="907562"/>
            <a:ext cx="2274521" cy="3131323"/>
            <a:chOff x="5571252" y="907562"/>
            <a:chExt cx="2274521" cy="3131323"/>
          </a:xfrm>
        </p:grpSpPr>
        <p:sp>
          <p:nvSpPr>
            <p:cNvPr id="4258" name="Google Shape;4258;p31"/>
            <p:cNvSpPr/>
            <p:nvPr/>
          </p:nvSpPr>
          <p:spPr>
            <a:xfrm>
              <a:off x="6745254" y="1519820"/>
              <a:ext cx="218557" cy="253571"/>
            </a:xfrm>
            <a:custGeom>
              <a:avLst/>
              <a:gdLst/>
              <a:ahLst/>
              <a:cxnLst/>
              <a:rect l="l" t="t" r="r" b="b"/>
              <a:pathLst>
                <a:path w="14550" h="16881" extrusionOk="0">
                  <a:moveTo>
                    <a:pt x="1628" y="0"/>
                  </a:moveTo>
                  <a:cubicBezTo>
                    <a:pt x="965" y="0"/>
                    <a:pt x="262" y="436"/>
                    <a:pt x="262" y="994"/>
                  </a:cubicBezTo>
                  <a:cubicBezTo>
                    <a:pt x="131" y="2071"/>
                    <a:pt x="1208" y="3017"/>
                    <a:pt x="1338" y="3963"/>
                  </a:cubicBezTo>
                  <a:cubicBezTo>
                    <a:pt x="1501" y="4778"/>
                    <a:pt x="947" y="5594"/>
                    <a:pt x="523" y="6279"/>
                  </a:cubicBezTo>
                  <a:cubicBezTo>
                    <a:pt x="262" y="6964"/>
                    <a:pt x="1" y="8040"/>
                    <a:pt x="523" y="8595"/>
                  </a:cubicBezTo>
                  <a:cubicBezTo>
                    <a:pt x="947" y="8986"/>
                    <a:pt x="1762" y="8986"/>
                    <a:pt x="2154" y="9410"/>
                  </a:cubicBezTo>
                  <a:cubicBezTo>
                    <a:pt x="2578" y="9802"/>
                    <a:pt x="2578" y="10487"/>
                    <a:pt x="2447" y="10911"/>
                  </a:cubicBezTo>
                  <a:cubicBezTo>
                    <a:pt x="2154" y="11433"/>
                    <a:pt x="1893" y="11987"/>
                    <a:pt x="1762" y="12411"/>
                  </a:cubicBezTo>
                  <a:cubicBezTo>
                    <a:pt x="1208" y="13879"/>
                    <a:pt x="1762" y="15804"/>
                    <a:pt x="2969" y="16750"/>
                  </a:cubicBezTo>
                  <a:cubicBezTo>
                    <a:pt x="3132" y="16750"/>
                    <a:pt x="3132" y="16880"/>
                    <a:pt x="3263" y="16880"/>
                  </a:cubicBezTo>
                  <a:cubicBezTo>
                    <a:pt x="3393" y="16880"/>
                    <a:pt x="3524" y="16750"/>
                    <a:pt x="3654" y="16489"/>
                  </a:cubicBezTo>
                  <a:cubicBezTo>
                    <a:pt x="3948" y="15934"/>
                    <a:pt x="4600" y="15673"/>
                    <a:pt x="5155" y="15673"/>
                  </a:cubicBezTo>
                  <a:cubicBezTo>
                    <a:pt x="4600" y="15249"/>
                    <a:pt x="4894" y="14042"/>
                    <a:pt x="5285" y="13488"/>
                  </a:cubicBezTo>
                  <a:cubicBezTo>
                    <a:pt x="5970" y="12933"/>
                    <a:pt x="6786" y="12542"/>
                    <a:pt x="7340" y="11987"/>
                  </a:cubicBezTo>
                  <a:cubicBezTo>
                    <a:pt x="8025" y="11172"/>
                    <a:pt x="8286" y="9802"/>
                    <a:pt x="9232" y="9410"/>
                  </a:cubicBezTo>
                  <a:cubicBezTo>
                    <a:pt x="10048" y="8986"/>
                    <a:pt x="11124" y="9410"/>
                    <a:pt x="11809" y="8856"/>
                  </a:cubicBezTo>
                  <a:cubicBezTo>
                    <a:pt x="12625" y="8334"/>
                    <a:pt x="12364" y="6964"/>
                    <a:pt x="12755" y="6148"/>
                  </a:cubicBezTo>
                  <a:cubicBezTo>
                    <a:pt x="13049" y="5594"/>
                    <a:pt x="13571" y="5202"/>
                    <a:pt x="13995" y="4778"/>
                  </a:cubicBezTo>
                  <a:cubicBezTo>
                    <a:pt x="14549" y="3963"/>
                    <a:pt x="14386" y="2886"/>
                    <a:pt x="13734" y="2201"/>
                  </a:cubicBezTo>
                  <a:cubicBezTo>
                    <a:pt x="13571" y="2071"/>
                    <a:pt x="13440" y="1940"/>
                    <a:pt x="13179" y="1940"/>
                  </a:cubicBezTo>
                  <a:cubicBezTo>
                    <a:pt x="12918" y="2071"/>
                    <a:pt x="12918" y="2625"/>
                    <a:pt x="12625" y="2886"/>
                  </a:cubicBezTo>
                  <a:cubicBezTo>
                    <a:pt x="12440" y="3177"/>
                    <a:pt x="12167" y="3270"/>
                    <a:pt x="11851" y="3270"/>
                  </a:cubicBezTo>
                  <a:cubicBezTo>
                    <a:pt x="11284" y="3270"/>
                    <a:pt x="10577" y="2969"/>
                    <a:pt x="9993" y="2969"/>
                  </a:cubicBezTo>
                  <a:cubicBezTo>
                    <a:pt x="9697" y="2969"/>
                    <a:pt x="9432" y="3046"/>
                    <a:pt x="9232" y="3278"/>
                  </a:cubicBezTo>
                  <a:cubicBezTo>
                    <a:pt x="8678" y="3832"/>
                    <a:pt x="9232" y="4778"/>
                    <a:pt x="9102" y="5463"/>
                  </a:cubicBezTo>
                  <a:cubicBezTo>
                    <a:pt x="8971" y="6409"/>
                    <a:pt x="7601" y="6833"/>
                    <a:pt x="6525" y="6964"/>
                  </a:cubicBezTo>
                  <a:cubicBezTo>
                    <a:pt x="6248" y="7029"/>
                    <a:pt x="5970" y="7062"/>
                    <a:pt x="5713" y="7062"/>
                  </a:cubicBezTo>
                  <a:cubicBezTo>
                    <a:pt x="5457" y="7062"/>
                    <a:pt x="5220" y="7029"/>
                    <a:pt x="5024" y="6964"/>
                  </a:cubicBezTo>
                  <a:cubicBezTo>
                    <a:pt x="4470" y="6703"/>
                    <a:pt x="4078" y="6148"/>
                    <a:pt x="4209" y="5594"/>
                  </a:cubicBezTo>
                  <a:cubicBezTo>
                    <a:pt x="4339" y="5202"/>
                    <a:pt x="4763" y="5072"/>
                    <a:pt x="4600" y="4517"/>
                  </a:cubicBezTo>
                  <a:cubicBezTo>
                    <a:pt x="4763" y="3963"/>
                    <a:pt x="4078" y="3832"/>
                    <a:pt x="3654" y="3441"/>
                  </a:cubicBezTo>
                  <a:cubicBezTo>
                    <a:pt x="2708" y="2756"/>
                    <a:pt x="3263" y="1125"/>
                    <a:pt x="2447" y="309"/>
                  </a:cubicBezTo>
                  <a:cubicBezTo>
                    <a:pt x="2231" y="93"/>
                    <a:pt x="1934" y="0"/>
                    <a:pt x="1628"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31"/>
            <p:cNvSpPr/>
            <p:nvPr/>
          </p:nvSpPr>
          <p:spPr>
            <a:xfrm>
              <a:off x="6614435" y="1424497"/>
              <a:ext cx="136722" cy="383413"/>
            </a:xfrm>
            <a:custGeom>
              <a:avLst/>
              <a:gdLst/>
              <a:ahLst/>
              <a:cxnLst/>
              <a:rect l="l" t="t" r="r" b="b"/>
              <a:pathLst>
                <a:path w="9102" h="25525" extrusionOk="0">
                  <a:moveTo>
                    <a:pt x="2186" y="1"/>
                  </a:moveTo>
                  <a:cubicBezTo>
                    <a:pt x="946" y="262"/>
                    <a:pt x="0" y="1762"/>
                    <a:pt x="424" y="2969"/>
                  </a:cubicBezTo>
                  <a:cubicBezTo>
                    <a:pt x="685" y="4209"/>
                    <a:pt x="1892" y="5155"/>
                    <a:pt x="1631" y="6362"/>
                  </a:cubicBezTo>
                  <a:cubicBezTo>
                    <a:pt x="1370" y="7047"/>
                    <a:pt x="555" y="7601"/>
                    <a:pt x="555" y="8417"/>
                  </a:cubicBezTo>
                  <a:cubicBezTo>
                    <a:pt x="685" y="9624"/>
                    <a:pt x="3001" y="9493"/>
                    <a:pt x="3523" y="10602"/>
                  </a:cubicBezTo>
                  <a:cubicBezTo>
                    <a:pt x="4208" y="11940"/>
                    <a:pt x="2316" y="13440"/>
                    <a:pt x="2871" y="14680"/>
                  </a:cubicBezTo>
                  <a:cubicBezTo>
                    <a:pt x="3132" y="15495"/>
                    <a:pt x="3947" y="15626"/>
                    <a:pt x="4632" y="16148"/>
                  </a:cubicBezTo>
                  <a:cubicBezTo>
                    <a:pt x="5448" y="16702"/>
                    <a:pt x="5839" y="18072"/>
                    <a:pt x="5448" y="19018"/>
                  </a:cubicBezTo>
                  <a:cubicBezTo>
                    <a:pt x="5154" y="19573"/>
                    <a:pt x="4763" y="20225"/>
                    <a:pt x="4763" y="20780"/>
                  </a:cubicBezTo>
                  <a:cubicBezTo>
                    <a:pt x="4893" y="21465"/>
                    <a:pt x="5448" y="21856"/>
                    <a:pt x="5970" y="22541"/>
                  </a:cubicBezTo>
                  <a:cubicBezTo>
                    <a:pt x="6524" y="23357"/>
                    <a:pt x="6524" y="24596"/>
                    <a:pt x="6133" y="25412"/>
                  </a:cubicBezTo>
                  <a:cubicBezTo>
                    <a:pt x="6293" y="25489"/>
                    <a:pt x="6468" y="25524"/>
                    <a:pt x="6647" y="25524"/>
                  </a:cubicBezTo>
                  <a:cubicBezTo>
                    <a:pt x="7376" y="25524"/>
                    <a:pt x="8155" y="24932"/>
                    <a:pt x="8155" y="24172"/>
                  </a:cubicBezTo>
                  <a:cubicBezTo>
                    <a:pt x="8286" y="23096"/>
                    <a:pt x="6948" y="22150"/>
                    <a:pt x="7340" y="21041"/>
                  </a:cubicBezTo>
                  <a:cubicBezTo>
                    <a:pt x="7470" y="20225"/>
                    <a:pt x="8579" y="19573"/>
                    <a:pt x="8286" y="18757"/>
                  </a:cubicBezTo>
                  <a:cubicBezTo>
                    <a:pt x="8155" y="18072"/>
                    <a:pt x="7079" y="17779"/>
                    <a:pt x="6524" y="17257"/>
                  </a:cubicBezTo>
                  <a:cubicBezTo>
                    <a:pt x="6133" y="16441"/>
                    <a:pt x="6655" y="15332"/>
                    <a:pt x="7340" y="14680"/>
                  </a:cubicBezTo>
                  <a:cubicBezTo>
                    <a:pt x="8025" y="13995"/>
                    <a:pt x="8840" y="13440"/>
                    <a:pt x="9101" y="12494"/>
                  </a:cubicBezTo>
                  <a:cubicBezTo>
                    <a:pt x="9101" y="11679"/>
                    <a:pt x="8416" y="10733"/>
                    <a:pt x="7601" y="10602"/>
                  </a:cubicBezTo>
                  <a:cubicBezTo>
                    <a:pt x="7209" y="10602"/>
                    <a:pt x="6948" y="10602"/>
                    <a:pt x="6655" y="10439"/>
                  </a:cubicBezTo>
                  <a:cubicBezTo>
                    <a:pt x="5970" y="10048"/>
                    <a:pt x="6394" y="9102"/>
                    <a:pt x="6785" y="8547"/>
                  </a:cubicBezTo>
                  <a:cubicBezTo>
                    <a:pt x="7470" y="7993"/>
                    <a:pt x="8025" y="7471"/>
                    <a:pt x="8025" y="6655"/>
                  </a:cubicBezTo>
                  <a:cubicBezTo>
                    <a:pt x="7764" y="6101"/>
                    <a:pt x="7209" y="5840"/>
                    <a:pt x="6655" y="5840"/>
                  </a:cubicBezTo>
                  <a:cubicBezTo>
                    <a:pt x="6580" y="5815"/>
                    <a:pt x="6499" y="5804"/>
                    <a:pt x="6413" y="5804"/>
                  </a:cubicBezTo>
                  <a:cubicBezTo>
                    <a:pt x="6047" y="5804"/>
                    <a:pt x="5578" y="5995"/>
                    <a:pt x="5024" y="6101"/>
                  </a:cubicBezTo>
                  <a:cubicBezTo>
                    <a:pt x="4763" y="5970"/>
                    <a:pt x="4763" y="5155"/>
                    <a:pt x="5024" y="4731"/>
                  </a:cubicBezTo>
                  <a:cubicBezTo>
                    <a:pt x="5448" y="4339"/>
                    <a:pt x="5709" y="3915"/>
                    <a:pt x="5839" y="3393"/>
                  </a:cubicBezTo>
                  <a:cubicBezTo>
                    <a:pt x="5948" y="2931"/>
                    <a:pt x="5694" y="2377"/>
                    <a:pt x="5360" y="2377"/>
                  </a:cubicBezTo>
                  <a:cubicBezTo>
                    <a:pt x="5294" y="2377"/>
                    <a:pt x="5225" y="2399"/>
                    <a:pt x="5154" y="2447"/>
                  </a:cubicBezTo>
                  <a:cubicBezTo>
                    <a:pt x="4763" y="2447"/>
                    <a:pt x="4632" y="2969"/>
                    <a:pt x="4208" y="3100"/>
                  </a:cubicBezTo>
                  <a:cubicBezTo>
                    <a:pt x="4132" y="3157"/>
                    <a:pt x="4049" y="3182"/>
                    <a:pt x="3964" y="3182"/>
                  </a:cubicBezTo>
                  <a:cubicBezTo>
                    <a:pt x="3616" y="3182"/>
                    <a:pt x="3237" y="2762"/>
                    <a:pt x="3132" y="2447"/>
                  </a:cubicBezTo>
                  <a:cubicBezTo>
                    <a:pt x="3001" y="1893"/>
                    <a:pt x="3132" y="1469"/>
                    <a:pt x="3132" y="947"/>
                  </a:cubicBezTo>
                  <a:cubicBezTo>
                    <a:pt x="3001" y="523"/>
                    <a:pt x="2708" y="1"/>
                    <a:pt x="2186"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31"/>
            <p:cNvSpPr/>
            <p:nvPr/>
          </p:nvSpPr>
          <p:spPr>
            <a:xfrm>
              <a:off x="6400310" y="1559927"/>
              <a:ext cx="395925" cy="274705"/>
            </a:xfrm>
            <a:custGeom>
              <a:avLst/>
              <a:gdLst/>
              <a:ahLst/>
              <a:cxnLst/>
              <a:rect l="l" t="t" r="r" b="b"/>
              <a:pathLst>
                <a:path w="26358" h="18288" extrusionOk="0">
                  <a:moveTo>
                    <a:pt x="7621" y="1"/>
                  </a:moveTo>
                  <a:cubicBezTo>
                    <a:pt x="7357" y="1"/>
                    <a:pt x="7100" y="107"/>
                    <a:pt x="6916" y="347"/>
                  </a:cubicBezTo>
                  <a:cubicBezTo>
                    <a:pt x="5970" y="1293"/>
                    <a:pt x="7862" y="3217"/>
                    <a:pt x="7046" y="4294"/>
                  </a:cubicBezTo>
                  <a:cubicBezTo>
                    <a:pt x="6785" y="4555"/>
                    <a:pt x="6525" y="4555"/>
                    <a:pt x="6100" y="4685"/>
                  </a:cubicBezTo>
                  <a:cubicBezTo>
                    <a:pt x="5285" y="4685"/>
                    <a:pt x="4469" y="4163"/>
                    <a:pt x="3654" y="4033"/>
                  </a:cubicBezTo>
                  <a:cubicBezTo>
                    <a:pt x="3528" y="4014"/>
                    <a:pt x="3402" y="4005"/>
                    <a:pt x="3276" y="4005"/>
                  </a:cubicBezTo>
                  <a:cubicBezTo>
                    <a:pt x="2325" y="4005"/>
                    <a:pt x="1392" y="4535"/>
                    <a:pt x="816" y="5370"/>
                  </a:cubicBezTo>
                  <a:cubicBezTo>
                    <a:pt x="1" y="6479"/>
                    <a:pt x="1" y="7947"/>
                    <a:pt x="392" y="9187"/>
                  </a:cubicBezTo>
                  <a:cubicBezTo>
                    <a:pt x="653" y="9741"/>
                    <a:pt x="947" y="10133"/>
                    <a:pt x="1632" y="10394"/>
                  </a:cubicBezTo>
                  <a:cubicBezTo>
                    <a:pt x="1815" y="10466"/>
                    <a:pt x="1999" y="10499"/>
                    <a:pt x="2182" y="10499"/>
                  </a:cubicBezTo>
                  <a:cubicBezTo>
                    <a:pt x="3068" y="10499"/>
                    <a:pt x="3924" y="9733"/>
                    <a:pt x="4600" y="9056"/>
                  </a:cubicBezTo>
                  <a:cubicBezTo>
                    <a:pt x="5109" y="8547"/>
                    <a:pt x="5925" y="8038"/>
                    <a:pt x="6699" y="8038"/>
                  </a:cubicBezTo>
                  <a:cubicBezTo>
                    <a:pt x="6966" y="8038"/>
                    <a:pt x="7228" y="8099"/>
                    <a:pt x="7470" y="8241"/>
                  </a:cubicBezTo>
                  <a:cubicBezTo>
                    <a:pt x="8286" y="8502"/>
                    <a:pt x="7862" y="9872"/>
                    <a:pt x="7340" y="10557"/>
                  </a:cubicBezTo>
                  <a:cubicBezTo>
                    <a:pt x="7177" y="10818"/>
                    <a:pt x="6916" y="11079"/>
                    <a:pt x="6785" y="11372"/>
                  </a:cubicBezTo>
                  <a:cubicBezTo>
                    <a:pt x="6572" y="11799"/>
                    <a:pt x="6969" y="12421"/>
                    <a:pt x="7495" y="12421"/>
                  </a:cubicBezTo>
                  <a:cubicBezTo>
                    <a:pt x="7612" y="12421"/>
                    <a:pt x="7737" y="12390"/>
                    <a:pt x="7862" y="12318"/>
                  </a:cubicBezTo>
                  <a:lnTo>
                    <a:pt x="8677" y="11894"/>
                  </a:lnTo>
                  <a:cubicBezTo>
                    <a:pt x="8772" y="11836"/>
                    <a:pt x="8872" y="11810"/>
                    <a:pt x="8967" y="11810"/>
                  </a:cubicBezTo>
                  <a:cubicBezTo>
                    <a:pt x="9296" y="11810"/>
                    <a:pt x="9565" y="12120"/>
                    <a:pt x="9362" y="12449"/>
                  </a:cubicBezTo>
                  <a:cubicBezTo>
                    <a:pt x="9362" y="12710"/>
                    <a:pt x="9232" y="13134"/>
                    <a:pt x="8971" y="13264"/>
                  </a:cubicBezTo>
                  <a:cubicBezTo>
                    <a:pt x="8677" y="13525"/>
                    <a:pt x="8416" y="13949"/>
                    <a:pt x="8547" y="14341"/>
                  </a:cubicBezTo>
                  <a:cubicBezTo>
                    <a:pt x="8642" y="14743"/>
                    <a:pt x="8865" y="14892"/>
                    <a:pt x="9138" y="14892"/>
                  </a:cubicBezTo>
                  <a:cubicBezTo>
                    <a:pt x="9617" y="14892"/>
                    <a:pt x="10249" y="14433"/>
                    <a:pt x="10602" y="14080"/>
                  </a:cubicBezTo>
                  <a:cubicBezTo>
                    <a:pt x="10817" y="13730"/>
                    <a:pt x="11232" y="13491"/>
                    <a:pt x="11590" y="13491"/>
                  </a:cubicBezTo>
                  <a:cubicBezTo>
                    <a:pt x="11666" y="13491"/>
                    <a:pt x="11740" y="13502"/>
                    <a:pt x="11809" y="13525"/>
                  </a:cubicBezTo>
                  <a:cubicBezTo>
                    <a:pt x="12363" y="13949"/>
                    <a:pt x="12233" y="14765"/>
                    <a:pt x="12363" y="15287"/>
                  </a:cubicBezTo>
                  <a:cubicBezTo>
                    <a:pt x="12755" y="16102"/>
                    <a:pt x="13994" y="16396"/>
                    <a:pt x="14940" y="16396"/>
                  </a:cubicBezTo>
                  <a:cubicBezTo>
                    <a:pt x="15886" y="16526"/>
                    <a:pt x="17256" y="17342"/>
                    <a:pt x="17126" y="18288"/>
                  </a:cubicBezTo>
                  <a:cubicBezTo>
                    <a:pt x="17778" y="17733"/>
                    <a:pt x="18594" y="17342"/>
                    <a:pt x="19279" y="17211"/>
                  </a:cubicBezTo>
                  <a:cubicBezTo>
                    <a:pt x="18757" y="16526"/>
                    <a:pt x="19572" y="15711"/>
                    <a:pt x="20388" y="15711"/>
                  </a:cubicBezTo>
                  <a:cubicBezTo>
                    <a:pt x="21210" y="15711"/>
                    <a:pt x="21956" y="16110"/>
                    <a:pt x="22684" y="16110"/>
                  </a:cubicBezTo>
                  <a:cubicBezTo>
                    <a:pt x="22909" y="16110"/>
                    <a:pt x="23133" y="16072"/>
                    <a:pt x="23356" y="15972"/>
                  </a:cubicBezTo>
                  <a:cubicBezTo>
                    <a:pt x="23911" y="15711"/>
                    <a:pt x="24302" y="15287"/>
                    <a:pt x="24041" y="14765"/>
                  </a:cubicBezTo>
                  <a:cubicBezTo>
                    <a:pt x="23911" y="14080"/>
                    <a:pt x="22834" y="14341"/>
                    <a:pt x="22834" y="13395"/>
                  </a:cubicBezTo>
                  <a:cubicBezTo>
                    <a:pt x="22671" y="13003"/>
                    <a:pt x="22965" y="12710"/>
                    <a:pt x="23095" y="12449"/>
                  </a:cubicBezTo>
                  <a:cubicBezTo>
                    <a:pt x="23780" y="11764"/>
                    <a:pt x="24857" y="11633"/>
                    <a:pt x="25411" y="11209"/>
                  </a:cubicBezTo>
                  <a:cubicBezTo>
                    <a:pt x="26096" y="10687"/>
                    <a:pt x="26357" y="9741"/>
                    <a:pt x="25933" y="9056"/>
                  </a:cubicBezTo>
                  <a:cubicBezTo>
                    <a:pt x="25803" y="8632"/>
                    <a:pt x="25411" y="8502"/>
                    <a:pt x="24987" y="8502"/>
                  </a:cubicBezTo>
                  <a:cubicBezTo>
                    <a:pt x="24929" y="8497"/>
                    <a:pt x="24874" y="8495"/>
                    <a:pt x="24822" y="8495"/>
                  </a:cubicBezTo>
                  <a:cubicBezTo>
                    <a:pt x="23403" y="8495"/>
                    <a:pt x="24012" y="10148"/>
                    <a:pt x="23226" y="10557"/>
                  </a:cubicBezTo>
                  <a:cubicBezTo>
                    <a:pt x="23142" y="10596"/>
                    <a:pt x="23059" y="10614"/>
                    <a:pt x="22978" y="10614"/>
                  </a:cubicBezTo>
                  <a:cubicBezTo>
                    <a:pt x="22523" y="10614"/>
                    <a:pt x="22130" y="10049"/>
                    <a:pt x="22019" y="9578"/>
                  </a:cubicBezTo>
                  <a:cubicBezTo>
                    <a:pt x="21725" y="8926"/>
                    <a:pt x="21725" y="8241"/>
                    <a:pt x="21040" y="8110"/>
                  </a:cubicBezTo>
                  <a:cubicBezTo>
                    <a:pt x="20988" y="8101"/>
                    <a:pt x="20937" y="8097"/>
                    <a:pt x="20887" y="8097"/>
                  </a:cubicBezTo>
                  <a:cubicBezTo>
                    <a:pt x="20040" y="8097"/>
                    <a:pt x="19609" y="9355"/>
                    <a:pt x="20225" y="10002"/>
                  </a:cubicBezTo>
                  <a:cubicBezTo>
                    <a:pt x="20518" y="10263"/>
                    <a:pt x="20910" y="10394"/>
                    <a:pt x="21203" y="10557"/>
                  </a:cubicBezTo>
                  <a:cubicBezTo>
                    <a:pt x="21856" y="11372"/>
                    <a:pt x="21203" y="12710"/>
                    <a:pt x="20225" y="13264"/>
                  </a:cubicBezTo>
                  <a:cubicBezTo>
                    <a:pt x="19898" y="13487"/>
                    <a:pt x="19487" y="13620"/>
                    <a:pt x="19094" y="13620"/>
                  </a:cubicBezTo>
                  <a:cubicBezTo>
                    <a:pt x="18505" y="13620"/>
                    <a:pt x="17954" y="13322"/>
                    <a:pt x="17778" y="12579"/>
                  </a:cubicBezTo>
                  <a:cubicBezTo>
                    <a:pt x="17778" y="12188"/>
                    <a:pt x="17941" y="11764"/>
                    <a:pt x="18202" y="11503"/>
                  </a:cubicBezTo>
                  <a:cubicBezTo>
                    <a:pt x="18645" y="10748"/>
                    <a:pt x="18027" y="9971"/>
                    <a:pt x="17279" y="9971"/>
                  </a:cubicBezTo>
                  <a:cubicBezTo>
                    <a:pt x="17090" y="9971"/>
                    <a:pt x="16893" y="10021"/>
                    <a:pt x="16702" y="10133"/>
                  </a:cubicBezTo>
                  <a:lnTo>
                    <a:pt x="15201" y="11079"/>
                  </a:lnTo>
                  <a:cubicBezTo>
                    <a:pt x="15029" y="11196"/>
                    <a:pt x="14857" y="11246"/>
                    <a:pt x="14697" y="11246"/>
                  </a:cubicBezTo>
                  <a:cubicBezTo>
                    <a:pt x="14097" y="11246"/>
                    <a:pt x="13660" y="10543"/>
                    <a:pt x="13994" y="10002"/>
                  </a:cubicBezTo>
                  <a:cubicBezTo>
                    <a:pt x="14125" y="9872"/>
                    <a:pt x="14255" y="9741"/>
                    <a:pt x="14255" y="9578"/>
                  </a:cubicBezTo>
                  <a:cubicBezTo>
                    <a:pt x="14940" y="9056"/>
                    <a:pt x="15756" y="8371"/>
                    <a:pt x="15625" y="7556"/>
                  </a:cubicBezTo>
                  <a:cubicBezTo>
                    <a:pt x="15625" y="7425"/>
                    <a:pt x="15625" y="7132"/>
                    <a:pt x="15495" y="7001"/>
                  </a:cubicBezTo>
                  <a:cubicBezTo>
                    <a:pt x="15414" y="6929"/>
                    <a:pt x="15315" y="6897"/>
                    <a:pt x="15206" y="6897"/>
                  </a:cubicBezTo>
                  <a:cubicBezTo>
                    <a:pt x="14920" y="6897"/>
                    <a:pt x="14562" y="7118"/>
                    <a:pt x="14255" y="7425"/>
                  </a:cubicBezTo>
                  <a:lnTo>
                    <a:pt x="12755" y="8763"/>
                  </a:lnTo>
                  <a:cubicBezTo>
                    <a:pt x="12644" y="8943"/>
                    <a:pt x="12480" y="9023"/>
                    <a:pt x="12318" y="9023"/>
                  </a:cubicBezTo>
                  <a:cubicBezTo>
                    <a:pt x="12099" y="9023"/>
                    <a:pt x="11884" y="8876"/>
                    <a:pt x="11809" y="8632"/>
                  </a:cubicBezTo>
                  <a:cubicBezTo>
                    <a:pt x="11548" y="8110"/>
                    <a:pt x="11678" y="7425"/>
                    <a:pt x="12070" y="7001"/>
                  </a:cubicBezTo>
                  <a:cubicBezTo>
                    <a:pt x="12624" y="5925"/>
                    <a:pt x="13701" y="5240"/>
                    <a:pt x="13701" y="4033"/>
                  </a:cubicBezTo>
                  <a:cubicBezTo>
                    <a:pt x="13701" y="3478"/>
                    <a:pt x="13440" y="2924"/>
                    <a:pt x="12755" y="2663"/>
                  </a:cubicBezTo>
                  <a:cubicBezTo>
                    <a:pt x="12678" y="2646"/>
                    <a:pt x="12605" y="2638"/>
                    <a:pt x="12534" y="2638"/>
                  </a:cubicBezTo>
                  <a:cubicBezTo>
                    <a:pt x="11493" y="2638"/>
                    <a:pt x="11072" y="4354"/>
                    <a:pt x="10308" y="5240"/>
                  </a:cubicBezTo>
                  <a:cubicBezTo>
                    <a:pt x="10199" y="5313"/>
                    <a:pt x="10067" y="5345"/>
                    <a:pt x="9930" y="5345"/>
                  </a:cubicBezTo>
                  <a:cubicBezTo>
                    <a:pt x="9578" y="5345"/>
                    <a:pt x="9196" y="5130"/>
                    <a:pt x="9101" y="4848"/>
                  </a:cubicBezTo>
                  <a:cubicBezTo>
                    <a:pt x="8971" y="4294"/>
                    <a:pt x="8971" y="3739"/>
                    <a:pt x="9101" y="3348"/>
                  </a:cubicBezTo>
                  <a:cubicBezTo>
                    <a:pt x="9101" y="2402"/>
                    <a:pt x="9232" y="1162"/>
                    <a:pt x="8547" y="477"/>
                  </a:cubicBezTo>
                  <a:cubicBezTo>
                    <a:pt x="8325" y="182"/>
                    <a:pt x="7967" y="1"/>
                    <a:pt x="7621"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1"/>
            <p:cNvSpPr/>
            <p:nvPr/>
          </p:nvSpPr>
          <p:spPr>
            <a:xfrm>
              <a:off x="6731044" y="1733871"/>
              <a:ext cx="610051" cy="775283"/>
            </a:xfrm>
            <a:custGeom>
              <a:avLst/>
              <a:gdLst/>
              <a:ahLst/>
              <a:cxnLst/>
              <a:rect l="l" t="t" r="r" b="b"/>
              <a:pathLst>
                <a:path w="40613" h="51613" extrusionOk="0">
                  <a:moveTo>
                    <a:pt x="6429" y="1"/>
                  </a:moveTo>
                  <a:cubicBezTo>
                    <a:pt x="5383" y="1"/>
                    <a:pt x="4344" y="229"/>
                    <a:pt x="3393" y="738"/>
                  </a:cubicBezTo>
                  <a:cubicBezTo>
                    <a:pt x="947" y="2076"/>
                    <a:pt x="1" y="5501"/>
                    <a:pt x="523" y="8339"/>
                  </a:cubicBezTo>
                  <a:cubicBezTo>
                    <a:pt x="947" y="11209"/>
                    <a:pt x="2708" y="13917"/>
                    <a:pt x="4470" y="16102"/>
                  </a:cubicBezTo>
                  <a:cubicBezTo>
                    <a:pt x="9493" y="23018"/>
                    <a:pt x="15071" y="29542"/>
                    <a:pt x="20519" y="36066"/>
                  </a:cubicBezTo>
                  <a:cubicBezTo>
                    <a:pt x="25412" y="41513"/>
                    <a:pt x="30174" y="47091"/>
                    <a:pt x="36405" y="50745"/>
                  </a:cubicBezTo>
                  <a:cubicBezTo>
                    <a:pt x="37045" y="51208"/>
                    <a:pt x="37940" y="51612"/>
                    <a:pt x="38704" y="51612"/>
                  </a:cubicBezTo>
                  <a:cubicBezTo>
                    <a:pt x="39068" y="51612"/>
                    <a:pt x="39403" y="51520"/>
                    <a:pt x="39666" y="51299"/>
                  </a:cubicBezTo>
                  <a:cubicBezTo>
                    <a:pt x="40612" y="50353"/>
                    <a:pt x="40351" y="48853"/>
                    <a:pt x="39797" y="47613"/>
                  </a:cubicBezTo>
                  <a:cubicBezTo>
                    <a:pt x="33567" y="33065"/>
                    <a:pt x="25542" y="19364"/>
                    <a:pt x="16017" y="6577"/>
                  </a:cubicBezTo>
                  <a:cubicBezTo>
                    <a:pt x="14517" y="4685"/>
                    <a:pt x="12886" y="2630"/>
                    <a:pt x="10733" y="1260"/>
                  </a:cubicBezTo>
                  <a:cubicBezTo>
                    <a:pt x="9445" y="472"/>
                    <a:pt x="7930" y="1"/>
                    <a:pt x="6429"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31"/>
            <p:cNvSpPr/>
            <p:nvPr/>
          </p:nvSpPr>
          <p:spPr>
            <a:xfrm>
              <a:off x="6826593" y="1844907"/>
              <a:ext cx="98012" cy="73513"/>
            </a:xfrm>
            <a:custGeom>
              <a:avLst/>
              <a:gdLst/>
              <a:ahLst/>
              <a:cxnLst/>
              <a:rect l="l" t="t" r="r" b="b"/>
              <a:pathLst>
                <a:path w="6525" h="4894" extrusionOk="0">
                  <a:moveTo>
                    <a:pt x="6525" y="1"/>
                  </a:moveTo>
                  <a:lnTo>
                    <a:pt x="6525" y="1"/>
                  </a:lnTo>
                  <a:cubicBezTo>
                    <a:pt x="4241" y="1501"/>
                    <a:pt x="2056" y="3132"/>
                    <a:pt x="1" y="4894"/>
                  </a:cubicBezTo>
                  <a:lnTo>
                    <a:pt x="6525"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31"/>
            <p:cNvSpPr/>
            <p:nvPr/>
          </p:nvSpPr>
          <p:spPr>
            <a:xfrm>
              <a:off x="6955459" y="1938983"/>
              <a:ext cx="45093" cy="30403"/>
            </a:xfrm>
            <a:custGeom>
              <a:avLst/>
              <a:gdLst/>
              <a:ahLst/>
              <a:cxnLst/>
              <a:rect l="l" t="t" r="r" b="b"/>
              <a:pathLst>
                <a:path w="3002" h="2024" extrusionOk="0">
                  <a:moveTo>
                    <a:pt x="3002" y="1"/>
                  </a:moveTo>
                  <a:lnTo>
                    <a:pt x="3002" y="1"/>
                  </a:lnTo>
                  <a:cubicBezTo>
                    <a:pt x="1893" y="523"/>
                    <a:pt x="816" y="1208"/>
                    <a:pt x="1" y="2023"/>
                  </a:cubicBezTo>
                  <a:lnTo>
                    <a:pt x="3002"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1"/>
            <p:cNvSpPr/>
            <p:nvPr/>
          </p:nvSpPr>
          <p:spPr>
            <a:xfrm>
              <a:off x="7037293" y="2098237"/>
              <a:ext cx="75466" cy="50966"/>
            </a:xfrm>
            <a:custGeom>
              <a:avLst/>
              <a:gdLst/>
              <a:ahLst/>
              <a:cxnLst/>
              <a:rect l="l" t="t" r="r" b="b"/>
              <a:pathLst>
                <a:path w="5024" h="3393" extrusionOk="0">
                  <a:moveTo>
                    <a:pt x="5024" y="0"/>
                  </a:moveTo>
                  <a:cubicBezTo>
                    <a:pt x="4730" y="0"/>
                    <a:pt x="4600" y="131"/>
                    <a:pt x="4339" y="261"/>
                  </a:cubicBezTo>
                  <a:cubicBezTo>
                    <a:pt x="2708" y="1077"/>
                    <a:pt x="1338" y="2284"/>
                    <a:pt x="0" y="3393"/>
                  </a:cubicBezTo>
                  <a:lnTo>
                    <a:pt x="5024"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1"/>
            <p:cNvSpPr/>
            <p:nvPr/>
          </p:nvSpPr>
          <p:spPr>
            <a:xfrm>
              <a:off x="7128922" y="2204075"/>
              <a:ext cx="47046" cy="34804"/>
            </a:xfrm>
            <a:custGeom>
              <a:avLst/>
              <a:gdLst/>
              <a:ahLst/>
              <a:cxnLst/>
              <a:rect l="l" t="t" r="r" b="b"/>
              <a:pathLst>
                <a:path w="3132" h="2317" extrusionOk="0">
                  <a:moveTo>
                    <a:pt x="3132" y="0"/>
                  </a:moveTo>
                  <a:lnTo>
                    <a:pt x="1566" y="1158"/>
                  </a:lnTo>
                  <a:cubicBezTo>
                    <a:pt x="2080" y="783"/>
                    <a:pt x="2593" y="408"/>
                    <a:pt x="3132" y="0"/>
                  </a:cubicBezTo>
                  <a:close/>
                  <a:moveTo>
                    <a:pt x="1566" y="1158"/>
                  </a:moveTo>
                  <a:cubicBezTo>
                    <a:pt x="1052" y="1533"/>
                    <a:pt x="538" y="1908"/>
                    <a:pt x="0" y="2316"/>
                  </a:cubicBezTo>
                  <a:lnTo>
                    <a:pt x="1566" y="1158"/>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1"/>
            <p:cNvSpPr/>
            <p:nvPr/>
          </p:nvSpPr>
          <p:spPr>
            <a:xfrm>
              <a:off x="7206341" y="2345183"/>
              <a:ext cx="30883" cy="22562"/>
            </a:xfrm>
            <a:custGeom>
              <a:avLst/>
              <a:gdLst/>
              <a:ahLst/>
              <a:cxnLst/>
              <a:rect l="l" t="t" r="r" b="b"/>
              <a:pathLst>
                <a:path w="2056" h="1502" extrusionOk="0">
                  <a:moveTo>
                    <a:pt x="2055" y="1"/>
                  </a:moveTo>
                  <a:lnTo>
                    <a:pt x="2055" y="1"/>
                  </a:lnTo>
                  <a:cubicBezTo>
                    <a:pt x="1370" y="392"/>
                    <a:pt x="685" y="947"/>
                    <a:pt x="0" y="1501"/>
                  </a:cubicBezTo>
                  <a:lnTo>
                    <a:pt x="2055"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31"/>
            <p:cNvSpPr/>
            <p:nvPr/>
          </p:nvSpPr>
          <p:spPr>
            <a:xfrm>
              <a:off x="7086292" y="2208477"/>
              <a:ext cx="28435" cy="16193"/>
            </a:xfrm>
            <a:custGeom>
              <a:avLst/>
              <a:gdLst/>
              <a:ahLst/>
              <a:cxnLst/>
              <a:rect l="l" t="t" r="r" b="b"/>
              <a:pathLst>
                <a:path w="1893" h="1078" extrusionOk="0">
                  <a:moveTo>
                    <a:pt x="1892" y="1"/>
                  </a:moveTo>
                  <a:lnTo>
                    <a:pt x="1892" y="1"/>
                  </a:lnTo>
                  <a:cubicBezTo>
                    <a:pt x="1207" y="262"/>
                    <a:pt x="522" y="523"/>
                    <a:pt x="0" y="1077"/>
                  </a:cubicBezTo>
                  <a:lnTo>
                    <a:pt x="1892"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31"/>
            <p:cNvSpPr/>
            <p:nvPr/>
          </p:nvSpPr>
          <p:spPr>
            <a:xfrm>
              <a:off x="7043167" y="2079611"/>
              <a:ext cx="30883" cy="24514"/>
            </a:xfrm>
            <a:custGeom>
              <a:avLst/>
              <a:gdLst/>
              <a:ahLst/>
              <a:cxnLst/>
              <a:rect l="l" t="t" r="r" b="b"/>
              <a:pathLst>
                <a:path w="2056" h="1632" extrusionOk="0">
                  <a:moveTo>
                    <a:pt x="2056" y="1"/>
                  </a:moveTo>
                  <a:lnTo>
                    <a:pt x="2056" y="1"/>
                  </a:lnTo>
                  <a:cubicBezTo>
                    <a:pt x="1371" y="425"/>
                    <a:pt x="686" y="947"/>
                    <a:pt x="1" y="1632"/>
                  </a:cubicBezTo>
                  <a:lnTo>
                    <a:pt x="2056"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31"/>
            <p:cNvSpPr/>
            <p:nvPr/>
          </p:nvSpPr>
          <p:spPr>
            <a:xfrm>
              <a:off x="7208789" y="2306474"/>
              <a:ext cx="20098" cy="14225"/>
            </a:xfrm>
            <a:custGeom>
              <a:avLst/>
              <a:gdLst/>
              <a:ahLst/>
              <a:cxnLst/>
              <a:rect l="l" t="t" r="r" b="b"/>
              <a:pathLst>
                <a:path w="1338" h="947" extrusionOk="0">
                  <a:moveTo>
                    <a:pt x="1338" y="1"/>
                  </a:moveTo>
                  <a:lnTo>
                    <a:pt x="527" y="574"/>
                  </a:lnTo>
                  <a:lnTo>
                    <a:pt x="527" y="574"/>
                  </a:lnTo>
                  <a:cubicBezTo>
                    <a:pt x="773" y="405"/>
                    <a:pt x="1039" y="224"/>
                    <a:pt x="1338" y="1"/>
                  </a:cubicBezTo>
                  <a:close/>
                  <a:moveTo>
                    <a:pt x="527" y="574"/>
                  </a:moveTo>
                  <a:cubicBezTo>
                    <a:pt x="342" y="701"/>
                    <a:pt x="168" y="821"/>
                    <a:pt x="0" y="947"/>
                  </a:cubicBezTo>
                  <a:lnTo>
                    <a:pt x="527" y="574"/>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1"/>
            <p:cNvSpPr/>
            <p:nvPr/>
          </p:nvSpPr>
          <p:spPr>
            <a:xfrm>
              <a:off x="6865798" y="1881663"/>
              <a:ext cx="101933" cy="67144"/>
            </a:xfrm>
            <a:custGeom>
              <a:avLst/>
              <a:gdLst/>
              <a:ahLst/>
              <a:cxnLst/>
              <a:rect l="l" t="t" r="r" b="b"/>
              <a:pathLst>
                <a:path w="6786" h="4470" extrusionOk="0">
                  <a:moveTo>
                    <a:pt x="6785" y="0"/>
                  </a:moveTo>
                  <a:lnTo>
                    <a:pt x="6785" y="0"/>
                  </a:lnTo>
                  <a:cubicBezTo>
                    <a:pt x="4339" y="946"/>
                    <a:pt x="2153" y="2708"/>
                    <a:pt x="0" y="4469"/>
                  </a:cubicBezTo>
                  <a:lnTo>
                    <a:pt x="6785"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1"/>
            <p:cNvSpPr/>
            <p:nvPr/>
          </p:nvSpPr>
          <p:spPr>
            <a:xfrm>
              <a:off x="6796220" y="1855196"/>
              <a:ext cx="67144" cy="49014"/>
            </a:xfrm>
            <a:custGeom>
              <a:avLst/>
              <a:gdLst/>
              <a:ahLst/>
              <a:cxnLst/>
              <a:rect l="l" t="t" r="r" b="b"/>
              <a:pathLst>
                <a:path w="4470" h="3263" extrusionOk="0">
                  <a:moveTo>
                    <a:pt x="4469" y="1"/>
                  </a:moveTo>
                  <a:cubicBezTo>
                    <a:pt x="2838" y="816"/>
                    <a:pt x="1207" y="2023"/>
                    <a:pt x="0" y="3263"/>
                  </a:cubicBezTo>
                  <a:lnTo>
                    <a:pt x="4469"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31"/>
            <p:cNvSpPr/>
            <p:nvPr/>
          </p:nvSpPr>
          <p:spPr>
            <a:xfrm>
              <a:off x="6591889" y="1826220"/>
              <a:ext cx="253345" cy="929819"/>
            </a:xfrm>
            <a:custGeom>
              <a:avLst/>
              <a:gdLst/>
              <a:ahLst/>
              <a:cxnLst/>
              <a:rect l="l" t="t" r="r" b="b"/>
              <a:pathLst>
                <a:path w="16866" h="61901" extrusionOk="0">
                  <a:moveTo>
                    <a:pt x="7404" y="0"/>
                  </a:moveTo>
                  <a:cubicBezTo>
                    <a:pt x="4508" y="0"/>
                    <a:pt x="2159" y="2391"/>
                    <a:pt x="1110" y="5061"/>
                  </a:cubicBezTo>
                  <a:cubicBezTo>
                    <a:pt x="1" y="7899"/>
                    <a:pt x="131" y="10770"/>
                    <a:pt x="425" y="13738"/>
                  </a:cubicBezTo>
                  <a:cubicBezTo>
                    <a:pt x="1240" y="22317"/>
                    <a:pt x="2578" y="30733"/>
                    <a:pt x="4078" y="39149"/>
                  </a:cubicBezTo>
                  <a:cubicBezTo>
                    <a:pt x="5318" y="46228"/>
                    <a:pt x="6525" y="53567"/>
                    <a:pt x="9917" y="59961"/>
                  </a:cubicBezTo>
                  <a:cubicBezTo>
                    <a:pt x="10410" y="60918"/>
                    <a:pt x="11213" y="61900"/>
                    <a:pt x="12164" y="61900"/>
                  </a:cubicBezTo>
                  <a:cubicBezTo>
                    <a:pt x="12283" y="61900"/>
                    <a:pt x="12404" y="61885"/>
                    <a:pt x="12527" y="61852"/>
                  </a:cubicBezTo>
                  <a:cubicBezTo>
                    <a:pt x="13734" y="61722"/>
                    <a:pt x="14288" y="60221"/>
                    <a:pt x="14549" y="58884"/>
                  </a:cubicBezTo>
                  <a:cubicBezTo>
                    <a:pt x="16735" y="43227"/>
                    <a:pt x="16865" y="27341"/>
                    <a:pt x="15234" y="11585"/>
                  </a:cubicBezTo>
                  <a:cubicBezTo>
                    <a:pt x="14973" y="8976"/>
                    <a:pt x="14810" y="6399"/>
                    <a:pt x="13603" y="4246"/>
                  </a:cubicBezTo>
                  <a:cubicBezTo>
                    <a:pt x="12364" y="1930"/>
                    <a:pt x="10211" y="168"/>
                    <a:pt x="7634" y="5"/>
                  </a:cubicBezTo>
                  <a:cubicBezTo>
                    <a:pt x="7557" y="2"/>
                    <a:pt x="7481" y="0"/>
                    <a:pt x="7404"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31"/>
            <p:cNvSpPr/>
            <p:nvPr/>
          </p:nvSpPr>
          <p:spPr>
            <a:xfrm>
              <a:off x="6635014" y="2073738"/>
              <a:ext cx="124465" cy="14225"/>
            </a:xfrm>
            <a:custGeom>
              <a:avLst/>
              <a:gdLst/>
              <a:ahLst/>
              <a:cxnLst/>
              <a:rect l="l" t="t" r="r" b="b"/>
              <a:pathLst>
                <a:path w="8286" h="947" extrusionOk="0">
                  <a:moveTo>
                    <a:pt x="8286" y="0"/>
                  </a:moveTo>
                  <a:cubicBezTo>
                    <a:pt x="5415" y="131"/>
                    <a:pt x="2838" y="392"/>
                    <a:pt x="0" y="946"/>
                  </a:cubicBezTo>
                  <a:lnTo>
                    <a:pt x="8286"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1"/>
            <p:cNvSpPr/>
            <p:nvPr/>
          </p:nvSpPr>
          <p:spPr>
            <a:xfrm>
              <a:off x="6738885" y="2102157"/>
              <a:ext cx="53430" cy="3936"/>
            </a:xfrm>
            <a:custGeom>
              <a:avLst/>
              <a:gdLst/>
              <a:ahLst/>
              <a:cxnLst/>
              <a:rect l="l" t="t" r="r" b="b"/>
              <a:pathLst>
                <a:path w="3557" h="262" extrusionOk="0">
                  <a:moveTo>
                    <a:pt x="3556" y="0"/>
                  </a:moveTo>
                  <a:lnTo>
                    <a:pt x="1779" y="131"/>
                  </a:lnTo>
                  <a:lnTo>
                    <a:pt x="1779" y="131"/>
                  </a:lnTo>
                  <a:cubicBezTo>
                    <a:pt x="2390" y="98"/>
                    <a:pt x="3002" y="65"/>
                    <a:pt x="3556" y="0"/>
                  </a:cubicBezTo>
                  <a:close/>
                  <a:moveTo>
                    <a:pt x="1779" y="131"/>
                  </a:moveTo>
                  <a:lnTo>
                    <a:pt x="1779" y="131"/>
                  </a:lnTo>
                  <a:cubicBezTo>
                    <a:pt x="1167" y="163"/>
                    <a:pt x="555" y="196"/>
                    <a:pt x="1" y="261"/>
                  </a:cubicBezTo>
                  <a:lnTo>
                    <a:pt x="1779" y="13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1"/>
            <p:cNvSpPr/>
            <p:nvPr/>
          </p:nvSpPr>
          <p:spPr>
            <a:xfrm>
              <a:off x="6689886" y="2236371"/>
              <a:ext cx="92139" cy="6429"/>
            </a:xfrm>
            <a:custGeom>
              <a:avLst/>
              <a:gdLst/>
              <a:ahLst/>
              <a:cxnLst/>
              <a:rect l="l" t="t" r="r" b="b"/>
              <a:pathLst>
                <a:path w="6134" h="428" extrusionOk="0">
                  <a:moveTo>
                    <a:pt x="4345" y="1"/>
                  </a:moveTo>
                  <a:cubicBezTo>
                    <a:pt x="2899" y="1"/>
                    <a:pt x="1439" y="214"/>
                    <a:pt x="1" y="427"/>
                  </a:cubicBezTo>
                  <a:lnTo>
                    <a:pt x="6133" y="36"/>
                  </a:lnTo>
                  <a:lnTo>
                    <a:pt x="5318" y="36"/>
                  </a:lnTo>
                  <a:cubicBezTo>
                    <a:pt x="4995" y="12"/>
                    <a:pt x="4670" y="1"/>
                    <a:pt x="4345"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31"/>
            <p:cNvSpPr/>
            <p:nvPr/>
          </p:nvSpPr>
          <p:spPr>
            <a:xfrm>
              <a:off x="6747221" y="2422602"/>
              <a:ext cx="59303" cy="6384"/>
            </a:xfrm>
            <a:custGeom>
              <a:avLst/>
              <a:gdLst/>
              <a:ahLst/>
              <a:cxnLst/>
              <a:rect l="l" t="t" r="r" b="b"/>
              <a:pathLst>
                <a:path w="3948" h="425" extrusionOk="0">
                  <a:moveTo>
                    <a:pt x="3947" y="1"/>
                  </a:moveTo>
                  <a:cubicBezTo>
                    <a:pt x="2577" y="1"/>
                    <a:pt x="1207" y="131"/>
                    <a:pt x="0" y="425"/>
                  </a:cubicBezTo>
                  <a:lnTo>
                    <a:pt x="3947"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1"/>
            <p:cNvSpPr/>
            <p:nvPr/>
          </p:nvSpPr>
          <p:spPr>
            <a:xfrm>
              <a:off x="6718802" y="2392710"/>
              <a:ext cx="32355" cy="1487"/>
            </a:xfrm>
            <a:custGeom>
              <a:avLst/>
              <a:gdLst/>
              <a:ahLst/>
              <a:cxnLst/>
              <a:rect l="l" t="t" r="r" b="b"/>
              <a:pathLst>
                <a:path w="2154" h="99" extrusionOk="0">
                  <a:moveTo>
                    <a:pt x="1065" y="1"/>
                  </a:moveTo>
                  <a:cubicBezTo>
                    <a:pt x="694" y="1"/>
                    <a:pt x="327" y="33"/>
                    <a:pt x="0" y="99"/>
                  </a:cubicBezTo>
                  <a:lnTo>
                    <a:pt x="2153" y="99"/>
                  </a:lnTo>
                  <a:cubicBezTo>
                    <a:pt x="1811" y="33"/>
                    <a:pt x="1436" y="1"/>
                    <a:pt x="1065"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1"/>
            <p:cNvSpPr/>
            <p:nvPr/>
          </p:nvSpPr>
          <p:spPr>
            <a:xfrm>
              <a:off x="6745254" y="2263364"/>
              <a:ext cx="36772" cy="3936"/>
            </a:xfrm>
            <a:custGeom>
              <a:avLst/>
              <a:gdLst/>
              <a:ahLst/>
              <a:cxnLst/>
              <a:rect l="l" t="t" r="r" b="b"/>
              <a:pathLst>
                <a:path w="2448" h="262" extrusionOk="0">
                  <a:moveTo>
                    <a:pt x="2447" y="0"/>
                  </a:moveTo>
                  <a:cubicBezTo>
                    <a:pt x="1632" y="0"/>
                    <a:pt x="816" y="131"/>
                    <a:pt x="1" y="261"/>
                  </a:cubicBezTo>
                  <a:lnTo>
                    <a:pt x="2447"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31"/>
            <p:cNvSpPr/>
            <p:nvPr/>
          </p:nvSpPr>
          <p:spPr>
            <a:xfrm>
              <a:off x="6663434" y="2297687"/>
              <a:ext cx="124465" cy="8802"/>
            </a:xfrm>
            <a:custGeom>
              <a:avLst/>
              <a:gdLst/>
              <a:ahLst/>
              <a:cxnLst/>
              <a:rect l="l" t="t" r="r" b="b"/>
              <a:pathLst>
                <a:path w="8286" h="586" extrusionOk="0">
                  <a:moveTo>
                    <a:pt x="5894" y="0"/>
                  </a:moveTo>
                  <a:cubicBezTo>
                    <a:pt x="3925" y="0"/>
                    <a:pt x="1922" y="285"/>
                    <a:pt x="0" y="586"/>
                  </a:cubicBezTo>
                  <a:lnTo>
                    <a:pt x="8286" y="162"/>
                  </a:lnTo>
                  <a:cubicBezTo>
                    <a:pt x="7500" y="48"/>
                    <a:pt x="6699" y="0"/>
                    <a:pt x="5894"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31"/>
            <p:cNvSpPr/>
            <p:nvPr/>
          </p:nvSpPr>
          <p:spPr>
            <a:xfrm>
              <a:off x="6635014" y="1961034"/>
              <a:ext cx="83803" cy="10304"/>
            </a:xfrm>
            <a:custGeom>
              <a:avLst/>
              <a:gdLst/>
              <a:ahLst/>
              <a:cxnLst/>
              <a:rect l="l" t="t" r="r" b="b"/>
              <a:pathLst>
                <a:path w="5579" h="686" extrusionOk="0">
                  <a:moveTo>
                    <a:pt x="5578" y="1"/>
                  </a:moveTo>
                  <a:cubicBezTo>
                    <a:pt x="3654" y="1"/>
                    <a:pt x="1762" y="164"/>
                    <a:pt x="0" y="686"/>
                  </a:cubicBezTo>
                  <a:lnTo>
                    <a:pt x="5578"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1"/>
            <p:cNvSpPr/>
            <p:nvPr/>
          </p:nvSpPr>
          <p:spPr>
            <a:xfrm>
              <a:off x="6649224" y="1807249"/>
              <a:ext cx="439036" cy="871162"/>
            </a:xfrm>
            <a:custGeom>
              <a:avLst/>
              <a:gdLst/>
              <a:ahLst/>
              <a:cxnLst/>
              <a:rect l="l" t="t" r="r" b="b"/>
              <a:pathLst>
                <a:path w="29228" h="57996" extrusionOk="0">
                  <a:moveTo>
                    <a:pt x="6269" y="0"/>
                  </a:moveTo>
                  <a:cubicBezTo>
                    <a:pt x="5799" y="0"/>
                    <a:pt x="5336" y="61"/>
                    <a:pt x="4893" y="192"/>
                  </a:cubicBezTo>
                  <a:cubicBezTo>
                    <a:pt x="2023" y="1007"/>
                    <a:pt x="261" y="4008"/>
                    <a:pt x="131" y="6977"/>
                  </a:cubicBezTo>
                  <a:cubicBezTo>
                    <a:pt x="0" y="9847"/>
                    <a:pt x="946" y="12848"/>
                    <a:pt x="2023" y="15425"/>
                  </a:cubicBezTo>
                  <a:cubicBezTo>
                    <a:pt x="5285" y="23450"/>
                    <a:pt x="9232" y="31050"/>
                    <a:pt x="13179" y="38651"/>
                  </a:cubicBezTo>
                  <a:cubicBezTo>
                    <a:pt x="16441" y="45044"/>
                    <a:pt x="19833" y="51568"/>
                    <a:pt x="25020" y="56722"/>
                  </a:cubicBezTo>
                  <a:cubicBezTo>
                    <a:pt x="25657" y="57359"/>
                    <a:pt x="26532" y="57996"/>
                    <a:pt x="27336" y="57996"/>
                  </a:cubicBezTo>
                  <a:cubicBezTo>
                    <a:pt x="27561" y="57996"/>
                    <a:pt x="27781" y="57945"/>
                    <a:pt x="27988" y="57831"/>
                  </a:cubicBezTo>
                  <a:cubicBezTo>
                    <a:pt x="29228" y="57277"/>
                    <a:pt x="29228" y="55776"/>
                    <a:pt x="28934" y="54439"/>
                  </a:cubicBezTo>
                  <a:cubicBezTo>
                    <a:pt x="26357" y="38781"/>
                    <a:pt x="21758" y="23580"/>
                    <a:pt x="15625" y="8901"/>
                  </a:cubicBezTo>
                  <a:cubicBezTo>
                    <a:pt x="14679" y="6716"/>
                    <a:pt x="13603" y="4269"/>
                    <a:pt x="11809" y="2508"/>
                  </a:cubicBezTo>
                  <a:cubicBezTo>
                    <a:pt x="10384" y="1083"/>
                    <a:pt x="8256" y="0"/>
                    <a:pt x="6269"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1"/>
            <p:cNvSpPr/>
            <p:nvPr/>
          </p:nvSpPr>
          <p:spPr>
            <a:xfrm>
              <a:off x="6738885" y="2073738"/>
              <a:ext cx="116639" cy="46565"/>
            </a:xfrm>
            <a:custGeom>
              <a:avLst/>
              <a:gdLst/>
              <a:ahLst/>
              <a:cxnLst/>
              <a:rect l="l" t="t" r="r" b="b"/>
              <a:pathLst>
                <a:path w="7765" h="3100" extrusionOk="0">
                  <a:moveTo>
                    <a:pt x="7764" y="0"/>
                  </a:moveTo>
                  <a:lnTo>
                    <a:pt x="7764" y="0"/>
                  </a:lnTo>
                  <a:cubicBezTo>
                    <a:pt x="5187" y="816"/>
                    <a:pt x="2447" y="1892"/>
                    <a:pt x="1" y="3099"/>
                  </a:cubicBezTo>
                  <a:lnTo>
                    <a:pt x="7764"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31"/>
            <p:cNvSpPr/>
            <p:nvPr/>
          </p:nvSpPr>
          <p:spPr>
            <a:xfrm>
              <a:off x="6816799" y="2098237"/>
              <a:ext cx="52934" cy="18145"/>
            </a:xfrm>
            <a:custGeom>
              <a:avLst/>
              <a:gdLst/>
              <a:ahLst/>
              <a:cxnLst/>
              <a:rect l="l" t="t" r="r" b="b"/>
              <a:pathLst>
                <a:path w="3524" h="1208" extrusionOk="0">
                  <a:moveTo>
                    <a:pt x="3523" y="0"/>
                  </a:moveTo>
                  <a:lnTo>
                    <a:pt x="3523" y="0"/>
                  </a:lnTo>
                  <a:cubicBezTo>
                    <a:pt x="2778" y="236"/>
                    <a:pt x="2092" y="483"/>
                    <a:pt x="1401" y="727"/>
                  </a:cubicBezTo>
                  <a:lnTo>
                    <a:pt x="1401" y="727"/>
                  </a:lnTo>
                  <a:lnTo>
                    <a:pt x="3523" y="0"/>
                  </a:lnTo>
                  <a:close/>
                  <a:moveTo>
                    <a:pt x="1401" y="727"/>
                  </a:moveTo>
                  <a:lnTo>
                    <a:pt x="0" y="1207"/>
                  </a:lnTo>
                  <a:cubicBezTo>
                    <a:pt x="482" y="1051"/>
                    <a:pt x="942" y="890"/>
                    <a:pt x="1401" y="727"/>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31"/>
            <p:cNvSpPr/>
            <p:nvPr/>
          </p:nvSpPr>
          <p:spPr>
            <a:xfrm>
              <a:off x="6906460" y="2324604"/>
              <a:ext cx="85770" cy="32851"/>
            </a:xfrm>
            <a:custGeom>
              <a:avLst/>
              <a:gdLst/>
              <a:ahLst/>
              <a:cxnLst/>
              <a:rect l="l" t="t" r="r" b="b"/>
              <a:pathLst>
                <a:path w="5710" h="2187" extrusionOk="0">
                  <a:moveTo>
                    <a:pt x="5709" y="1"/>
                  </a:moveTo>
                  <a:cubicBezTo>
                    <a:pt x="5448" y="1"/>
                    <a:pt x="5155" y="131"/>
                    <a:pt x="5024" y="131"/>
                  </a:cubicBezTo>
                  <a:cubicBezTo>
                    <a:pt x="3263" y="555"/>
                    <a:pt x="1501" y="1371"/>
                    <a:pt x="1" y="2186"/>
                  </a:cubicBezTo>
                  <a:lnTo>
                    <a:pt x="5709"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31"/>
            <p:cNvSpPr/>
            <p:nvPr/>
          </p:nvSpPr>
          <p:spPr>
            <a:xfrm>
              <a:off x="6939296" y="2349104"/>
              <a:ext cx="54887" cy="24514"/>
            </a:xfrm>
            <a:custGeom>
              <a:avLst/>
              <a:gdLst/>
              <a:ahLst/>
              <a:cxnLst/>
              <a:rect l="l" t="t" r="r" b="b"/>
              <a:pathLst>
                <a:path w="3654" h="1632" extrusionOk="0">
                  <a:moveTo>
                    <a:pt x="3654" y="1"/>
                  </a:moveTo>
                  <a:lnTo>
                    <a:pt x="3301" y="158"/>
                  </a:lnTo>
                  <a:lnTo>
                    <a:pt x="3301" y="158"/>
                  </a:lnTo>
                  <a:cubicBezTo>
                    <a:pt x="3419" y="107"/>
                    <a:pt x="3536" y="54"/>
                    <a:pt x="3654" y="1"/>
                  </a:cubicBezTo>
                  <a:close/>
                  <a:moveTo>
                    <a:pt x="3301" y="158"/>
                  </a:moveTo>
                  <a:lnTo>
                    <a:pt x="3301" y="158"/>
                  </a:lnTo>
                  <a:cubicBezTo>
                    <a:pt x="2206" y="634"/>
                    <a:pt x="1090" y="1013"/>
                    <a:pt x="0" y="1632"/>
                  </a:cubicBezTo>
                  <a:lnTo>
                    <a:pt x="3301" y="158"/>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1"/>
            <p:cNvSpPr/>
            <p:nvPr/>
          </p:nvSpPr>
          <p:spPr>
            <a:xfrm>
              <a:off x="6985846" y="2434859"/>
              <a:ext cx="34804" cy="14225"/>
            </a:xfrm>
            <a:custGeom>
              <a:avLst/>
              <a:gdLst/>
              <a:ahLst/>
              <a:cxnLst/>
              <a:rect l="l" t="t" r="r" b="b"/>
              <a:pathLst>
                <a:path w="2317" h="947" extrusionOk="0">
                  <a:moveTo>
                    <a:pt x="2316" y="0"/>
                  </a:moveTo>
                  <a:lnTo>
                    <a:pt x="2316" y="0"/>
                  </a:lnTo>
                  <a:cubicBezTo>
                    <a:pt x="1631" y="261"/>
                    <a:pt x="685" y="555"/>
                    <a:pt x="0" y="946"/>
                  </a:cubicBezTo>
                  <a:lnTo>
                    <a:pt x="2316"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1"/>
            <p:cNvSpPr/>
            <p:nvPr/>
          </p:nvSpPr>
          <p:spPr>
            <a:xfrm>
              <a:off x="6939296" y="2277573"/>
              <a:ext cx="32355" cy="8337"/>
            </a:xfrm>
            <a:custGeom>
              <a:avLst/>
              <a:gdLst/>
              <a:ahLst/>
              <a:cxnLst/>
              <a:rect l="l" t="t" r="r" b="b"/>
              <a:pathLst>
                <a:path w="2154" h="555" extrusionOk="0">
                  <a:moveTo>
                    <a:pt x="2153" y="0"/>
                  </a:moveTo>
                  <a:cubicBezTo>
                    <a:pt x="1468" y="131"/>
                    <a:pt x="816" y="294"/>
                    <a:pt x="0" y="555"/>
                  </a:cubicBezTo>
                  <a:lnTo>
                    <a:pt x="2153"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31"/>
            <p:cNvSpPr/>
            <p:nvPr/>
          </p:nvSpPr>
          <p:spPr>
            <a:xfrm>
              <a:off x="6831009" y="2226607"/>
              <a:ext cx="34804" cy="14225"/>
            </a:xfrm>
            <a:custGeom>
              <a:avLst/>
              <a:gdLst/>
              <a:ahLst/>
              <a:cxnLst/>
              <a:rect l="l" t="t" r="r" b="b"/>
              <a:pathLst>
                <a:path w="2317" h="947" extrusionOk="0">
                  <a:moveTo>
                    <a:pt x="2316" y="1"/>
                  </a:moveTo>
                  <a:lnTo>
                    <a:pt x="2316" y="1"/>
                  </a:lnTo>
                  <a:cubicBezTo>
                    <a:pt x="1501" y="131"/>
                    <a:pt x="816" y="555"/>
                    <a:pt x="0" y="947"/>
                  </a:cubicBezTo>
                  <a:lnTo>
                    <a:pt x="2316"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31"/>
            <p:cNvSpPr/>
            <p:nvPr/>
          </p:nvSpPr>
          <p:spPr>
            <a:xfrm>
              <a:off x="6759464" y="2024739"/>
              <a:ext cx="118591" cy="42645"/>
            </a:xfrm>
            <a:custGeom>
              <a:avLst/>
              <a:gdLst/>
              <a:ahLst/>
              <a:cxnLst/>
              <a:rect l="l" t="t" r="r" b="b"/>
              <a:pathLst>
                <a:path w="7895" h="2839" extrusionOk="0">
                  <a:moveTo>
                    <a:pt x="7895" y="0"/>
                  </a:moveTo>
                  <a:cubicBezTo>
                    <a:pt x="5155" y="392"/>
                    <a:pt x="2578" y="1631"/>
                    <a:pt x="1" y="2838"/>
                  </a:cubicBezTo>
                  <a:lnTo>
                    <a:pt x="7895"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31"/>
            <p:cNvSpPr/>
            <p:nvPr/>
          </p:nvSpPr>
          <p:spPr>
            <a:xfrm>
              <a:off x="6696255" y="1936535"/>
              <a:ext cx="77434" cy="32851"/>
            </a:xfrm>
            <a:custGeom>
              <a:avLst/>
              <a:gdLst/>
              <a:ahLst/>
              <a:cxnLst/>
              <a:rect l="l" t="t" r="r" b="b"/>
              <a:pathLst>
                <a:path w="5155" h="2187" extrusionOk="0">
                  <a:moveTo>
                    <a:pt x="5155" y="1"/>
                  </a:moveTo>
                  <a:cubicBezTo>
                    <a:pt x="3263" y="425"/>
                    <a:pt x="1501" y="1240"/>
                    <a:pt x="1" y="2186"/>
                  </a:cubicBezTo>
                  <a:lnTo>
                    <a:pt x="5155"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1"/>
            <p:cNvSpPr/>
            <p:nvPr/>
          </p:nvSpPr>
          <p:spPr>
            <a:xfrm>
              <a:off x="6713124" y="2987815"/>
              <a:ext cx="381024" cy="368857"/>
            </a:xfrm>
            <a:custGeom>
              <a:avLst/>
              <a:gdLst/>
              <a:ahLst/>
              <a:cxnLst/>
              <a:rect l="l" t="t" r="r" b="b"/>
              <a:pathLst>
                <a:path w="25366" h="24556" extrusionOk="0">
                  <a:moveTo>
                    <a:pt x="15188" y="2593"/>
                  </a:moveTo>
                  <a:cubicBezTo>
                    <a:pt x="15579" y="3147"/>
                    <a:pt x="15449" y="4778"/>
                    <a:pt x="15188" y="6018"/>
                  </a:cubicBezTo>
                  <a:cubicBezTo>
                    <a:pt x="14894" y="6833"/>
                    <a:pt x="14503" y="8856"/>
                    <a:pt x="15873" y="10226"/>
                  </a:cubicBezTo>
                  <a:cubicBezTo>
                    <a:pt x="16420" y="10910"/>
                    <a:pt x="17380" y="11204"/>
                    <a:pt x="18388" y="11204"/>
                  </a:cubicBezTo>
                  <a:cubicBezTo>
                    <a:pt x="18582" y="11204"/>
                    <a:pt x="18777" y="11193"/>
                    <a:pt x="18972" y="11172"/>
                  </a:cubicBezTo>
                  <a:cubicBezTo>
                    <a:pt x="19526" y="11041"/>
                    <a:pt x="20081" y="10617"/>
                    <a:pt x="20472" y="10356"/>
                  </a:cubicBezTo>
                  <a:cubicBezTo>
                    <a:pt x="20603" y="10226"/>
                    <a:pt x="20766" y="10226"/>
                    <a:pt x="20896" y="10095"/>
                  </a:cubicBezTo>
                  <a:cubicBezTo>
                    <a:pt x="21027" y="10095"/>
                    <a:pt x="21157" y="9932"/>
                    <a:pt x="21157" y="9932"/>
                  </a:cubicBezTo>
                  <a:cubicBezTo>
                    <a:pt x="21288" y="10226"/>
                    <a:pt x="21418" y="10487"/>
                    <a:pt x="21581" y="10911"/>
                  </a:cubicBezTo>
                  <a:cubicBezTo>
                    <a:pt x="22919" y="16065"/>
                    <a:pt x="20896" y="17435"/>
                    <a:pt x="19950" y="17957"/>
                  </a:cubicBezTo>
                  <a:cubicBezTo>
                    <a:pt x="19877" y="17989"/>
                    <a:pt x="19805" y="18006"/>
                    <a:pt x="19725" y="18006"/>
                  </a:cubicBezTo>
                  <a:cubicBezTo>
                    <a:pt x="19483" y="18006"/>
                    <a:pt x="19159" y="17859"/>
                    <a:pt x="18450" y="17565"/>
                  </a:cubicBezTo>
                  <a:cubicBezTo>
                    <a:pt x="17910" y="17285"/>
                    <a:pt x="17014" y="16833"/>
                    <a:pt x="15997" y="16833"/>
                  </a:cubicBezTo>
                  <a:cubicBezTo>
                    <a:pt x="15477" y="16833"/>
                    <a:pt x="14924" y="16952"/>
                    <a:pt x="14372" y="17272"/>
                  </a:cubicBezTo>
                  <a:cubicBezTo>
                    <a:pt x="13948" y="17565"/>
                    <a:pt x="13687" y="17826"/>
                    <a:pt x="13426" y="18250"/>
                  </a:cubicBezTo>
                  <a:cubicBezTo>
                    <a:pt x="13133" y="18642"/>
                    <a:pt x="13002" y="19196"/>
                    <a:pt x="12741" y="19588"/>
                  </a:cubicBezTo>
                  <a:cubicBezTo>
                    <a:pt x="12448" y="20273"/>
                    <a:pt x="11795" y="21643"/>
                    <a:pt x="11241" y="21904"/>
                  </a:cubicBezTo>
                  <a:cubicBezTo>
                    <a:pt x="11185" y="21959"/>
                    <a:pt x="11091" y="21991"/>
                    <a:pt x="10963" y="21991"/>
                  </a:cubicBezTo>
                  <a:cubicBezTo>
                    <a:pt x="10489" y="21991"/>
                    <a:pt x="9551" y="21556"/>
                    <a:pt x="8370" y="20273"/>
                  </a:cubicBezTo>
                  <a:cubicBezTo>
                    <a:pt x="7718" y="19457"/>
                    <a:pt x="7163" y="18381"/>
                    <a:pt x="7033" y="17826"/>
                  </a:cubicBezTo>
                  <a:cubicBezTo>
                    <a:pt x="7555" y="17826"/>
                    <a:pt x="8240" y="17565"/>
                    <a:pt x="8925" y="17272"/>
                  </a:cubicBezTo>
                  <a:cubicBezTo>
                    <a:pt x="10001" y="16456"/>
                    <a:pt x="10686" y="15119"/>
                    <a:pt x="10425" y="13488"/>
                  </a:cubicBezTo>
                  <a:cubicBezTo>
                    <a:pt x="10001" y="11172"/>
                    <a:pt x="8533" y="10226"/>
                    <a:pt x="7033" y="10226"/>
                  </a:cubicBezTo>
                  <a:cubicBezTo>
                    <a:pt x="6348" y="10226"/>
                    <a:pt x="5663" y="10095"/>
                    <a:pt x="5108" y="9932"/>
                  </a:cubicBezTo>
                  <a:cubicBezTo>
                    <a:pt x="5271" y="9671"/>
                    <a:pt x="5402" y="9410"/>
                    <a:pt x="5793" y="8725"/>
                  </a:cubicBezTo>
                  <a:cubicBezTo>
                    <a:pt x="6902" y="7225"/>
                    <a:pt x="8370" y="5855"/>
                    <a:pt x="10295" y="4648"/>
                  </a:cubicBezTo>
                  <a:cubicBezTo>
                    <a:pt x="12448" y="3408"/>
                    <a:pt x="14503" y="2756"/>
                    <a:pt x="15188" y="2593"/>
                  </a:cubicBezTo>
                  <a:close/>
                  <a:moveTo>
                    <a:pt x="15125" y="0"/>
                  </a:moveTo>
                  <a:cubicBezTo>
                    <a:pt x="15009" y="0"/>
                    <a:pt x="14889" y="5"/>
                    <a:pt x="14764" y="16"/>
                  </a:cubicBezTo>
                  <a:cubicBezTo>
                    <a:pt x="14764" y="16"/>
                    <a:pt x="7718" y="1777"/>
                    <a:pt x="3771" y="7355"/>
                  </a:cubicBezTo>
                  <a:cubicBezTo>
                    <a:pt x="0" y="12684"/>
                    <a:pt x="6530" y="12803"/>
                    <a:pt x="7121" y="12803"/>
                  </a:cubicBezTo>
                  <a:cubicBezTo>
                    <a:pt x="7149" y="12803"/>
                    <a:pt x="7163" y="12803"/>
                    <a:pt x="7163" y="12803"/>
                  </a:cubicBezTo>
                  <a:cubicBezTo>
                    <a:pt x="7163" y="12803"/>
                    <a:pt x="7178" y="12799"/>
                    <a:pt x="7204" y="12799"/>
                  </a:cubicBezTo>
                  <a:cubicBezTo>
                    <a:pt x="7337" y="12799"/>
                    <a:pt x="7760" y="12891"/>
                    <a:pt x="7979" y="14010"/>
                  </a:cubicBezTo>
                  <a:cubicBezTo>
                    <a:pt x="8198" y="15161"/>
                    <a:pt x="7082" y="15253"/>
                    <a:pt x="6720" y="15253"/>
                  </a:cubicBezTo>
                  <a:cubicBezTo>
                    <a:pt x="6651" y="15253"/>
                    <a:pt x="6609" y="15249"/>
                    <a:pt x="6609" y="15249"/>
                  </a:cubicBezTo>
                  <a:cubicBezTo>
                    <a:pt x="1846" y="16195"/>
                    <a:pt x="6348" y="22034"/>
                    <a:pt x="6348" y="22034"/>
                  </a:cubicBezTo>
                  <a:cubicBezTo>
                    <a:pt x="8309" y="23880"/>
                    <a:pt x="9833" y="24556"/>
                    <a:pt x="11033" y="24556"/>
                  </a:cubicBezTo>
                  <a:cubicBezTo>
                    <a:pt x="13904" y="24556"/>
                    <a:pt x="14912" y="20685"/>
                    <a:pt x="15579" y="19718"/>
                  </a:cubicBezTo>
                  <a:cubicBezTo>
                    <a:pt x="15724" y="19481"/>
                    <a:pt x="15916" y="19389"/>
                    <a:pt x="16147" y="19389"/>
                  </a:cubicBezTo>
                  <a:cubicBezTo>
                    <a:pt x="16966" y="19389"/>
                    <a:pt x="18281" y="20546"/>
                    <a:pt x="19752" y="20546"/>
                  </a:cubicBezTo>
                  <a:cubicBezTo>
                    <a:pt x="20209" y="20546"/>
                    <a:pt x="20680" y="20435"/>
                    <a:pt x="21157" y="20142"/>
                  </a:cubicBezTo>
                  <a:cubicBezTo>
                    <a:pt x="23734" y="18642"/>
                    <a:pt x="25365" y="15804"/>
                    <a:pt x="24028" y="10226"/>
                  </a:cubicBezTo>
                  <a:cubicBezTo>
                    <a:pt x="23389" y="7851"/>
                    <a:pt x="22525" y="7150"/>
                    <a:pt x="21641" y="7150"/>
                  </a:cubicBezTo>
                  <a:cubicBezTo>
                    <a:pt x="20448" y="7150"/>
                    <a:pt x="19218" y="8426"/>
                    <a:pt x="18450" y="8595"/>
                  </a:cubicBezTo>
                  <a:cubicBezTo>
                    <a:pt x="18365" y="8610"/>
                    <a:pt x="18288" y="8617"/>
                    <a:pt x="18216" y="8617"/>
                  </a:cubicBezTo>
                  <a:cubicBezTo>
                    <a:pt x="17024" y="8617"/>
                    <a:pt x="17634" y="6670"/>
                    <a:pt x="17634" y="6670"/>
                  </a:cubicBezTo>
                  <a:cubicBezTo>
                    <a:pt x="17634" y="6670"/>
                    <a:pt x="19302" y="0"/>
                    <a:pt x="15125" y="0"/>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1"/>
            <p:cNvSpPr/>
            <p:nvPr/>
          </p:nvSpPr>
          <p:spPr>
            <a:xfrm>
              <a:off x="7000852" y="1228156"/>
              <a:ext cx="520060" cy="499781"/>
            </a:xfrm>
            <a:custGeom>
              <a:avLst/>
              <a:gdLst/>
              <a:ahLst/>
              <a:cxnLst/>
              <a:rect l="l" t="t" r="r" b="b"/>
              <a:pathLst>
                <a:path w="34622" h="33272" extrusionOk="0">
                  <a:moveTo>
                    <a:pt x="20759" y="3416"/>
                  </a:moveTo>
                  <a:cubicBezTo>
                    <a:pt x="21183" y="4101"/>
                    <a:pt x="21183" y="6548"/>
                    <a:pt x="20759" y="8179"/>
                  </a:cubicBezTo>
                  <a:cubicBezTo>
                    <a:pt x="20367" y="9386"/>
                    <a:pt x="19943" y="11963"/>
                    <a:pt x="21574" y="13724"/>
                  </a:cubicBezTo>
                  <a:cubicBezTo>
                    <a:pt x="22410" y="14586"/>
                    <a:pt x="23502" y="15093"/>
                    <a:pt x="24713" y="15093"/>
                  </a:cubicBezTo>
                  <a:cubicBezTo>
                    <a:pt x="25060" y="15093"/>
                    <a:pt x="25418" y="15051"/>
                    <a:pt x="25782" y="14964"/>
                  </a:cubicBezTo>
                  <a:cubicBezTo>
                    <a:pt x="26597" y="14833"/>
                    <a:pt x="27413" y="14409"/>
                    <a:pt x="27967" y="14018"/>
                  </a:cubicBezTo>
                  <a:cubicBezTo>
                    <a:pt x="28228" y="14018"/>
                    <a:pt x="28359" y="13887"/>
                    <a:pt x="28522" y="13724"/>
                  </a:cubicBezTo>
                  <a:cubicBezTo>
                    <a:pt x="28652" y="13594"/>
                    <a:pt x="28783" y="13594"/>
                    <a:pt x="28913" y="13463"/>
                  </a:cubicBezTo>
                  <a:cubicBezTo>
                    <a:pt x="29044" y="13724"/>
                    <a:pt x="29174" y="14148"/>
                    <a:pt x="29338" y="14703"/>
                  </a:cubicBezTo>
                  <a:cubicBezTo>
                    <a:pt x="31229" y="21879"/>
                    <a:pt x="28522" y="23510"/>
                    <a:pt x="27152" y="24326"/>
                  </a:cubicBezTo>
                  <a:cubicBezTo>
                    <a:pt x="27088" y="24366"/>
                    <a:pt x="27013" y="24386"/>
                    <a:pt x="26919" y="24386"/>
                  </a:cubicBezTo>
                  <a:cubicBezTo>
                    <a:pt x="26634" y="24386"/>
                    <a:pt x="26169" y="24197"/>
                    <a:pt x="25260" y="23804"/>
                  </a:cubicBezTo>
                  <a:cubicBezTo>
                    <a:pt x="24432" y="23433"/>
                    <a:pt x="23182" y="22830"/>
                    <a:pt x="21801" y="22830"/>
                  </a:cubicBezTo>
                  <a:cubicBezTo>
                    <a:pt x="21115" y="22830"/>
                    <a:pt x="20397" y="22979"/>
                    <a:pt x="19682" y="23380"/>
                  </a:cubicBezTo>
                  <a:cubicBezTo>
                    <a:pt x="19128" y="23804"/>
                    <a:pt x="18736" y="24195"/>
                    <a:pt x="18312" y="24750"/>
                  </a:cubicBezTo>
                  <a:cubicBezTo>
                    <a:pt x="17921" y="25304"/>
                    <a:pt x="17757" y="25826"/>
                    <a:pt x="17366" y="26642"/>
                  </a:cubicBezTo>
                  <a:cubicBezTo>
                    <a:pt x="16942" y="27457"/>
                    <a:pt x="16127" y="29219"/>
                    <a:pt x="15311" y="29773"/>
                  </a:cubicBezTo>
                  <a:cubicBezTo>
                    <a:pt x="15271" y="29814"/>
                    <a:pt x="15200" y="29835"/>
                    <a:pt x="15103" y="29835"/>
                  </a:cubicBezTo>
                  <a:cubicBezTo>
                    <a:pt x="14572" y="29835"/>
                    <a:pt x="13236" y="29194"/>
                    <a:pt x="11527" y="27457"/>
                  </a:cubicBezTo>
                  <a:cubicBezTo>
                    <a:pt x="10712" y="26381"/>
                    <a:pt x="9896" y="25011"/>
                    <a:pt x="9766" y="24065"/>
                  </a:cubicBezTo>
                  <a:cubicBezTo>
                    <a:pt x="10288" y="24065"/>
                    <a:pt x="11234" y="23934"/>
                    <a:pt x="12212" y="23249"/>
                  </a:cubicBezTo>
                  <a:cubicBezTo>
                    <a:pt x="13843" y="22303"/>
                    <a:pt x="14659" y="20411"/>
                    <a:pt x="14365" y="18356"/>
                  </a:cubicBezTo>
                  <a:cubicBezTo>
                    <a:pt x="13871" y="15267"/>
                    <a:pt x="11767" y="13874"/>
                    <a:pt x="10049" y="13874"/>
                  </a:cubicBezTo>
                  <a:cubicBezTo>
                    <a:pt x="9953" y="13874"/>
                    <a:pt x="9859" y="13879"/>
                    <a:pt x="9766" y="13887"/>
                  </a:cubicBezTo>
                  <a:cubicBezTo>
                    <a:pt x="8787" y="13887"/>
                    <a:pt x="7711" y="13594"/>
                    <a:pt x="7156" y="13463"/>
                  </a:cubicBezTo>
                  <a:cubicBezTo>
                    <a:pt x="7319" y="13202"/>
                    <a:pt x="7450" y="12648"/>
                    <a:pt x="7972" y="11963"/>
                  </a:cubicBezTo>
                  <a:cubicBezTo>
                    <a:pt x="9472" y="9810"/>
                    <a:pt x="11527" y="7885"/>
                    <a:pt x="14104" y="6385"/>
                  </a:cubicBezTo>
                  <a:cubicBezTo>
                    <a:pt x="17105" y="4493"/>
                    <a:pt x="19943" y="3677"/>
                    <a:pt x="20759" y="3416"/>
                  </a:cubicBezTo>
                  <a:close/>
                  <a:moveTo>
                    <a:pt x="20719" y="1"/>
                  </a:moveTo>
                  <a:cubicBezTo>
                    <a:pt x="20554" y="1"/>
                    <a:pt x="20382" y="8"/>
                    <a:pt x="20204" y="24"/>
                  </a:cubicBezTo>
                  <a:cubicBezTo>
                    <a:pt x="20204" y="24"/>
                    <a:pt x="10581" y="2307"/>
                    <a:pt x="5264" y="9940"/>
                  </a:cubicBezTo>
                  <a:cubicBezTo>
                    <a:pt x="1" y="17158"/>
                    <a:pt x="9112" y="17280"/>
                    <a:pt x="9733" y="17280"/>
                  </a:cubicBezTo>
                  <a:cubicBezTo>
                    <a:pt x="9754" y="17280"/>
                    <a:pt x="9766" y="17280"/>
                    <a:pt x="9766" y="17280"/>
                  </a:cubicBezTo>
                  <a:cubicBezTo>
                    <a:pt x="9766" y="17280"/>
                    <a:pt x="10712" y="17280"/>
                    <a:pt x="10973" y="18911"/>
                  </a:cubicBezTo>
                  <a:cubicBezTo>
                    <a:pt x="11202" y="20573"/>
                    <a:pt x="9668" y="20674"/>
                    <a:pt x="9293" y="20674"/>
                  </a:cubicBezTo>
                  <a:cubicBezTo>
                    <a:pt x="9241" y="20674"/>
                    <a:pt x="9211" y="20672"/>
                    <a:pt x="9211" y="20672"/>
                  </a:cubicBezTo>
                  <a:cubicBezTo>
                    <a:pt x="2687" y="22042"/>
                    <a:pt x="8787" y="29773"/>
                    <a:pt x="8787" y="29773"/>
                  </a:cubicBezTo>
                  <a:cubicBezTo>
                    <a:pt x="11426" y="32336"/>
                    <a:pt x="13478" y="33272"/>
                    <a:pt x="15091" y="33272"/>
                  </a:cubicBezTo>
                  <a:cubicBezTo>
                    <a:pt x="18962" y="33272"/>
                    <a:pt x="20308" y="27885"/>
                    <a:pt x="21183" y="26642"/>
                  </a:cubicBezTo>
                  <a:cubicBezTo>
                    <a:pt x="21380" y="26375"/>
                    <a:pt x="21629" y="26269"/>
                    <a:pt x="21922" y="26269"/>
                  </a:cubicBezTo>
                  <a:cubicBezTo>
                    <a:pt x="23067" y="26269"/>
                    <a:pt x="24885" y="27888"/>
                    <a:pt x="26945" y="27888"/>
                  </a:cubicBezTo>
                  <a:cubicBezTo>
                    <a:pt x="27582" y="27888"/>
                    <a:pt x="28243" y="27733"/>
                    <a:pt x="28913" y="27327"/>
                  </a:cubicBezTo>
                  <a:cubicBezTo>
                    <a:pt x="32436" y="25141"/>
                    <a:pt x="34622" y="21488"/>
                    <a:pt x="32730" y="13887"/>
                  </a:cubicBezTo>
                  <a:cubicBezTo>
                    <a:pt x="31846" y="10603"/>
                    <a:pt x="30665" y="9638"/>
                    <a:pt x="29454" y="9638"/>
                  </a:cubicBezTo>
                  <a:cubicBezTo>
                    <a:pt x="27851" y="9638"/>
                    <a:pt x="26193" y="11330"/>
                    <a:pt x="25097" y="11571"/>
                  </a:cubicBezTo>
                  <a:cubicBezTo>
                    <a:pt x="24975" y="11597"/>
                    <a:pt x="24864" y="11608"/>
                    <a:pt x="24764" y="11608"/>
                  </a:cubicBezTo>
                  <a:cubicBezTo>
                    <a:pt x="23307" y="11608"/>
                    <a:pt x="24020" y="9125"/>
                    <a:pt x="24020" y="9125"/>
                  </a:cubicBezTo>
                  <a:cubicBezTo>
                    <a:pt x="24020" y="9125"/>
                    <a:pt x="26456" y="1"/>
                    <a:pt x="20719" y="1"/>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1"/>
            <p:cNvSpPr/>
            <p:nvPr/>
          </p:nvSpPr>
          <p:spPr>
            <a:xfrm>
              <a:off x="6087706" y="2573038"/>
              <a:ext cx="524776" cy="419644"/>
            </a:xfrm>
            <a:custGeom>
              <a:avLst/>
              <a:gdLst/>
              <a:ahLst/>
              <a:cxnLst/>
              <a:rect l="l" t="t" r="r" b="b"/>
              <a:pathLst>
                <a:path w="34936" h="27937" extrusionOk="0">
                  <a:moveTo>
                    <a:pt x="17881" y="0"/>
                  </a:moveTo>
                  <a:cubicBezTo>
                    <a:pt x="17814" y="0"/>
                    <a:pt x="17746" y="10"/>
                    <a:pt x="17680" y="32"/>
                  </a:cubicBezTo>
                  <a:cubicBezTo>
                    <a:pt x="17256" y="196"/>
                    <a:pt x="16995" y="587"/>
                    <a:pt x="16865" y="1011"/>
                  </a:cubicBezTo>
                  <a:cubicBezTo>
                    <a:pt x="16571" y="1403"/>
                    <a:pt x="16310" y="1827"/>
                    <a:pt x="16180" y="2218"/>
                  </a:cubicBezTo>
                  <a:cubicBezTo>
                    <a:pt x="15625" y="3719"/>
                    <a:pt x="15495" y="5219"/>
                    <a:pt x="15756" y="6720"/>
                  </a:cubicBezTo>
                  <a:cubicBezTo>
                    <a:pt x="15495" y="6720"/>
                    <a:pt x="15234" y="6850"/>
                    <a:pt x="14940" y="6850"/>
                  </a:cubicBezTo>
                  <a:cubicBezTo>
                    <a:pt x="13630" y="7023"/>
                    <a:pt x="12288" y="7177"/>
                    <a:pt x="10976" y="7177"/>
                  </a:cubicBezTo>
                  <a:cubicBezTo>
                    <a:pt x="9315" y="7177"/>
                    <a:pt x="7703" y="6930"/>
                    <a:pt x="6263" y="6165"/>
                  </a:cubicBezTo>
                  <a:lnTo>
                    <a:pt x="6263" y="6165"/>
                  </a:lnTo>
                  <a:cubicBezTo>
                    <a:pt x="6394" y="7241"/>
                    <a:pt x="7340" y="8187"/>
                    <a:pt x="8579" y="8742"/>
                  </a:cubicBezTo>
                  <a:lnTo>
                    <a:pt x="8710" y="8742"/>
                  </a:lnTo>
                  <a:cubicBezTo>
                    <a:pt x="7601" y="9166"/>
                    <a:pt x="6524" y="9688"/>
                    <a:pt x="5448" y="10243"/>
                  </a:cubicBezTo>
                  <a:cubicBezTo>
                    <a:pt x="2708" y="12004"/>
                    <a:pt x="555" y="15005"/>
                    <a:pt x="261" y="18267"/>
                  </a:cubicBezTo>
                  <a:cubicBezTo>
                    <a:pt x="0" y="21659"/>
                    <a:pt x="1762" y="25182"/>
                    <a:pt x="4763" y="26683"/>
                  </a:cubicBezTo>
                  <a:cubicBezTo>
                    <a:pt x="6222" y="27419"/>
                    <a:pt x="7787" y="27644"/>
                    <a:pt x="9398" y="27644"/>
                  </a:cubicBezTo>
                  <a:cubicBezTo>
                    <a:pt x="11957" y="27644"/>
                    <a:pt x="14635" y="27076"/>
                    <a:pt x="17206" y="27076"/>
                  </a:cubicBezTo>
                  <a:cubicBezTo>
                    <a:pt x="17540" y="27076"/>
                    <a:pt x="17872" y="27085"/>
                    <a:pt x="18202" y="27107"/>
                  </a:cubicBezTo>
                  <a:cubicBezTo>
                    <a:pt x="20227" y="27228"/>
                    <a:pt x="22251" y="27937"/>
                    <a:pt x="24250" y="27937"/>
                  </a:cubicBezTo>
                  <a:cubicBezTo>
                    <a:pt x="24409" y="27937"/>
                    <a:pt x="24567" y="27932"/>
                    <a:pt x="24726" y="27922"/>
                  </a:cubicBezTo>
                  <a:cubicBezTo>
                    <a:pt x="28542" y="27922"/>
                    <a:pt x="32065" y="25476"/>
                    <a:pt x="33566" y="22051"/>
                  </a:cubicBezTo>
                  <a:cubicBezTo>
                    <a:pt x="34936" y="18658"/>
                    <a:pt x="34381" y="14450"/>
                    <a:pt x="31804" y="11613"/>
                  </a:cubicBezTo>
                  <a:cubicBezTo>
                    <a:pt x="30858" y="10503"/>
                    <a:pt x="29488" y="9557"/>
                    <a:pt x="27988" y="8872"/>
                  </a:cubicBezTo>
                  <a:cubicBezTo>
                    <a:pt x="28151" y="8742"/>
                    <a:pt x="28151" y="8742"/>
                    <a:pt x="28412" y="8612"/>
                  </a:cubicBezTo>
                  <a:lnTo>
                    <a:pt x="27042" y="8612"/>
                  </a:lnTo>
                  <a:cubicBezTo>
                    <a:pt x="26096" y="8187"/>
                    <a:pt x="25150" y="7927"/>
                    <a:pt x="24204" y="7666"/>
                  </a:cubicBezTo>
                  <a:cubicBezTo>
                    <a:pt x="23910" y="7666"/>
                    <a:pt x="23649" y="7535"/>
                    <a:pt x="23519" y="7372"/>
                  </a:cubicBezTo>
                  <a:cubicBezTo>
                    <a:pt x="24074" y="6720"/>
                    <a:pt x="24335" y="5904"/>
                    <a:pt x="24595" y="4925"/>
                  </a:cubicBezTo>
                  <a:lnTo>
                    <a:pt x="24595" y="4925"/>
                  </a:lnTo>
                  <a:cubicBezTo>
                    <a:pt x="22018" y="5610"/>
                    <a:pt x="19442" y="6165"/>
                    <a:pt x="16865" y="6556"/>
                  </a:cubicBezTo>
                  <a:cubicBezTo>
                    <a:pt x="16865" y="4665"/>
                    <a:pt x="17550" y="2903"/>
                    <a:pt x="18887" y="1533"/>
                  </a:cubicBezTo>
                  <a:cubicBezTo>
                    <a:pt x="19017" y="1403"/>
                    <a:pt x="19311" y="1011"/>
                    <a:pt x="19311" y="848"/>
                  </a:cubicBezTo>
                  <a:cubicBezTo>
                    <a:pt x="19181" y="587"/>
                    <a:pt x="19017" y="457"/>
                    <a:pt x="18887" y="457"/>
                  </a:cubicBezTo>
                  <a:cubicBezTo>
                    <a:pt x="18562" y="240"/>
                    <a:pt x="18214" y="0"/>
                    <a:pt x="17881" y="0"/>
                  </a:cubicBezTo>
                  <a:close/>
                </a:path>
              </a:pathLst>
            </a:custGeom>
            <a:solidFill>
              <a:srgbClr val="DD9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1"/>
            <p:cNvSpPr/>
            <p:nvPr/>
          </p:nvSpPr>
          <p:spPr>
            <a:xfrm>
              <a:off x="6050950" y="2661722"/>
              <a:ext cx="524791" cy="297913"/>
            </a:xfrm>
            <a:custGeom>
              <a:avLst/>
              <a:gdLst/>
              <a:ahLst/>
              <a:cxnLst/>
              <a:rect l="l" t="t" r="r" b="b"/>
              <a:pathLst>
                <a:path w="34937" h="19833" fill="none" extrusionOk="0">
                  <a:moveTo>
                    <a:pt x="8710" y="0"/>
                  </a:moveTo>
                  <a:cubicBezTo>
                    <a:pt x="7601" y="392"/>
                    <a:pt x="6525" y="816"/>
                    <a:pt x="5448" y="1468"/>
                  </a:cubicBezTo>
                  <a:cubicBezTo>
                    <a:pt x="2708" y="3099"/>
                    <a:pt x="555" y="6230"/>
                    <a:pt x="131" y="9492"/>
                  </a:cubicBezTo>
                  <a:cubicBezTo>
                    <a:pt x="1" y="12885"/>
                    <a:pt x="1762" y="16310"/>
                    <a:pt x="4633" y="17778"/>
                  </a:cubicBezTo>
                  <a:cubicBezTo>
                    <a:pt x="8710" y="19833"/>
                    <a:pt x="13603" y="17941"/>
                    <a:pt x="18203" y="18332"/>
                  </a:cubicBezTo>
                  <a:cubicBezTo>
                    <a:pt x="20388" y="18463"/>
                    <a:pt x="22443" y="19148"/>
                    <a:pt x="24726" y="19148"/>
                  </a:cubicBezTo>
                  <a:cubicBezTo>
                    <a:pt x="28412" y="19017"/>
                    <a:pt x="31935" y="16701"/>
                    <a:pt x="33436" y="13309"/>
                  </a:cubicBezTo>
                  <a:cubicBezTo>
                    <a:pt x="34936" y="9917"/>
                    <a:pt x="34251" y="5545"/>
                    <a:pt x="31805" y="2838"/>
                  </a:cubicBezTo>
                  <a:cubicBezTo>
                    <a:pt x="30728" y="1631"/>
                    <a:pt x="29358" y="816"/>
                    <a:pt x="27988" y="0"/>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31"/>
            <p:cNvSpPr/>
            <p:nvPr/>
          </p:nvSpPr>
          <p:spPr>
            <a:xfrm>
              <a:off x="6145027" y="2604387"/>
              <a:ext cx="330749" cy="140642"/>
            </a:xfrm>
            <a:custGeom>
              <a:avLst/>
              <a:gdLst/>
              <a:ahLst/>
              <a:cxnLst/>
              <a:rect l="l" t="t" r="r" b="b"/>
              <a:pathLst>
                <a:path w="22019" h="9363" fill="none" extrusionOk="0">
                  <a:moveTo>
                    <a:pt x="17126" y="2447"/>
                  </a:moveTo>
                  <a:cubicBezTo>
                    <a:pt x="17811" y="1762"/>
                    <a:pt x="18072" y="816"/>
                    <a:pt x="18202" y="1"/>
                  </a:cubicBezTo>
                  <a:cubicBezTo>
                    <a:pt x="15071" y="816"/>
                    <a:pt x="11809" y="1371"/>
                    <a:pt x="8678" y="1893"/>
                  </a:cubicBezTo>
                  <a:cubicBezTo>
                    <a:pt x="5709" y="2317"/>
                    <a:pt x="2578" y="2447"/>
                    <a:pt x="1" y="1207"/>
                  </a:cubicBezTo>
                  <a:cubicBezTo>
                    <a:pt x="131" y="2317"/>
                    <a:pt x="1077" y="3263"/>
                    <a:pt x="2154" y="3654"/>
                  </a:cubicBezTo>
                  <a:cubicBezTo>
                    <a:pt x="3263" y="4209"/>
                    <a:pt x="4470" y="4339"/>
                    <a:pt x="5579" y="4469"/>
                  </a:cubicBezTo>
                  <a:cubicBezTo>
                    <a:pt x="4209" y="5448"/>
                    <a:pt x="2447" y="5970"/>
                    <a:pt x="816" y="6100"/>
                  </a:cubicBezTo>
                  <a:cubicBezTo>
                    <a:pt x="3393" y="7470"/>
                    <a:pt x="6394" y="7340"/>
                    <a:pt x="8841" y="5970"/>
                  </a:cubicBezTo>
                  <a:cubicBezTo>
                    <a:pt x="8678" y="7210"/>
                    <a:pt x="8156" y="8416"/>
                    <a:pt x="7210" y="9362"/>
                  </a:cubicBezTo>
                  <a:cubicBezTo>
                    <a:pt x="8841" y="8841"/>
                    <a:pt x="10048" y="7601"/>
                    <a:pt x="10733" y="6100"/>
                  </a:cubicBezTo>
                  <a:cubicBezTo>
                    <a:pt x="12625" y="7079"/>
                    <a:pt x="14549" y="8025"/>
                    <a:pt x="16441" y="8841"/>
                  </a:cubicBezTo>
                  <a:cubicBezTo>
                    <a:pt x="15626" y="7601"/>
                    <a:pt x="15201" y="6394"/>
                    <a:pt x="15071" y="4894"/>
                  </a:cubicBezTo>
                  <a:cubicBezTo>
                    <a:pt x="17387" y="5709"/>
                    <a:pt x="20258" y="5154"/>
                    <a:pt x="22019" y="3654"/>
                  </a:cubicBezTo>
                  <a:cubicBezTo>
                    <a:pt x="20388" y="3654"/>
                    <a:pt x="18627" y="3263"/>
                    <a:pt x="17126" y="2447"/>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31"/>
            <p:cNvSpPr/>
            <p:nvPr/>
          </p:nvSpPr>
          <p:spPr>
            <a:xfrm>
              <a:off x="6279781" y="2530363"/>
              <a:ext cx="61256" cy="138825"/>
            </a:xfrm>
            <a:custGeom>
              <a:avLst/>
              <a:gdLst/>
              <a:ahLst/>
              <a:cxnLst/>
              <a:rect l="l" t="t" r="r" b="b"/>
              <a:pathLst>
                <a:path w="4078" h="9242" extrusionOk="0">
                  <a:moveTo>
                    <a:pt x="2556" y="0"/>
                  </a:moveTo>
                  <a:cubicBezTo>
                    <a:pt x="2472" y="0"/>
                    <a:pt x="2391" y="11"/>
                    <a:pt x="2316" y="36"/>
                  </a:cubicBezTo>
                  <a:cubicBezTo>
                    <a:pt x="2023" y="166"/>
                    <a:pt x="1762" y="590"/>
                    <a:pt x="1501" y="851"/>
                  </a:cubicBezTo>
                  <a:cubicBezTo>
                    <a:pt x="1207" y="1406"/>
                    <a:pt x="1077" y="1797"/>
                    <a:pt x="816" y="2221"/>
                  </a:cubicBezTo>
                  <a:cubicBezTo>
                    <a:pt x="0" y="4504"/>
                    <a:pt x="392" y="6951"/>
                    <a:pt x="816" y="9137"/>
                  </a:cubicBezTo>
                  <a:cubicBezTo>
                    <a:pt x="925" y="9209"/>
                    <a:pt x="1037" y="9242"/>
                    <a:pt x="1144" y="9242"/>
                  </a:cubicBezTo>
                  <a:cubicBezTo>
                    <a:pt x="1421" y="9242"/>
                    <a:pt x="1668" y="9027"/>
                    <a:pt x="1762" y="8745"/>
                  </a:cubicBezTo>
                  <a:cubicBezTo>
                    <a:pt x="1892" y="8451"/>
                    <a:pt x="1762" y="8060"/>
                    <a:pt x="1762" y="7636"/>
                  </a:cubicBezTo>
                  <a:cubicBezTo>
                    <a:pt x="1338" y="5483"/>
                    <a:pt x="2023" y="3167"/>
                    <a:pt x="3654" y="1536"/>
                  </a:cubicBezTo>
                  <a:cubicBezTo>
                    <a:pt x="3784" y="1243"/>
                    <a:pt x="4078" y="982"/>
                    <a:pt x="3947" y="721"/>
                  </a:cubicBezTo>
                  <a:cubicBezTo>
                    <a:pt x="3947" y="590"/>
                    <a:pt x="3784" y="427"/>
                    <a:pt x="3654" y="297"/>
                  </a:cubicBezTo>
                  <a:cubicBezTo>
                    <a:pt x="3337" y="191"/>
                    <a:pt x="2913" y="0"/>
                    <a:pt x="2556"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1"/>
            <p:cNvSpPr/>
            <p:nvPr/>
          </p:nvSpPr>
          <p:spPr>
            <a:xfrm>
              <a:off x="5693749" y="1831087"/>
              <a:ext cx="453261" cy="675317"/>
            </a:xfrm>
            <a:custGeom>
              <a:avLst/>
              <a:gdLst/>
              <a:ahLst/>
              <a:cxnLst/>
              <a:rect l="l" t="t" r="r" b="b"/>
              <a:pathLst>
                <a:path w="30175" h="44958" extrusionOk="0">
                  <a:moveTo>
                    <a:pt x="5838" y="0"/>
                  </a:moveTo>
                  <a:cubicBezTo>
                    <a:pt x="4884" y="0"/>
                    <a:pt x="3969" y="276"/>
                    <a:pt x="3263" y="921"/>
                  </a:cubicBezTo>
                  <a:cubicBezTo>
                    <a:pt x="2708" y="1312"/>
                    <a:pt x="2317" y="2128"/>
                    <a:pt x="2023" y="2682"/>
                  </a:cubicBezTo>
                  <a:cubicBezTo>
                    <a:pt x="816" y="5259"/>
                    <a:pt x="1208" y="8130"/>
                    <a:pt x="1632" y="10968"/>
                  </a:cubicBezTo>
                  <a:cubicBezTo>
                    <a:pt x="2023" y="13545"/>
                    <a:pt x="2708" y="16285"/>
                    <a:pt x="2578" y="18992"/>
                  </a:cubicBezTo>
                  <a:cubicBezTo>
                    <a:pt x="2447" y="21863"/>
                    <a:pt x="1208" y="24440"/>
                    <a:pt x="816" y="27278"/>
                  </a:cubicBezTo>
                  <a:cubicBezTo>
                    <a:pt x="1" y="31355"/>
                    <a:pt x="686" y="35726"/>
                    <a:pt x="2839" y="39119"/>
                  </a:cubicBezTo>
                  <a:cubicBezTo>
                    <a:pt x="5155" y="42642"/>
                    <a:pt x="9232" y="44958"/>
                    <a:pt x="13440" y="44958"/>
                  </a:cubicBezTo>
                  <a:cubicBezTo>
                    <a:pt x="14810" y="44958"/>
                    <a:pt x="16180" y="44534"/>
                    <a:pt x="17518" y="44142"/>
                  </a:cubicBezTo>
                  <a:cubicBezTo>
                    <a:pt x="19573" y="43588"/>
                    <a:pt x="21465" y="42772"/>
                    <a:pt x="23226" y="41696"/>
                  </a:cubicBezTo>
                  <a:cubicBezTo>
                    <a:pt x="27858" y="38564"/>
                    <a:pt x="30174" y="32725"/>
                    <a:pt x="29359" y="27278"/>
                  </a:cubicBezTo>
                  <a:cubicBezTo>
                    <a:pt x="28543" y="21863"/>
                    <a:pt x="25151" y="16970"/>
                    <a:pt x="20519" y="14099"/>
                  </a:cubicBezTo>
                  <a:cubicBezTo>
                    <a:pt x="18888" y="13023"/>
                    <a:pt x="17126" y="12207"/>
                    <a:pt x="15887" y="10968"/>
                  </a:cubicBezTo>
                  <a:cubicBezTo>
                    <a:pt x="14419" y="9630"/>
                    <a:pt x="13603" y="7575"/>
                    <a:pt x="12625" y="5944"/>
                  </a:cubicBezTo>
                  <a:cubicBezTo>
                    <a:pt x="11679" y="4052"/>
                    <a:pt x="10602" y="2128"/>
                    <a:pt x="8971" y="921"/>
                  </a:cubicBezTo>
                  <a:cubicBezTo>
                    <a:pt x="8038" y="351"/>
                    <a:pt x="6913" y="0"/>
                    <a:pt x="5838"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1"/>
            <p:cNvSpPr/>
            <p:nvPr/>
          </p:nvSpPr>
          <p:spPr>
            <a:xfrm>
              <a:off x="5640829" y="1791987"/>
              <a:ext cx="450812" cy="681596"/>
            </a:xfrm>
            <a:custGeom>
              <a:avLst/>
              <a:gdLst/>
              <a:ahLst/>
              <a:cxnLst/>
              <a:rect l="l" t="t" r="r" b="b"/>
              <a:pathLst>
                <a:path w="30012" h="45376" fill="none" extrusionOk="0">
                  <a:moveTo>
                    <a:pt x="13310" y="45245"/>
                  </a:moveTo>
                  <a:cubicBezTo>
                    <a:pt x="14810" y="45245"/>
                    <a:pt x="16017" y="44984"/>
                    <a:pt x="17387" y="44560"/>
                  </a:cubicBezTo>
                  <a:cubicBezTo>
                    <a:pt x="19410" y="43875"/>
                    <a:pt x="21465" y="43222"/>
                    <a:pt x="23226" y="42113"/>
                  </a:cubicBezTo>
                  <a:cubicBezTo>
                    <a:pt x="27858" y="38982"/>
                    <a:pt x="30011" y="33143"/>
                    <a:pt x="29359" y="27728"/>
                  </a:cubicBezTo>
                  <a:cubicBezTo>
                    <a:pt x="28543" y="22280"/>
                    <a:pt x="24988" y="17257"/>
                    <a:pt x="20388" y="14386"/>
                  </a:cubicBezTo>
                  <a:cubicBezTo>
                    <a:pt x="18888" y="13440"/>
                    <a:pt x="17126" y="12625"/>
                    <a:pt x="15887" y="11418"/>
                  </a:cubicBezTo>
                  <a:cubicBezTo>
                    <a:pt x="14386" y="9917"/>
                    <a:pt x="13571" y="7993"/>
                    <a:pt x="12625" y="6231"/>
                  </a:cubicBezTo>
                  <a:cubicBezTo>
                    <a:pt x="11679" y="4339"/>
                    <a:pt x="10602" y="2578"/>
                    <a:pt x="8971" y="1338"/>
                  </a:cubicBezTo>
                  <a:cubicBezTo>
                    <a:pt x="7177" y="131"/>
                    <a:pt x="4731" y="1"/>
                    <a:pt x="3100" y="1338"/>
                  </a:cubicBezTo>
                  <a:cubicBezTo>
                    <a:pt x="2578" y="1762"/>
                    <a:pt x="2154" y="2447"/>
                    <a:pt x="1893" y="2969"/>
                  </a:cubicBezTo>
                  <a:cubicBezTo>
                    <a:pt x="947" y="5546"/>
                    <a:pt x="1077" y="8547"/>
                    <a:pt x="1469" y="11255"/>
                  </a:cubicBezTo>
                  <a:cubicBezTo>
                    <a:pt x="2023" y="13995"/>
                    <a:pt x="2708" y="16572"/>
                    <a:pt x="2578" y="19410"/>
                  </a:cubicBezTo>
                  <a:cubicBezTo>
                    <a:pt x="2284" y="22150"/>
                    <a:pt x="1208" y="24857"/>
                    <a:pt x="653" y="27565"/>
                  </a:cubicBezTo>
                  <a:cubicBezTo>
                    <a:pt x="1" y="31642"/>
                    <a:pt x="523" y="36144"/>
                    <a:pt x="2839" y="39536"/>
                  </a:cubicBezTo>
                  <a:cubicBezTo>
                    <a:pt x="5155" y="42929"/>
                    <a:pt x="9232" y="45375"/>
                    <a:pt x="13310" y="45245"/>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31"/>
            <p:cNvSpPr/>
            <p:nvPr/>
          </p:nvSpPr>
          <p:spPr>
            <a:xfrm>
              <a:off x="5726585" y="2108031"/>
              <a:ext cx="252850" cy="239135"/>
            </a:xfrm>
            <a:custGeom>
              <a:avLst/>
              <a:gdLst/>
              <a:ahLst/>
              <a:cxnLst/>
              <a:rect l="l" t="t" r="r" b="b"/>
              <a:pathLst>
                <a:path w="16833" h="15920" fill="none" extrusionOk="0">
                  <a:moveTo>
                    <a:pt x="16702" y="6525"/>
                  </a:moveTo>
                  <a:cubicBezTo>
                    <a:pt x="16310" y="4372"/>
                    <a:pt x="15332" y="2317"/>
                    <a:pt x="13440" y="1110"/>
                  </a:cubicBezTo>
                  <a:cubicBezTo>
                    <a:pt x="12363" y="294"/>
                    <a:pt x="10732" y="1"/>
                    <a:pt x="9362" y="1"/>
                  </a:cubicBezTo>
                  <a:cubicBezTo>
                    <a:pt x="5709" y="1"/>
                    <a:pt x="2284" y="2317"/>
                    <a:pt x="1077" y="5579"/>
                  </a:cubicBezTo>
                  <a:cubicBezTo>
                    <a:pt x="0" y="8971"/>
                    <a:pt x="1338" y="13049"/>
                    <a:pt x="4469" y="14680"/>
                  </a:cubicBezTo>
                  <a:cubicBezTo>
                    <a:pt x="6100" y="15658"/>
                    <a:pt x="8155" y="15919"/>
                    <a:pt x="9917" y="15658"/>
                  </a:cubicBezTo>
                  <a:cubicBezTo>
                    <a:pt x="13179" y="14973"/>
                    <a:pt x="16147" y="12527"/>
                    <a:pt x="16702" y="9265"/>
                  </a:cubicBezTo>
                  <a:cubicBezTo>
                    <a:pt x="16832" y="8449"/>
                    <a:pt x="16832" y="7503"/>
                    <a:pt x="16702" y="6525"/>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31"/>
            <p:cNvSpPr/>
            <p:nvPr/>
          </p:nvSpPr>
          <p:spPr>
            <a:xfrm>
              <a:off x="6069576" y="1378367"/>
              <a:ext cx="359169" cy="269583"/>
            </a:xfrm>
            <a:custGeom>
              <a:avLst/>
              <a:gdLst/>
              <a:ahLst/>
              <a:cxnLst/>
              <a:rect l="l" t="t" r="r" b="b"/>
              <a:pathLst>
                <a:path w="23911" h="17947" extrusionOk="0">
                  <a:moveTo>
                    <a:pt x="12447" y="1"/>
                  </a:moveTo>
                  <a:cubicBezTo>
                    <a:pt x="12279" y="1"/>
                    <a:pt x="12110" y="23"/>
                    <a:pt x="11939" y="71"/>
                  </a:cubicBezTo>
                  <a:cubicBezTo>
                    <a:pt x="10602" y="462"/>
                    <a:pt x="10047" y="2387"/>
                    <a:pt x="8808" y="3202"/>
                  </a:cubicBezTo>
                  <a:cubicBezTo>
                    <a:pt x="7177" y="4018"/>
                    <a:pt x="4893" y="3202"/>
                    <a:pt x="3915" y="4540"/>
                  </a:cubicBezTo>
                  <a:cubicBezTo>
                    <a:pt x="3393" y="5225"/>
                    <a:pt x="3523" y="6595"/>
                    <a:pt x="2838" y="7280"/>
                  </a:cubicBezTo>
                  <a:cubicBezTo>
                    <a:pt x="2577" y="7541"/>
                    <a:pt x="2153" y="7802"/>
                    <a:pt x="1762" y="8095"/>
                  </a:cubicBezTo>
                  <a:cubicBezTo>
                    <a:pt x="392" y="8911"/>
                    <a:pt x="0" y="10672"/>
                    <a:pt x="392" y="12173"/>
                  </a:cubicBezTo>
                  <a:cubicBezTo>
                    <a:pt x="653" y="13673"/>
                    <a:pt x="1762" y="15011"/>
                    <a:pt x="2838" y="15957"/>
                  </a:cubicBezTo>
                  <a:cubicBezTo>
                    <a:pt x="4029" y="17044"/>
                    <a:pt x="5549" y="17946"/>
                    <a:pt x="7152" y="17946"/>
                  </a:cubicBezTo>
                  <a:cubicBezTo>
                    <a:pt x="7569" y="17946"/>
                    <a:pt x="7992" y="17885"/>
                    <a:pt x="8416" y="17751"/>
                  </a:cubicBezTo>
                  <a:cubicBezTo>
                    <a:pt x="9232" y="17457"/>
                    <a:pt x="9786" y="16772"/>
                    <a:pt x="10602" y="16381"/>
                  </a:cubicBezTo>
                  <a:cubicBezTo>
                    <a:pt x="12233" y="15565"/>
                    <a:pt x="14516" y="15435"/>
                    <a:pt x="15071" y="13673"/>
                  </a:cubicBezTo>
                  <a:cubicBezTo>
                    <a:pt x="15495" y="13249"/>
                    <a:pt x="15332" y="12434"/>
                    <a:pt x="15756" y="12042"/>
                  </a:cubicBezTo>
                  <a:cubicBezTo>
                    <a:pt x="16017" y="11618"/>
                    <a:pt x="16441" y="11618"/>
                    <a:pt x="16832" y="11488"/>
                  </a:cubicBezTo>
                  <a:cubicBezTo>
                    <a:pt x="17941" y="11227"/>
                    <a:pt x="19018" y="11227"/>
                    <a:pt x="19964" y="10803"/>
                  </a:cubicBezTo>
                  <a:cubicBezTo>
                    <a:pt x="21040" y="10411"/>
                    <a:pt x="21855" y="9596"/>
                    <a:pt x="22280" y="8617"/>
                  </a:cubicBezTo>
                  <a:cubicBezTo>
                    <a:pt x="22540" y="7802"/>
                    <a:pt x="22410" y="6986"/>
                    <a:pt x="22540" y="6171"/>
                  </a:cubicBezTo>
                  <a:cubicBezTo>
                    <a:pt x="22671" y="5355"/>
                    <a:pt x="23225" y="4540"/>
                    <a:pt x="23486" y="3724"/>
                  </a:cubicBezTo>
                  <a:cubicBezTo>
                    <a:pt x="23911" y="2909"/>
                    <a:pt x="23911" y="1963"/>
                    <a:pt x="23486" y="1147"/>
                  </a:cubicBezTo>
                  <a:cubicBezTo>
                    <a:pt x="22998" y="581"/>
                    <a:pt x="22275" y="354"/>
                    <a:pt x="21508" y="354"/>
                  </a:cubicBezTo>
                  <a:cubicBezTo>
                    <a:pt x="20994" y="354"/>
                    <a:pt x="20461" y="455"/>
                    <a:pt x="19964" y="625"/>
                  </a:cubicBezTo>
                  <a:cubicBezTo>
                    <a:pt x="18995" y="1095"/>
                    <a:pt x="17895" y="1591"/>
                    <a:pt x="16805" y="1591"/>
                  </a:cubicBezTo>
                  <a:cubicBezTo>
                    <a:pt x="16684" y="1591"/>
                    <a:pt x="16562" y="1585"/>
                    <a:pt x="16441" y="1571"/>
                  </a:cubicBezTo>
                  <a:cubicBezTo>
                    <a:pt x="14995" y="1311"/>
                    <a:pt x="13755" y="1"/>
                    <a:pt x="12447" y="1"/>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31"/>
            <p:cNvSpPr/>
            <p:nvPr/>
          </p:nvSpPr>
          <p:spPr>
            <a:xfrm>
              <a:off x="6075449" y="1307888"/>
              <a:ext cx="361632" cy="281750"/>
            </a:xfrm>
            <a:custGeom>
              <a:avLst/>
              <a:gdLst/>
              <a:ahLst/>
              <a:cxnLst/>
              <a:rect l="l" t="t" r="r" b="b"/>
              <a:pathLst>
                <a:path w="24075" h="18757" fill="none" extrusionOk="0">
                  <a:moveTo>
                    <a:pt x="8841" y="3393"/>
                  </a:moveTo>
                  <a:cubicBezTo>
                    <a:pt x="10211" y="2708"/>
                    <a:pt x="10602" y="816"/>
                    <a:pt x="12103" y="424"/>
                  </a:cubicBezTo>
                  <a:cubicBezTo>
                    <a:pt x="13603" y="0"/>
                    <a:pt x="14941" y="1631"/>
                    <a:pt x="16441" y="1892"/>
                  </a:cubicBezTo>
                  <a:cubicBezTo>
                    <a:pt x="17681" y="2055"/>
                    <a:pt x="18888" y="1501"/>
                    <a:pt x="20127" y="946"/>
                  </a:cubicBezTo>
                  <a:cubicBezTo>
                    <a:pt x="21204" y="555"/>
                    <a:pt x="22704" y="555"/>
                    <a:pt x="23520" y="1501"/>
                  </a:cubicBezTo>
                  <a:cubicBezTo>
                    <a:pt x="24074" y="2316"/>
                    <a:pt x="23911" y="3262"/>
                    <a:pt x="23520" y="4078"/>
                  </a:cubicBezTo>
                  <a:cubicBezTo>
                    <a:pt x="23259" y="4893"/>
                    <a:pt x="22834" y="5709"/>
                    <a:pt x="22704" y="6655"/>
                  </a:cubicBezTo>
                  <a:cubicBezTo>
                    <a:pt x="22574" y="7470"/>
                    <a:pt x="22704" y="8286"/>
                    <a:pt x="22280" y="8971"/>
                  </a:cubicBezTo>
                  <a:cubicBezTo>
                    <a:pt x="22019" y="9917"/>
                    <a:pt x="21073" y="10732"/>
                    <a:pt x="20127" y="11026"/>
                  </a:cubicBezTo>
                  <a:cubicBezTo>
                    <a:pt x="19018" y="11417"/>
                    <a:pt x="18072" y="11548"/>
                    <a:pt x="16996" y="11841"/>
                  </a:cubicBezTo>
                  <a:cubicBezTo>
                    <a:pt x="16572" y="11841"/>
                    <a:pt x="16180" y="11972"/>
                    <a:pt x="15919" y="12233"/>
                  </a:cubicBezTo>
                  <a:cubicBezTo>
                    <a:pt x="15495" y="12787"/>
                    <a:pt x="15495" y="13472"/>
                    <a:pt x="15234" y="14125"/>
                  </a:cubicBezTo>
                  <a:cubicBezTo>
                    <a:pt x="14680" y="15919"/>
                    <a:pt x="12233" y="15919"/>
                    <a:pt x="10602" y="16734"/>
                  </a:cubicBezTo>
                  <a:cubicBezTo>
                    <a:pt x="9917" y="17126"/>
                    <a:pt x="9232" y="17811"/>
                    <a:pt x="8417" y="18072"/>
                  </a:cubicBezTo>
                  <a:cubicBezTo>
                    <a:pt x="6525" y="18757"/>
                    <a:pt x="4339" y="17680"/>
                    <a:pt x="3002" y="16310"/>
                  </a:cubicBezTo>
                  <a:cubicBezTo>
                    <a:pt x="1762" y="15234"/>
                    <a:pt x="816" y="13994"/>
                    <a:pt x="425" y="12494"/>
                  </a:cubicBezTo>
                  <a:cubicBezTo>
                    <a:pt x="1" y="11026"/>
                    <a:pt x="425" y="9232"/>
                    <a:pt x="1762" y="8286"/>
                  </a:cubicBezTo>
                  <a:cubicBezTo>
                    <a:pt x="2186" y="8155"/>
                    <a:pt x="2578" y="7894"/>
                    <a:pt x="3002" y="7601"/>
                  </a:cubicBezTo>
                  <a:cubicBezTo>
                    <a:pt x="3524" y="6948"/>
                    <a:pt x="3393" y="5709"/>
                    <a:pt x="3948" y="4893"/>
                  </a:cubicBezTo>
                  <a:cubicBezTo>
                    <a:pt x="5024" y="3523"/>
                    <a:pt x="7340" y="4339"/>
                    <a:pt x="8841" y="3393"/>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1"/>
            <p:cNvSpPr/>
            <p:nvPr/>
          </p:nvSpPr>
          <p:spPr>
            <a:xfrm>
              <a:off x="6101916" y="1360807"/>
              <a:ext cx="279797" cy="186201"/>
            </a:xfrm>
            <a:custGeom>
              <a:avLst/>
              <a:gdLst/>
              <a:ahLst/>
              <a:cxnLst/>
              <a:rect l="l" t="t" r="r" b="b"/>
              <a:pathLst>
                <a:path w="18627" h="12396" fill="none" extrusionOk="0">
                  <a:moveTo>
                    <a:pt x="18626" y="0"/>
                  </a:moveTo>
                  <a:cubicBezTo>
                    <a:pt x="15103" y="1370"/>
                    <a:pt x="11417" y="2740"/>
                    <a:pt x="8155" y="4763"/>
                  </a:cubicBezTo>
                  <a:cubicBezTo>
                    <a:pt x="4893" y="6524"/>
                    <a:pt x="1925" y="9134"/>
                    <a:pt x="0" y="12396"/>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31"/>
            <p:cNvSpPr/>
            <p:nvPr/>
          </p:nvSpPr>
          <p:spPr>
            <a:xfrm>
              <a:off x="5693749" y="3247364"/>
              <a:ext cx="77434" cy="71741"/>
            </a:xfrm>
            <a:custGeom>
              <a:avLst/>
              <a:gdLst/>
              <a:ahLst/>
              <a:cxnLst/>
              <a:rect l="l" t="t" r="r" b="b"/>
              <a:pathLst>
                <a:path w="5155" h="4776" extrusionOk="0">
                  <a:moveTo>
                    <a:pt x="2578" y="1"/>
                  </a:moveTo>
                  <a:cubicBezTo>
                    <a:pt x="2097" y="1"/>
                    <a:pt x="1616" y="140"/>
                    <a:pt x="1208" y="417"/>
                  </a:cubicBezTo>
                  <a:cubicBezTo>
                    <a:pt x="947" y="417"/>
                    <a:pt x="816" y="547"/>
                    <a:pt x="555" y="808"/>
                  </a:cubicBezTo>
                  <a:cubicBezTo>
                    <a:pt x="1" y="1493"/>
                    <a:pt x="131" y="2602"/>
                    <a:pt x="392" y="3418"/>
                  </a:cubicBezTo>
                  <a:cubicBezTo>
                    <a:pt x="555" y="3809"/>
                    <a:pt x="686" y="3940"/>
                    <a:pt x="816" y="4233"/>
                  </a:cubicBezTo>
                  <a:cubicBezTo>
                    <a:pt x="1077" y="4364"/>
                    <a:pt x="1501" y="4494"/>
                    <a:pt x="1762" y="4625"/>
                  </a:cubicBezTo>
                  <a:cubicBezTo>
                    <a:pt x="2158" y="4700"/>
                    <a:pt x="2597" y="4775"/>
                    <a:pt x="3029" y="4775"/>
                  </a:cubicBezTo>
                  <a:cubicBezTo>
                    <a:pt x="3346" y="4775"/>
                    <a:pt x="3658" y="4735"/>
                    <a:pt x="3948" y="4625"/>
                  </a:cubicBezTo>
                  <a:cubicBezTo>
                    <a:pt x="4470" y="4233"/>
                    <a:pt x="5024" y="3679"/>
                    <a:pt x="5024" y="2994"/>
                  </a:cubicBezTo>
                  <a:cubicBezTo>
                    <a:pt x="5155" y="2048"/>
                    <a:pt x="4633" y="971"/>
                    <a:pt x="3948" y="417"/>
                  </a:cubicBezTo>
                  <a:cubicBezTo>
                    <a:pt x="3540" y="140"/>
                    <a:pt x="3059" y="1"/>
                    <a:pt x="2578" y="1"/>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31"/>
            <p:cNvSpPr/>
            <p:nvPr/>
          </p:nvSpPr>
          <p:spPr>
            <a:xfrm>
              <a:off x="6171494" y="1981613"/>
              <a:ext cx="330749" cy="318507"/>
            </a:xfrm>
            <a:custGeom>
              <a:avLst/>
              <a:gdLst/>
              <a:ahLst/>
              <a:cxnLst/>
              <a:rect l="l" t="t" r="r" b="b"/>
              <a:pathLst>
                <a:path w="22019" h="21204" fill="none" extrusionOk="0">
                  <a:moveTo>
                    <a:pt x="6524" y="14680"/>
                  </a:moveTo>
                  <a:cubicBezTo>
                    <a:pt x="5448" y="13603"/>
                    <a:pt x="3523" y="13603"/>
                    <a:pt x="2708" y="12364"/>
                  </a:cubicBezTo>
                  <a:cubicBezTo>
                    <a:pt x="1892" y="10863"/>
                    <a:pt x="3132" y="9232"/>
                    <a:pt x="3132" y="7601"/>
                  </a:cubicBezTo>
                  <a:cubicBezTo>
                    <a:pt x="3001" y="6394"/>
                    <a:pt x="2023" y="5448"/>
                    <a:pt x="1207" y="4339"/>
                  </a:cubicBezTo>
                  <a:cubicBezTo>
                    <a:pt x="555" y="3263"/>
                    <a:pt x="0" y="1893"/>
                    <a:pt x="816" y="947"/>
                  </a:cubicBezTo>
                  <a:cubicBezTo>
                    <a:pt x="1370" y="262"/>
                    <a:pt x="2447" y="1"/>
                    <a:pt x="3393" y="131"/>
                  </a:cubicBezTo>
                  <a:cubicBezTo>
                    <a:pt x="4208" y="262"/>
                    <a:pt x="5024" y="555"/>
                    <a:pt x="5970" y="425"/>
                  </a:cubicBezTo>
                  <a:cubicBezTo>
                    <a:pt x="6785" y="425"/>
                    <a:pt x="7470" y="131"/>
                    <a:pt x="8416" y="131"/>
                  </a:cubicBezTo>
                  <a:cubicBezTo>
                    <a:pt x="9362" y="131"/>
                    <a:pt x="10341" y="947"/>
                    <a:pt x="10993" y="1762"/>
                  </a:cubicBezTo>
                  <a:cubicBezTo>
                    <a:pt x="11548" y="2708"/>
                    <a:pt x="12102" y="3687"/>
                    <a:pt x="12494" y="4633"/>
                  </a:cubicBezTo>
                  <a:cubicBezTo>
                    <a:pt x="12624" y="5024"/>
                    <a:pt x="12918" y="5318"/>
                    <a:pt x="13179" y="5579"/>
                  </a:cubicBezTo>
                  <a:cubicBezTo>
                    <a:pt x="13733" y="5840"/>
                    <a:pt x="14549" y="5709"/>
                    <a:pt x="15234" y="5709"/>
                  </a:cubicBezTo>
                  <a:cubicBezTo>
                    <a:pt x="16995" y="5840"/>
                    <a:pt x="17680" y="8156"/>
                    <a:pt x="18887" y="9395"/>
                  </a:cubicBezTo>
                  <a:cubicBezTo>
                    <a:pt x="19442" y="10048"/>
                    <a:pt x="20257" y="10602"/>
                    <a:pt x="20648" y="11287"/>
                  </a:cubicBezTo>
                  <a:cubicBezTo>
                    <a:pt x="22018" y="12918"/>
                    <a:pt x="21333" y="15365"/>
                    <a:pt x="20518" y="16996"/>
                  </a:cubicBezTo>
                  <a:cubicBezTo>
                    <a:pt x="19702" y="18496"/>
                    <a:pt x="18757" y="19703"/>
                    <a:pt x="17386" y="20388"/>
                  </a:cubicBezTo>
                  <a:cubicBezTo>
                    <a:pt x="16049" y="21204"/>
                    <a:pt x="14255" y="21204"/>
                    <a:pt x="13048" y="20127"/>
                  </a:cubicBezTo>
                  <a:cubicBezTo>
                    <a:pt x="12787" y="19834"/>
                    <a:pt x="12494" y="19442"/>
                    <a:pt x="12102" y="19312"/>
                  </a:cubicBezTo>
                  <a:cubicBezTo>
                    <a:pt x="11156" y="18888"/>
                    <a:pt x="10047" y="19312"/>
                    <a:pt x="9232" y="18888"/>
                  </a:cubicBezTo>
                  <a:cubicBezTo>
                    <a:pt x="7470" y="18366"/>
                    <a:pt x="7731" y="15756"/>
                    <a:pt x="6524" y="1468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31"/>
            <p:cNvSpPr/>
            <p:nvPr/>
          </p:nvSpPr>
          <p:spPr>
            <a:xfrm>
              <a:off x="6226366" y="2032580"/>
              <a:ext cx="251378" cy="224910"/>
            </a:xfrm>
            <a:custGeom>
              <a:avLst/>
              <a:gdLst/>
              <a:ahLst/>
              <a:cxnLst/>
              <a:rect l="l" t="t" r="r" b="b"/>
              <a:pathLst>
                <a:path w="16735" h="14973" fill="none" extrusionOk="0">
                  <a:moveTo>
                    <a:pt x="1" y="0"/>
                  </a:moveTo>
                  <a:cubicBezTo>
                    <a:pt x="2186" y="3132"/>
                    <a:pt x="4502" y="6263"/>
                    <a:pt x="7210" y="8840"/>
                  </a:cubicBezTo>
                  <a:cubicBezTo>
                    <a:pt x="9950" y="11548"/>
                    <a:pt x="13212" y="13864"/>
                    <a:pt x="16734" y="14973"/>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31"/>
            <p:cNvSpPr/>
            <p:nvPr/>
          </p:nvSpPr>
          <p:spPr>
            <a:xfrm>
              <a:off x="6718802" y="1325358"/>
              <a:ext cx="136722" cy="121205"/>
            </a:xfrm>
            <a:custGeom>
              <a:avLst/>
              <a:gdLst/>
              <a:ahLst/>
              <a:cxnLst/>
              <a:rect l="l" t="t" r="r" b="b"/>
              <a:pathLst>
                <a:path w="9102" h="8069" extrusionOk="0">
                  <a:moveTo>
                    <a:pt x="4890" y="1"/>
                  </a:moveTo>
                  <a:cubicBezTo>
                    <a:pt x="3785" y="1"/>
                    <a:pt x="2645" y="398"/>
                    <a:pt x="1762" y="1023"/>
                  </a:cubicBezTo>
                  <a:cubicBezTo>
                    <a:pt x="816" y="1969"/>
                    <a:pt x="0" y="3339"/>
                    <a:pt x="0" y="4676"/>
                  </a:cubicBezTo>
                  <a:cubicBezTo>
                    <a:pt x="0" y="5100"/>
                    <a:pt x="131" y="5492"/>
                    <a:pt x="392" y="5916"/>
                  </a:cubicBezTo>
                  <a:cubicBezTo>
                    <a:pt x="522" y="6307"/>
                    <a:pt x="946" y="6601"/>
                    <a:pt x="1338" y="6862"/>
                  </a:cubicBezTo>
                  <a:cubicBezTo>
                    <a:pt x="2284" y="7677"/>
                    <a:pt x="3784" y="8069"/>
                    <a:pt x="5154" y="8069"/>
                  </a:cubicBezTo>
                  <a:cubicBezTo>
                    <a:pt x="5546" y="8069"/>
                    <a:pt x="5970" y="7938"/>
                    <a:pt x="6361" y="7938"/>
                  </a:cubicBezTo>
                  <a:cubicBezTo>
                    <a:pt x="7862" y="7416"/>
                    <a:pt x="9101" y="5916"/>
                    <a:pt x="9101" y="4154"/>
                  </a:cubicBezTo>
                  <a:cubicBezTo>
                    <a:pt x="9101" y="2523"/>
                    <a:pt x="7992" y="892"/>
                    <a:pt x="6524" y="338"/>
                  </a:cubicBezTo>
                  <a:cubicBezTo>
                    <a:pt x="6015" y="105"/>
                    <a:pt x="5457" y="1"/>
                    <a:pt x="4890"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1"/>
            <p:cNvSpPr/>
            <p:nvPr/>
          </p:nvSpPr>
          <p:spPr>
            <a:xfrm>
              <a:off x="7259740" y="2983113"/>
              <a:ext cx="49014" cy="44087"/>
            </a:xfrm>
            <a:custGeom>
              <a:avLst/>
              <a:gdLst/>
              <a:ahLst/>
              <a:cxnLst/>
              <a:rect l="l" t="t" r="r" b="b"/>
              <a:pathLst>
                <a:path w="3263" h="2935" extrusionOk="0">
                  <a:moveTo>
                    <a:pt x="1475" y="0"/>
                  </a:moveTo>
                  <a:cubicBezTo>
                    <a:pt x="849" y="0"/>
                    <a:pt x="346" y="473"/>
                    <a:pt x="131" y="1144"/>
                  </a:cubicBezTo>
                  <a:cubicBezTo>
                    <a:pt x="1" y="1960"/>
                    <a:pt x="522" y="2645"/>
                    <a:pt x="1338" y="2906"/>
                  </a:cubicBezTo>
                  <a:cubicBezTo>
                    <a:pt x="1434" y="2925"/>
                    <a:pt x="1531" y="2934"/>
                    <a:pt x="1626" y="2934"/>
                  </a:cubicBezTo>
                  <a:cubicBezTo>
                    <a:pt x="2337" y="2934"/>
                    <a:pt x="2988" y="2418"/>
                    <a:pt x="3132" y="1699"/>
                  </a:cubicBezTo>
                  <a:cubicBezTo>
                    <a:pt x="3263" y="883"/>
                    <a:pt x="2708" y="68"/>
                    <a:pt x="1893" y="68"/>
                  </a:cubicBezTo>
                  <a:cubicBezTo>
                    <a:pt x="1749" y="22"/>
                    <a:pt x="1609" y="0"/>
                    <a:pt x="1475"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1"/>
            <p:cNvSpPr/>
            <p:nvPr/>
          </p:nvSpPr>
          <p:spPr>
            <a:xfrm>
              <a:off x="7306786" y="3136659"/>
              <a:ext cx="49014" cy="44492"/>
            </a:xfrm>
            <a:custGeom>
              <a:avLst/>
              <a:gdLst/>
              <a:ahLst/>
              <a:cxnLst/>
              <a:rect l="l" t="t" r="r" b="b"/>
              <a:pathLst>
                <a:path w="3263" h="2962" extrusionOk="0">
                  <a:moveTo>
                    <a:pt x="1600" y="0"/>
                  </a:moveTo>
                  <a:cubicBezTo>
                    <a:pt x="891" y="0"/>
                    <a:pt x="245" y="415"/>
                    <a:pt x="131" y="1132"/>
                  </a:cubicBezTo>
                  <a:cubicBezTo>
                    <a:pt x="0" y="2078"/>
                    <a:pt x="392" y="2894"/>
                    <a:pt x="1207" y="2894"/>
                  </a:cubicBezTo>
                  <a:cubicBezTo>
                    <a:pt x="1351" y="2940"/>
                    <a:pt x="1495" y="2962"/>
                    <a:pt x="1635" y="2962"/>
                  </a:cubicBezTo>
                  <a:cubicBezTo>
                    <a:pt x="2289" y="2962"/>
                    <a:pt x="2861" y="2489"/>
                    <a:pt x="2968" y="1817"/>
                  </a:cubicBezTo>
                  <a:cubicBezTo>
                    <a:pt x="3262" y="1002"/>
                    <a:pt x="2708" y="186"/>
                    <a:pt x="1892" y="23"/>
                  </a:cubicBezTo>
                  <a:cubicBezTo>
                    <a:pt x="1794" y="8"/>
                    <a:pt x="1697" y="0"/>
                    <a:pt x="1600"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31"/>
            <p:cNvSpPr/>
            <p:nvPr/>
          </p:nvSpPr>
          <p:spPr>
            <a:xfrm>
              <a:off x="5867212" y="3115389"/>
              <a:ext cx="437083" cy="446787"/>
            </a:xfrm>
            <a:custGeom>
              <a:avLst/>
              <a:gdLst/>
              <a:ahLst/>
              <a:cxnLst/>
              <a:rect l="l" t="t" r="r" b="b"/>
              <a:pathLst>
                <a:path w="29098" h="29744" extrusionOk="0">
                  <a:moveTo>
                    <a:pt x="16257" y="1"/>
                  </a:moveTo>
                  <a:cubicBezTo>
                    <a:pt x="13992" y="1"/>
                    <a:pt x="11766" y="940"/>
                    <a:pt x="10602" y="2940"/>
                  </a:cubicBezTo>
                  <a:cubicBezTo>
                    <a:pt x="9525" y="4440"/>
                    <a:pt x="9395" y="6332"/>
                    <a:pt x="9395" y="8257"/>
                  </a:cubicBezTo>
                  <a:cubicBezTo>
                    <a:pt x="9395" y="8942"/>
                    <a:pt x="9525" y="9594"/>
                    <a:pt x="9395" y="10149"/>
                  </a:cubicBezTo>
                  <a:cubicBezTo>
                    <a:pt x="9108" y="11251"/>
                    <a:pt x="8464" y="11430"/>
                    <a:pt x="7654" y="11430"/>
                  </a:cubicBezTo>
                  <a:cubicBezTo>
                    <a:pt x="7265" y="11430"/>
                    <a:pt x="6838" y="11388"/>
                    <a:pt x="6394" y="11388"/>
                  </a:cubicBezTo>
                  <a:cubicBezTo>
                    <a:pt x="6086" y="11352"/>
                    <a:pt x="5771" y="11332"/>
                    <a:pt x="5455" y="11332"/>
                  </a:cubicBezTo>
                  <a:cubicBezTo>
                    <a:pt x="4364" y="11332"/>
                    <a:pt x="3252" y="11572"/>
                    <a:pt x="2316" y="12204"/>
                  </a:cubicBezTo>
                  <a:cubicBezTo>
                    <a:pt x="816" y="13019"/>
                    <a:pt x="0" y="15042"/>
                    <a:pt x="131" y="16803"/>
                  </a:cubicBezTo>
                  <a:cubicBezTo>
                    <a:pt x="131" y="18728"/>
                    <a:pt x="816" y="20489"/>
                    <a:pt x="1762" y="21990"/>
                  </a:cubicBezTo>
                  <a:cubicBezTo>
                    <a:pt x="4763" y="26459"/>
                    <a:pt x="9786" y="29329"/>
                    <a:pt x="14940" y="29721"/>
                  </a:cubicBezTo>
                  <a:cubicBezTo>
                    <a:pt x="15205" y="29736"/>
                    <a:pt x="15472" y="29744"/>
                    <a:pt x="15738" y="29744"/>
                  </a:cubicBezTo>
                  <a:cubicBezTo>
                    <a:pt x="17803" y="29744"/>
                    <a:pt x="19874" y="29258"/>
                    <a:pt x="21203" y="27698"/>
                  </a:cubicBezTo>
                  <a:cubicBezTo>
                    <a:pt x="22443" y="26459"/>
                    <a:pt x="22834" y="24436"/>
                    <a:pt x="24204" y="23197"/>
                  </a:cubicBezTo>
                  <a:cubicBezTo>
                    <a:pt x="25411" y="22251"/>
                    <a:pt x="27466" y="21827"/>
                    <a:pt x="28282" y="20620"/>
                  </a:cubicBezTo>
                  <a:cubicBezTo>
                    <a:pt x="28673" y="19804"/>
                    <a:pt x="28673" y="19119"/>
                    <a:pt x="28804" y="18304"/>
                  </a:cubicBezTo>
                  <a:cubicBezTo>
                    <a:pt x="29097" y="13672"/>
                    <a:pt x="27727" y="8942"/>
                    <a:pt x="25020" y="5256"/>
                  </a:cubicBezTo>
                  <a:cubicBezTo>
                    <a:pt x="23258" y="2940"/>
                    <a:pt x="21073" y="917"/>
                    <a:pt x="18202" y="232"/>
                  </a:cubicBezTo>
                  <a:cubicBezTo>
                    <a:pt x="17567" y="79"/>
                    <a:pt x="16910" y="1"/>
                    <a:pt x="16257" y="1"/>
                  </a:cubicBezTo>
                  <a:close/>
                </a:path>
              </a:pathLst>
            </a:custGeom>
            <a:solidFill>
              <a:srgbClr val="EDD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31"/>
            <p:cNvSpPr/>
            <p:nvPr/>
          </p:nvSpPr>
          <p:spPr>
            <a:xfrm>
              <a:off x="5867212" y="3108584"/>
              <a:ext cx="437083" cy="455214"/>
            </a:xfrm>
            <a:custGeom>
              <a:avLst/>
              <a:gdLst/>
              <a:ahLst/>
              <a:cxnLst/>
              <a:rect l="l" t="t" r="r" b="b"/>
              <a:pathLst>
                <a:path w="29098" h="30305" fill="none" extrusionOk="0">
                  <a:moveTo>
                    <a:pt x="28804" y="18757"/>
                  </a:moveTo>
                  <a:cubicBezTo>
                    <a:pt x="29097" y="14125"/>
                    <a:pt x="27727" y="9395"/>
                    <a:pt x="25020" y="5709"/>
                  </a:cubicBezTo>
                  <a:cubicBezTo>
                    <a:pt x="23258" y="3393"/>
                    <a:pt x="21073" y="1370"/>
                    <a:pt x="18202" y="685"/>
                  </a:cubicBezTo>
                  <a:cubicBezTo>
                    <a:pt x="15364" y="0"/>
                    <a:pt x="12102" y="816"/>
                    <a:pt x="10602" y="3393"/>
                  </a:cubicBezTo>
                  <a:cubicBezTo>
                    <a:pt x="9525" y="4893"/>
                    <a:pt x="9395" y="6785"/>
                    <a:pt x="9395" y="8710"/>
                  </a:cubicBezTo>
                  <a:cubicBezTo>
                    <a:pt x="9395" y="9395"/>
                    <a:pt x="9525" y="10047"/>
                    <a:pt x="9395" y="10602"/>
                  </a:cubicBezTo>
                  <a:cubicBezTo>
                    <a:pt x="8971" y="12233"/>
                    <a:pt x="7764" y="11841"/>
                    <a:pt x="6394" y="11841"/>
                  </a:cubicBezTo>
                  <a:cubicBezTo>
                    <a:pt x="5024" y="11678"/>
                    <a:pt x="3523" y="11841"/>
                    <a:pt x="2316" y="12657"/>
                  </a:cubicBezTo>
                  <a:cubicBezTo>
                    <a:pt x="816" y="13472"/>
                    <a:pt x="0" y="15495"/>
                    <a:pt x="131" y="17256"/>
                  </a:cubicBezTo>
                  <a:cubicBezTo>
                    <a:pt x="131" y="19181"/>
                    <a:pt x="816" y="20942"/>
                    <a:pt x="1762" y="22443"/>
                  </a:cubicBezTo>
                  <a:cubicBezTo>
                    <a:pt x="4763" y="26912"/>
                    <a:pt x="9786" y="29782"/>
                    <a:pt x="14940" y="30174"/>
                  </a:cubicBezTo>
                  <a:cubicBezTo>
                    <a:pt x="17256" y="30304"/>
                    <a:pt x="19703" y="29913"/>
                    <a:pt x="21203" y="28151"/>
                  </a:cubicBezTo>
                  <a:cubicBezTo>
                    <a:pt x="22443" y="26912"/>
                    <a:pt x="22834" y="24889"/>
                    <a:pt x="24204" y="23650"/>
                  </a:cubicBezTo>
                  <a:cubicBezTo>
                    <a:pt x="25411" y="22704"/>
                    <a:pt x="27466" y="22280"/>
                    <a:pt x="28282" y="21073"/>
                  </a:cubicBezTo>
                  <a:cubicBezTo>
                    <a:pt x="28673" y="20257"/>
                    <a:pt x="28673" y="19572"/>
                    <a:pt x="28804" y="18757"/>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1"/>
            <p:cNvSpPr/>
            <p:nvPr/>
          </p:nvSpPr>
          <p:spPr>
            <a:xfrm>
              <a:off x="5999998" y="3243323"/>
              <a:ext cx="204332" cy="212188"/>
            </a:xfrm>
            <a:custGeom>
              <a:avLst/>
              <a:gdLst/>
              <a:ahLst/>
              <a:cxnLst/>
              <a:rect l="l" t="t" r="r" b="b"/>
              <a:pathLst>
                <a:path w="13603" h="14126" fill="none" extrusionOk="0">
                  <a:moveTo>
                    <a:pt x="816" y="7471"/>
                  </a:moveTo>
                  <a:cubicBezTo>
                    <a:pt x="0" y="8841"/>
                    <a:pt x="131" y="10602"/>
                    <a:pt x="946" y="11842"/>
                  </a:cubicBezTo>
                  <a:cubicBezTo>
                    <a:pt x="1762" y="12918"/>
                    <a:pt x="3132" y="13603"/>
                    <a:pt x="4632" y="13864"/>
                  </a:cubicBezTo>
                  <a:cubicBezTo>
                    <a:pt x="5970" y="14125"/>
                    <a:pt x="7340" y="13995"/>
                    <a:pt x="8710" y="13864"/>
                  </a:cubicBezTo>
                  <a:cubicBezTo>
                    <a:pt x="9917" y="13734"/>
                    <a:pt x="11156" y="13603"/>
                    <a:pt x="12363" y="13310"/>
                  </a:cubicBezTo>
                  <a:cubicBezTo>
                    <a:pt x="12624" y="13310"/>
                    <a:pt x="12787" y="13310"/>
                    <a:pt x="12918" y="13179"/>
                  </a:cubicBezTo>
                  <a:cubicBezTo>
                    <a:pt x="13048" y="13179"/>
                    <a:pt x="13179" y="12918"/>
                    <a:pt x="13179" y="12918"/>
                  </a:cubicBezTo>
                  <a:cubicBezTo>
                    <a:pt x="13603" y="12233"/>
                    <a:pt x="13603" y="11287"/>
                    <a:pt x="13603" y="10472"/>
                  </a:cubicBezTo>
                  <a:cubicBezTo>
                    <a:pt x="13603" y="8710"/>
                    <a:pt x="13309" y="6949"/>
                    <a:pt x="13048" y="5155"/>
                  </a:cubicBezTo>
                  <a:cubicBezTo>
                    <a:pt x="12787" y="4209"/>
                    <a:pt x="12624" y="3393"/>
                    <a:pt x="12233" y="2578"/>
                  </a:cubicBezTo>
                  <a:cubicBezTo>
                    <a:pt x="11678" y="1632"/>
                    <a:pt x="10863" y="816"/>
                    <a:pt x="9917" y="425"/>
                  </a:cubicBezTo>
                  <a:cubicBezTo>
                    <a:pt x="8971" y="1"/>
                    <a:pt x="7601" y="131"/>
                    <a:pt x="6785" y="686"/>
                  </a:cubicBezTo>
                  <a:cubicBezTo>
                    <a:pt x="5970" y="1077"/>
                    <a:pt x="5578" y="1893"/>
                    <a:pt x="5154" y="2871"/>
                  </a:cubicBezTo>
                  <a:cubicBezTo>
                    <a:pt x="4893" y="3687"/>
                    <a:pt x="4763" y="4502"/>
                    <a:pt x="4763" y="5448"/>
                  </a:cubicBezTo>
                  <a:lnTo>
                    <a:pt x="4763" y="5709"/>
                  </a:lnTo>
                  <a:lnTo>
                    <a:pt x="3817" y="5709"/>
                  </a:lnTo>
                  <a:cubicBezTo>
                    <a:pt x="3393" y="5709"/>
                    <a:pt x="3001" y="5709"/>
                    <a:pt x="2577" y="5970"/>
                  </a:cubicBezTo>
                  <a:cubicBezTo>
                    <a:pt x="1762" y="6264"/>
                    <a:pt x="1077" y="6786"/>
                    <a:pt x="816" y="7471"/>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1"/>
            <p:cNvSpPr/>
            <p:nvPr/>
          </p:nvSpPr>
          <p:spPr>
            <a:xfrm>
              <a:off x="5903954" y="3222744"/>
              <a:ext cx="99980" cy="55383"/>
            </a:xfrm>
            <a:custGeom>
              <a:avLst/>
              <a:gdLst/>
              <a:ahLst/>
              <a:cxnLst/>
              <a:rect l="l" t="t" r="r" b="b"/>
              <a:pathLst>
                <a:path w="6656" h="3687" fill="none" extrusionOk="0">
                  <a:moveTo>
                    <a:pt x="2186" y="1501"/>
                  </a:moveTo>
                  <a:cubicBezTo>
                    <a:pt x="1501" y="1371"/>
                    <a:pt x="947" y="1371"/>
                    <a:pt x="262" y="1632"/>
                  </a:cubicBezTo>
                  <a:cubicBezTo>
                    <a:pt x="262" y="1240"/>
                    <a:pt x="131" y="816"/>
                    <a:pt x="1" y="425"/>
                  </a:cubicBezTo>
                  <a:cubicBezTo>
                    <a:pt x="1" y="425"/>
                    <a:pt x="1" y="294"/>
                    <a:pt x="131" y="164"/>
                  </a:cubicBezTo>
                  <a:lnTo>
                    <a:pt x="262" y="164"/>
                  </a:lnTo>
                  <a:cubicBezTo>
                    <a:pt x="555" y="1"/>
                    <a:pt x="686" y="1"/>
                    <a:pt x="1077" y="164"/>
                  </a:cubicBezTo>
                  <a:cubicBezTo>
                    <a:pt x="2871" y="686"/>
                    <a:pt x="4763" y="1632"/>
                    <a:pt x="6133" y="2871"/>
                  </a:cubicBezTo>
                  <a:cubicBezTo>
                    <a:pt x="6525" y="3132"/>
                    <a:pt x="6655" y="3426"/>
                    <a:pt x="6394" y="3687"/>
                  </a:cubicBezTo>
                  <a:cubicBezTo>
                    <a:pt x="5155" y="2610"/>
                    <a:pt x="3948" y="1795"/>
                    <a:pt x="2186" y="1501"/>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1"/>
            <p:cNvSpPr/>
            <p:nvPr/>
          </p:nvSpPr>
          <p:spPr>
            <a:xfrm>
              <a:off x="6682045" y="1559251"/>
              <a:ext cx="218061" cy="259219"/>
            </a:xfrm>
            <a:custGeom>
              <a:avLst/>
              <a:gdLst/>
              <a:ahLst/>
              <a:cxnLst/>
              <a:rect l="l" t="t" r="r" b="b"/>
              <a:pathLst>
                <a:path w="14517" h="17257" fill="none" extrusionOk="0">
                  <a:moveTo>
                    <a:pt x="13995" y="5154"/>
                  </a:moveTo>
                  <a:cubicBezTo>
                    <a:pt x="14517" y="4339"/>
                    <a:pt x="14386" y="3099"/>
                    <a:pt x="13701" y="2577"/>
                  </a:cubicBezTo>
                  <a:cubicBezTo>
                    <a:pt x="13571" y="2447"/>
                    <a:pt x="13440" y="2153"/>
                    <a:pt x="13179" y="2284"/>
                  </a:cubicBezTo>
                  <a:cubicBezTo>
                    <a:pt x="12886" y="2284"/>
                    <a:pt x="12886" y="2969"/>
                    <a:pt x="12625" y="3262"/>
                  </a:cubicBezTo>
                  <a:cubicBezTo>
                    <a:pt x="11940" y="4339"/>
                    <a:pt x="10048" y="2708"/>
                    <a:pt x="9232" y="3654"/>
                  </a:cubicBezTo>
                  <a:cubicBezTo>
                    <a:pt x="8678" y="4078"/>
                    <a:pt x="9232" y="5024"/>
                    <a:pt x="9102" y="5839"/>
                  </a:cubicBezTo>
                  <a:cubicBezTo>
                    <a:pt x="8971" y="6785"/>
                    <a:pt x="7601" y="7046"/>
                    <a:pt x="6655" y="7340"/>
                  </a:cubicBezTo>
                  <a:cubicBezTo>
                    <a:pt x="6101" y="7340"/>
                    <a:pt x="5416" y="7470"/>
                    <a:pt x="5024" y="7177"/>
                  </a:cubicBezTo>
                  <a:cubicBezTo>
                    <a:pt x="4470" y="6916"/>
                    <a:pt x="4078" y="6361"/>
                    <a:pt x="4209" y="5970"/>
                  </a:cubicBezTo>
                  <a:cubicBezTo>
                    <a:pt x="4339" y="5546"/>
                    <a:pt x="4731" y="5285"/>
                    <a:pt x="4731" y="4893"/>
                  </a:cubicBezTo>
                  <a:cubicBezTo>
                    <a:pt x="4731" y="4339"/>
                    <a:pt x="4078" y="4078"/>
                    <a:pt x="3785" y="3784"/>
                  </a:cubicBezTo>
                  <a:cubicBezTo>
                    <a:pt x="2839" y="3099"/>
                    <a:pt x="3393" y="1338"/>
                    <a:pt x="2447" y="522"/>
                  </a:cubicBezTo>
                  <a:cubicBezTo>
                    <a:pt x="1762" y="0"/>
                    <a:pt x="262" y="392"/>
                    <a:pt x="262" y="1338"/>
                  </a:cubicBezTo>
                  <a:cubicBezTo>
                    <a:pt x="131" y="2447"/>
                    <a:pt x="1208" y="3262"/>
                    <a:pt x="1338" y="4339"/>
                  </a:cubicBezTo>
                  <a:cubicBezTo>
                    <a:pt x="1469" y="5154"/>
                    <a:pt x="947" y="5970"/>
                    <a:pt x="523" y="6655"/>
                  </a:cubicBezTo>
                  <a:cubicBezTo>
                    <a:pt x="262" y="7340"/>
                    <a:pt x="1" y="8286"/>
                    <a:pt x="523" y="8971"/>
                  </a:cubicBezTo>
                  <a:cubicBezTo>
                    <a:pt x="947" y="9232"/>
                    <a:pt x="1762" y="9362"/>
                    <a:pt x="2154" y="9623"/>
                  </a:cubicBezTo>
                  <a:cubicBezTo>
                    <a:pt x="2578" y="10178"/>
                    <a:pt x="2578" y="10732"/>
                    <a:pt x="2447" y="11254"/>
                  </a:cubicBezTo>
                  <a:cubicBezTo>
                    <a:pt x="2284" y="11809"/>
                    <a:pt x="1893" y="12363"/>
                    <a:pt x="1762" y="12755"/>
                  </a:cubicBezTo>
                  <a:cubicBezTo>
                    <a:pt x="1208" y="14255"/>
                    <a:pt x="1762" y="16147"/>
                    <a:pt x="2969" y="17126"/>
                  </a:cubicBezTo>
                  <a:cubicBezTo>
                    <a:pt x="3100" y="17126"/>
                    <a:pt x="3100" y="17256"/>
                    <a:pt x="3263" y="17126"/>
                  </a:cubicBezTo>
                  <a:cubicBezTo>
                    <a:pt x="3393" y="17256"/>
                    <a:pt x="3524" y="16963"/>
                    <a:pt x="3654" y="16832"/>
                  </a:cubicBezTo>
                  <a:cubicBezTo>
                    <a:pt x="4078" y="16310"/>
                    <a:pt x="4600" y="16017"/>
                    <a:pt x="5155" y="15886"/>
                  </a:cubicBezTo>
                  <a:cubicBezTo>
                    <a:pt x="4600" y="15495"/>
                    <a:pt x="4894" y="14386"/>
                    <a:pt x="5285" y="13864"/>
                  </a:cubicBezTo>
                  <a:cubicBezTo>
                    <a:pt x="5970" y="13309"/>
                    <a:pt x="6786" y="12885"/>
                    <a:pt x="7340" y="12363"/>
                  </a:cubicBezTo>
                  <a:cubicBezTo>
                    <a:pt x="7993" y="11417"/>
                    <a:pt x="8286" y="10178"/>
                    <a:pt x="9232" y="9786"/>
                  </a:cubicBezTo>
                  <a:cubicBezTo>
                    <a:pt x="10048" y="9362"/>
                    <a:pt x="11124" y="9786"/>
                    <a:pt x="11809" y="9232"/>
                  </a:cubicBezTo>
                  <a:cubicBezTo>
                    <a:pt x="12625" y="8677"/>
                    <a:pt x="12364" y="7340"/>
                    <a:pt x="12755" y="6361"/>
                  </a:cubicBezTo>
                  <a:cubicBezTo>
                    <a:pt x="13049" y="5839"/>
                    <a:pt x="13701" y="5546"/>
                    <a:pt x="13995" y="5154"/>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1"/>
            <p:cNvSpPr/>
            <p:nvPr/>
          </p:nvSpPr>
          <p:spPr>
            <a:xfrm>
              <a:off x="6553179" y="1469094"/>
              <a:ext cx="134769" cy="388084"/>
            </a:xfrm>
            <a:custGeom>
              <a:avLst/>
              <a:gdLst/>
              <a:ahLst/>
              <a:cxnLst/>
              <a:rect l="l" t="t" r="r" b="b"/>
              <a:pathLst>
                <a:path w="8972" h="25836" fill="none" extrusionOk="0">
                  <a:moveTo>
                    <a:pt x="5840" y="22443"/>
                  </a:moveTo>
                  <a:cubicBezTo>
                    <a:pt x="5318" y="21888"/>
                    <a:pt x="4763" y="21334"/>
                    <a:pt x="4633" y="20681"/>
                  </a:cubicBezTo>
                  <a:cubicBezTo>
                    <a:pt x="4633" y="20127"/>
                    <a:pt x="5024" y="19572"/>
                    <a:pt x="5318" y="19050"/>
                  </a:cubicBezTo>
                  <a:cubicBezTo>
                    <a:pt x="5709" y="17941"/>
                    <a:pt x="5318" y="16734"/>
                    <a:pt x="4502" y="16049"/>
                  </a:cubicBezTo>
                  <a:cubicBezTo>
                    <a:pt x="3817" y="15625"/>
                    <a:pt x="3002" y="15495"/>
                    <a:pt x="2708" y="14679"/>
                  </a:cubicBezTo>
                  <a:cubicBezTo>
                    <a:pt x="2186" y="13472"/>
                    <a:pt x="4078" y="11841"/>
                    <a:pt x="3393" y="10602"/>
                  </a:cubicBezTo>
                  <a:cubicBezTo>
                    <a:pt x="2871" y="9395"/>
                    <a:pt x="555" y="9656"/>
                    <a:pt x="555" y="8286"/>
                  </a:cubicBezTo>
                  <a:cubicBezTo>
                    <a:pt x="425" y="7633"/>
                    <a:pt x="1240" y="6948"/>
                    <a:pt x="1501" y="6263"/>
                  </a:cubicBezTo>
                  <a:cubicBezTo>
                    <a:pt x="1762" y="5024"/>
                    <a:pt x="555" y="4208"/>
                    <a:pt x="262" y="3001"/>
                  </a:cubicBezTo>
                  <a:cubicBezTo>
                    <a:pt x="1" y="1631"/>
                    <a:pt x="816" y="294"/>
                    <a:pt x="2056" y="0"/>
                  </a:cubicBezTo>
                  <a:cubicBezTo>
                    <a:pt x="2578" y="0"/>
                    <a:pt x="2871" y="555"/>
                    <a:pt x="3002" y="946"/>
                  </a:cubicBezTo>
                  <a:cubicBezTo>
                    <a:pt x="3002" y="1370"/>
                    <a:pt x="2871" y="1925"/>
                    <a:pt x="3132" y="2316"/>
                  </a:cubicBezTo>
                  <a:cubicBezTo>
                    <a:pt x="3132" y="2871"/>
                    <a:pt x="3687" y="3262"/>
                    <a:pt x="4078" y="3132"/>
                  </a:cubicBezTo>
                  <a:cubicBezTo>
                    <a:pt x="4502" y="3001"/>
                    <a:pt x="4633" y="2447"/>
                    <a:pt x="5024" y="2316"/>
                  </a:cubicBezTo>
                  <a:cubicBezTo>
                    <a:pt x="5448" y="2186"/>
                    <a:pt x="5970" y="2871"/>
                    <a:pt x="5709" y="3393"/>
                  </a:cubicBezTo>
                  <a:cubicBezTo>
                    <a:pt x="5579" y="3817"/>
                    <a:pt x="5318" y="4208"/>
                    <a:pt x="4894" y="4763"/>
                  </a:cubicBezTo>
                  <a:cubicBezTo>
                    <a:pt x="4633" y="5187"/>
                    <a:pt x="4633" y="5839"/>
                    <a:pt x="5024" y="6133"/>
                  </a:cubicBezTo>
                  <a:cubicBezTo>
                    <a:pt x="5579" y="6002"/>
                    <a:pt x="6133" y="5709"/>
                    <a:pt x="6655" y="5839"/>
                  </a:cubicBezTo>
                  <a:cubicBezTo>
                    <a:pt x="7210" y="5709"/>
                    <a:pt x="7601" y="6133"/>
                    <a:pt x="7895" y="6655"/>
                  </a:cubicBezTo>
                  <a:cubicBezTo>
                    <a:pt x="7895" y="7340"/>
                    <a:pt x="7340" y="8025"/>
                    <a:pt x="6655" y="8579"/>
                  </a:cubicBezTo>
                  <a:cubicBezTo>
                    <a:pt x="6264" y="8971"/>
                    <a:pt x="5840" y="9917"/>
                    <a:pt x="6525" y="10471"/>
                  </a:cubicBezTo>
                  <a:cubicBezTo>
                    <a:pt x="6786" y="10602"/>
                    <a:pt x="7079" y="10471"/>
                    <a:pt x="7471" y="10602"/>
                  </a:cubicBezTo>
                  <a:cubicBezTo>
                    <a:pt x="8286" y="10732"/>
                    <a:pt x="8971" y="11711"/>
                    <a:pt x="8971" y="12526"/>
                  </a:cubicBezTo>
                  <a:cubicBezTo>
                    <a:pt x="8841" y="13472"/>
                    <a:pt x="7895" y="13994"/>
                    <a:pt x="7340" y="14679"/>
                  </a:cubicBezTo>
                  <a:cubicBezTo>
                    <a:pt x="6525" y="15234"/>
                    <a:pt x="5970" y="16441"/>
                    <a:pt x="6525" y="17126"/>
                  </a:cubicBezTo>
                  <a:cubicBezTo>
                    <a:pt x="6949" y="17811"/>
                    <a:pt x="8025" y="18072"/>
                    <a:pt x="8286" y="18757"/>
                  </a:cubicBezTo>
                  <a:cubicBezTo>
                    <a:pt x="8417" y="19572"/>
                    <a:pt x="7340" y="20127"/>
                    <a:pt x="7210" y="20942"/>
                  </a:cubicBezTo>
                  <a:cubicBezTo>
                    <a:pt x="6786" y="22019"/>
                    <a:pt x="8156" y="22965"/>
                    <a:pt x="8025" y="24204"/>
                  </a:cubicBezTo>
                  <a:cubicBezTo>
                    <a:pt x="8025" y="25150"/>
                    <a:pt x="6786" y="25835"/>
                    <a:pt x="5970" y="25411"/>
                  </a:cubicBezTo>
                  <a:cubicBezTo>
                    <a:pt x="6394" y="24465"/>
                    <a:pt x="6394" y="23389"/>
                    <a:pt x="5840" y="22443"/>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31"/>
            <p:cNvSpPr/>
            <p:nvPr/>
          </p:nvSpPr>
          <p:spPr>
            <a:xfrm>
              <a:off x="6336621" y="1601881"/>
              <a:ext cx="396406" cy="277830"/>
            </a:xfrm>
            <a:custGeom>
              <a:avLst/>
              <a:gdLst/>
              <a:ahLst/>
              <a:cxnLst/>
              <a:rect l="l" t="t" r="r" b="b"/>
              <a:pathLst>
                <a:path w="26390" h="18496" fill="none" extrusionOk="0">
                  <a:moveTo>
                    <a:pt x="22834" y="13603"/>
                  </a:moveTo>
                  <a:cubicBezTo>
                    <a:pt x="22834" y="14549"/>
                    <a:pt x="23943" y="14288"/>
                    <a:pt x="24204" y="14940"/>
                  </a:cubicBezTo>
                  <a:cubicBezTo>
                    <a:pt x="24334" y="15364"/>
                    <a:pt x="23943" y="15919"/>
                    <a:pt x="23388" y="16049"/>
                  </a:cubicBezTo>
                  <a:cubicBezTo>
                    <a:pt x="22442" y="16571"/>
                    <a:pt x="21496" y="15919"/>
                    <a:pt x="20387" y="15919"/>
                  </a:cubicBezTo>
                  <a:cubicBezTo>
                    <a:pt x="19572" y="15919"/>
                    <a:pt x="18756" y="16734"/>
                    <a:pt x="19311" y="17387"/>
                  </a:cubicBezTo>
                  <a:cubicBezTo>
                    <a:pt x="18626" y="17387"/>
                    <a:pt x="17810" y="17941"/>
                    <a:pt x="17125" y="18496"/>
                  </a:cubicBezTo>
                  <a:cubicBezTo>
                    <a:pt x="17288" y="17550"/>
                    <a:pt x="15918" y="16734"/>
                    <a:pt x="14972" y="16571"/>
                  </a:cubicBezTo>
                  <a:cubicBezTo>
                    <a:pt x="14026" y="16441"/>
                    <a:pt x="12787" y="16310"/>
                    <a:pt x="12396" y="15495"/>
                  </a:cubicBezTo>
                  <a:cubicBezTo>
                    <a:pt x="12232" y="14810"/>
                    <a:pt x="12526" y="13994"/>
                    <a:pt x="11841" y="13733"/>
                  </a:cubicBezTo>
                  <a:cubicBezTo>
                    <a:pt x="11417" y="13603"/>
                    <a:pt x="10895" y="13733"/>
                    <a:pt x="10601" y="14125"/>
                  </a:cubicBezTo>
                  <a:cubicBezTo>
                    <a:pt x="10210" y="14810"/>
                    <a:pt x="8970" y="15625"/>
                    <a:pt x="8579" y="14549"/>
                  </a:cubicBezTo>
                  <a:cubicBezTo>
                    <a:pt x="8449" y="13994"/>
                    <a:pt x="8709" y="13733"/>
                    <a:pt x="8970" y="13472"/>
                  </a:cubicBezTo>
                  <a:cubicBezTo>
                    <a:pt x="9264" y="13309"/>
                    <a:pt x="9394" y="12918"/>
                    <a:pt x="9394" y="12657"/>
                  </a:cubicBezTo>
                  <a:cubicBezTo>
                    <a:pt x="9655" y="12102"/>
                    <a:pt x="9134" y="11841"/>
                    <a:pt x="8709" y="12102"/>
                  </a:cubicBezTo>
                  <a:lnTo>
                    <a:pt x="7894" y="12494"/>
                  </a:lnTo>
                  <a:cubicBezTo>
                    <a:pt x="7209" y="12918"/>
                    <a:pt x="6524" y="12102"/>
                    <a:pt x="6818" y="11417"/>
                  </a:cubicBezTo>
                  <a:cubicBezTo>
                    <a:pt x="6948" y="11156"/>
                    <a:pt x="7209" y="10863"/>
                    <a:pt x="7339" y="10732"/>
                  </a:cubicBezTo>
                  <a:cubicBezTo>
                    <a:pt x="7894" y="9917"/>
                    <a:pt x="8318" y="8710"/>
                    <a:pt x="7503" y="8286"/>
                  </a:cubicBezTo>
                  <a:cubicBezTo>
                    <a:pt x="6524" y="7894"/>
                    <a:pt x="5447" y="8579"/>
                    <a:pt x="4632" y="9232"/>
                  </a:cubicBezTo>
                  <a:cubicBezTo>
                    <a:pt x="3817" y="10047"/>
                    <a:pt x="2740" y="11026"/>
                    <a:pt x="1631" y="10471"/>
                  </a:cubicBezTo>
                  <a:cubicBezTo>
                    <a:pt x="979" y="10341"/>
                    <a:pt x="685" y="9917"/>
                    <a:pt x="424" y="9395"/>
                  </a:cubicBezTo>
                  <a:cubicBezTo>
                    <a:pt x="0" y="8155"/>
                    <a:pt x="163" y="6524"/>
                    <a:pt x="815" y="5578"/>
                  </a:cubicBezTo>
                  <a:cubicBezTo>
                    <a:pt x="1501" y="4632"/>
                    <a:pt x="2610" y="4078"/>
                    <a:pt x="3686" y="4208"/>
                  </a:cubicBezTo>
                  <a:cubicBezTo>
                    <a:pt x="4502" y="4339"/>
                    <a:pt x="5317" y="4893"/>
                    <a:pt x="6133" y="4893"/>
                  </a:cubicBezTo>
                  <a:cubicBezTo>
                    <a:pt x="6524" y="4763"/>
                    <a:pt x="6818" y="4632"/>
                    <a:pt x="7078" y="4339"/>
                  </a:cubicBezTo>
                  <a:cubicBezTo>
                    <a:pt x="7894" y="3262"/>
                    <a:pt x="6002" y="1501"/>
                    <a:pt x="7078" y="555"/>
                  </a:cubicBezTo>
                  <a:cubicBezTo>
                    <a:pt x="7339" y="0"/>
                    <a:pt x="8155" y="131"/>
                    <a:pt x="8579" y="555"/>
                  </a:cubicBezTo>
                  <a:cubicBezTo>
                    <a:pt x="9394" y="1370"/>
                    <a:pt x="9134" y="2447"/>
                    <a:pt x="9134" y="3393"/>
                  </a:cubicBezTo>
                  <a:cubicBezTo>
                    <a:pt x="8970" y="3947"/>
                    <a:pt x="8970" y="4502"/>
                    <a:pt x="9134" y="5024"/>
                  </a:cubicBezTo>
                  <a:cubicBezTo>
                    <a:pt x="9264" y="5448"/>
                    <a:pt x="9949" y="5709"/>
                    <a:pt x="10340" y="5317"/>
                  </a:cubicBezTo>
                  <a:cubicBezTo>
                    <a:pt x="11286" y="4502"/>
                    <a:pt x="11710" y="2577"/>
                    <a:pt x="12787" y="2871"/>
                  </a:cubicBezTo>
                  <a:cubicBezTo>
                    <a:pt x="13472" y="3001"/>
                    <a:pt x="13733" y="3523"/>
                    <a:pt x="13733" y="4208"/>
                  </a:cubicBezTo>
                  <a:cubicBezTo>
                    <a:pt x="13733" y="5448"/>
                    <a:pt x="12656" y="6133"/>
                    <a:pt x="12102" y="7079"/>
                  </a:cubicBezTo>
                  <a:cubicBezTo>
                    <a:pt x="11710" y="7601"/>
                    <a:pt x="11580" y="8286"/>
                    <a:pt x="11841" y="8840"/>
                  </a:cubicBezTo>
                  <a:cubicBezTo>
                    <a:pt x="11971" y="9101"/>
                    <a:pt x="12526" y="9232"/>
                    <a:pt x="12787" y="8971"/>
                  </a:cubicBezTo>
                  <a:lnTo>
                    <a:pt x="14287" y="7470"/>
                  </a:lnTo>
                  <a:cubicBezTo>
                    <a:pt x="14679" y="7209"/>
                    <a:pt x="15233" y="6948"/>
                    <a:pt x="15494" y="7209"/>
                  </a:cubicBezTo>
                  <a:cubicBezTo>
                    <a:pt x="15657" y="7340"/>
                    <a:pt x="15657" y="7470"/>
                    <a:pt x="15788" y="7601"/>
                  </a:cubicBezTo>
                  <a:cubicBezTo>
                    <a:pt x="15788" y="8579"/>
                    <a:pt x="14972" y="9101"/>
                    <a:pt x="14418" y="9786"/>
                  </a:cubicBezTo>
                  <a:lnTo>
                    <a:pt x="14026" y="10210"/>
                  </a:lnTo>
                  <a:cubicBezTo>
                    <a:pt x="13602" y="10863"/>
                    <a:pt x="14418" y="11841"/>
                    <a:pt x="15233" y="11287"/>
                  </a:cubicBezTo>
                  <a:lnTo>
                    <a:pt x="16864" y="10341"/>
                  </a:lnTo>
                  <a:cubicBezTo>
                    <a:pt x="17680" y="9656"/>
                    <a:pt x="18756" y="10732"/>
                    <a:pt x="18234" y="11548"/>
                  </a:cubicBezTo>
                  <a:lnTo>
                    <a:pt x="18234" y="11548"/>
                  </a:lnTo>
                  <a:cubicBezTo>
                    <a:pt x="17941" y="11972"/>
                    <a:pt x="17810" y="12363"/>
                    <a:pt x="17810" y="12787"/>
                  </a:cubicBezTo>
                  <a:cubicBezTo>
                    <a:pt x="18104" y="13994"/>
                    <a:pt x="19441" y="13864"/>
                    <a:pt x="20257" y="13472"/>
                  </a:cubicBezTo>
                  <a:cubicBezTo>
                    <a:pt x="21203" y="12918"/>
                    <a:pt x="21888" y="11548"/>
                    <a:pt x="21203" y="10732"/>
                  </a:cubicBezTo>
                  <a:cubicBezTo>
                    <a:pt x="20942" y="10471"/>
                    <a:pt x="20550" y="10471"/>
                    <a:pt x="20257" y="10047"/>
                  </a:cubicBezTo>
                  <a:cubicBezTo>
                    <a:pt x="19735" y="9525"/>
                    <a:pt x="20126" y="8155"/>
                    <a:pt x="21072" y="8155"/>
                  </a:cubicBezTo>
                  <a:cubicBezTo>
                    <a:pt x="21757" y="8416"/>
                    <a:pt x="21888" y="9101"/>
                    <a:pt x="22018" y="9656"/>
                  </a:cubicBezTo>
                  <a:cubicBezTo>
                    <a:pt x="22181" y="10341"/>
                    <a:pt x="22703" y="10863"/>
                    <a:pt x="23258" y="10602"/>
                  </a:cubicBezTo>
                  <a:cubicBezTo>
                    <a:pt x="24204" y="10341"/>
                    <a:pt x="23388" y="8579"/>
                    <a:pt x="25019" y="8579"/>
                  </a:cubicBezTo>
                  <a:cubicBezTo>
                    <a:pt x="25443" y="8710"/>
                    <a:pt x="25835" y="8840"/>
                    <a:pt x="25965" y="9101"/>
                  </a:cubicBezTo>
                  <a:cubicBezTo>
                    <a:pt x="26389" y="9786"/>
                    <a:pt x="26096" y="10863"/>
                    <a:pt x="25443" y="11287"/>
                  </a:cubicBezTo>
                  <a:cubicBezTo>
                    <a:pt x="24889" y="11841"/>
                    <a:pt x="23812" y="11972"/>
                    <a:pt x="23258" y="12494"/>
                  </a:cubicBezTo>
                  <a:cubicBezTo>
                    <a:pt x="22997" y="12787"/>
                    <a:pt x="22703" y="13179"/>
                    <a:pt x="22834" y="13603"/>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31"/>
            <p:cNvSpPr/>
            <p:nvPr/>
          </p:nvSpPr>
          <p:spPr>
            <a:xfrm>
              <a:off x="6667354" y="1771408"/>
              <a:ext cx="610531" cy="787915"/>
            </a:xfrm>
            <a:custGeom>
              <a:avLst/>
              <a:gdLst/>
              <a:ahLst/>
              <a:cxnLst/>
              <a:rect l="l" t="t" r="r" b="b"/>
              <a:pathLst>
                <a:path w="40645" h="52454" fill="none" extrusionOk="0">
                  <a:moveTo>
                    <a:pt x="3425" y="1208"/>
                  </a:moveTo>
                  <a:cubicBezTo>
                    <a:pt x="979" y="2578"/>
                    <a:pt x="0" y="5970"/>
                    <a:pt x="555" y="8841"/>
                  </a:cubicBezTo>
                  <a:cubicBezTo>
                    <a:pt x="979" y="11679"/>
                    <a:pt x="2740" y="14256"/>
                    <a:pt x="4502" y="16572"/>
                  </a:cubicBezTo>
                  <a:cubicBezTo>
                    <a:pt x="9525" y="23520"/>
                    <a:pt x="15103" y="29913"/>
                    <a:pt x="20681" y="36568"/>
                  </a:cubicBezTo>
                  <a:cubicBezTo>
                    <a:pt x="25444" y="41983"/>
                    <a:pt x="30174" y="47561"/>
                    <a:pt x="36437" y="51247"/>
                  </a:cubicBezTo>
                  <a:cubicBezTo>
                    <a:pt x="37383" y="51932"/>
                    <a:pt x="38883" y="52454"/>
                    <a:pt x="39699" y="51638"/>
                  </a:cubicBezTo>
                  <a:cubicBezTo>
                    <a:pt x="40645" y="50823"/>
                    <a:pt x="40384" y="49322"/>
                    <a:pt x="39829" y="48115"/>
                  </a:cubicBezTo>
                  <a:cubicBezTo>
                    <a:pt x="33599" y="33567"/>
                    <a:pt x="25574" y="19834"/>
                    <a:pt x="16049" y="7079"/>
                  </a:cubicBezTo>
                  <a:cubicBezTo>
                    <a:pt x="14549" y="5024"/>
                    <a:pt x="12918" y="3002"/>
                    <a:pt x="10765" y="1632"/>
                  </a:cubicBezTo>
                  <a:cubicBezTo>
                    <a:pt x="8579" y="262"/>
                    <a:pt x="5709" y="1"/>
                    <a:pt x="3425" y="1208"/>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1"/>
            <p:cNvSpPr/>
            <p:nvPr/>
          </p:nvSpPr>
          <p:spPr>
            <a:xfrm>
              <a:off x="6763384" y="1887536"/>
              <a:ext cx="98012" cy="75962"/>
            </a:xfrm>
            <a:custGeom>
              <a:avLst/>
              <a:gdLst/>
              <a:ahLst/>
              <a:cxnLst/>
              <a:rect l="l" t="t" r="r" b="b"/>
              <a:pathLst>
                <a:path w="6525" h="5057" fill="none" extrusionOk="0">
                  <a:moveTo>
                    <a:pt x="1" y="5057"/>
                  </a:moveTo>
                  <a:cubicBezTo>
                    <a:pt x="2056" y="3263"/>
                    <a:pt x="4209" y="1632"/>
                    <a:pt x="6525"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31"/>
            <p:cNvSpPr/>
            <p:nvPr/>
          </p:nvSpPr>
          <p:spPr>
            <a:xfrm>
              <a:off x="6892250" y="1981613"/>
              <a:ext cx="44613" cy="30883"/>
            </a:xfrm>
            <a:custGeom>
              <a:avLst/>
              <a:gdLst/>
              <a:ahLst/>
              <a:cxnLst/>
              <a:rect l="l" t="t" r="r" b="b"/>
              <a:pathLst>
                <a:path w="2970" h="2056" fill="none" extrusionOk="0">
                  <a:moveTo>
                    <a:pt x="1" y="2056"/>
                  </a:moveTo>
                  <a:cubicBezTo>
                    <a:pt x="816" y="1371"/>
                    <a:pt x="1893" y="555"/>
                    <a:pt x="2969"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31"/>
            <p:cNvSpPr/>
            <p:nvPr/>
          </p:nvSpPr>
          <p:spPr>
            <a:xfrm>
              <a:off x="6973589" y="2142819"/>
              <a:ext cx="75962" cy="49014"/>
            </a:xfrm>
            <a:custGeom>
              <a:avLst/>
              <a:gdLst/>
              <a:ahLst/>
              <a:cxnLst/>
              <a:rect l="l" t="t" r="r" b="b"/>
              <a:pathLst>
                <a:path w="5057" h="3263" fill="none" extrusionOk="0">
                  <a:moveTo>
                    <a:pt x="1" y="3263"/>
                  </a:moveTo>
                  <a:cubicBezTo>
                    <a:pt x="1371" y="2186"/>
                    <a:pt x="2741" y="1110"/>
                    <a:pt x="4372" y="131"/>
                  </a:cubicBezTo>
                  <a:cubicBezTo>
                    <a:pt x="4633" y="131"/>
                    <a:pt x="4763" y="1"/>
                    <a:pt x="5057"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1"/>
            <p:cNvSpPr/>
            <p:nvPr/>
          </p:nvSpPr>
          <p:spPr>
            <a:xfrm>
              <a:off x="7065713" y="2249154"/>
              <a:ext cx="47046" cy="34804"/>
            </a:xfrm>
            <a:custGeom>
              <a:avLst/>
              <a:gdLst/>
              <a:ahLst/>
              <a:cxnLst/>
              <a:rect l="l" t="t" r="r" b="b"/>
              <a:pathLst>
                <a:path w="3132" h="2317" fill="none" extrusionOk="0">
                  <a:moveTo>
                    <a:pt x="0" y="2316"/>
                  </a:moveTo>
                  <a:cubicBezTo>
                    <a:pt x="1077" y="1501"/>
                    <a:pt x="2023" y="685"/>
                    <a:pt x="3132"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1"/>
            <p:cNvSpPr/>
            <p:nvPr/>
          </p:nvSpPr>
          <p:spPr>
            <a:xfrm>
              <a:off x="7143132" y="2387813"/>
              <a:ext cx="32836" cy="22562"/>
            </a:xfrm>
            <a:custGeom>
              <a:avLst/>
              <a:gdLst/>
              <a:ahLst/>
              <a:cxnLst/>
              <a:rect l="l" t="t" r="r" b="b"/>
              <a:pathLst>
                <a:path w="2186" h="1502" fill="none" extrusionOk="0">
                  <a:moveTo>
                    <a:pt x="0" y="1501"/>
                  </a:moveTo>
                  <a:cubicBezTo>
                    <a:pt x="685" y="947"/>
                    <a:pt x="1501" y="555"/>
                    <a:pt x="218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1"/>
            <p:cNvSpPr/>
            <p:nvPr/>
          </p:nvSpPr>
          <p:spPr>
            <a:xfrm>
              <a:off x="7022588" y="2251106"/>
              <a:ext cx="30883" cy="16193"/>
            </a:xfrm>
            <a:custGeom>
              <a:avLst/>
              <a:gdLst/>
              <a:ahLst/>
              <a:cxnLst/>
              <a:rect l="l" t="t" r="r" b="b"/>
              <a:pathLst>
                <a:path w="2056" h="1078" fill="none" extrusionOk="0">
                  <a:moveTo>
                    <a:pt x="1" y="1077"/>
                  </a:moveTo>
                  <a:cubicBezTo>
                    <a:pt x="555" y="686"/>
                    <a:pt x="1240" y="425"/>
                    <a:pt x="205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1"/>
            <p:cNvSpPr/>
            <p:nvPr/>
          </p:nvSpPr>
          <p:spPr>
            <a:xfrm>
              <a:off x="6979958" y="2122736"/>
              <a:ext cx="30403" cy="24514"/>
            </a:xfrm>
            <a:custGeom>
              <a:avLst/>
              <a:gdLst/>
              <a:ahLst/>
              <a:cxnLst/>
              <a:rect l="l" t="t" r="r" b="b"/>
              <a:pathLst>
                <a:path w="2024" h="1632" fill="none" extrusionOk="0">
                  <a:moveTo>
                    <a:pt x="1" y="1631"/>
                  </a:moveTo>
                  <a:cubicBezTo>
                    <a:pt x="686" y="946"/>
                    <a:pt x="1371" y="522"/>
                    <a:pt x="2023"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1"/>
            <p:cNvSpPr/>
            <p:nvPr/>
          </p:nvSpPr>
          <p:spPr>
            <a:xfrm>
              <a:off x="7145085" y="2351072"/>
              <a:ext cx="20594" cy="14225"/>
            </a:xfrm>
            <a:custGeom>
              <a:avLst/>
              <a:gdLst/>
              <a:ahLst/>
              <a:cxnLst/>
              <a:rect l="l" t="t" r="r" b="b"/>
              <a:pathLst>
                <a:path w="1371" h="947" fill="none" extrusionOk="0">
                  <a:moveTo>
                    <a:pt x="1" y="946"/>
                  </a:moveTo>
                  <a:cubicBezTo>
                    <a:pt x="425" y="555"/>
                    <a:pt x="816" y="294"/>
                    <a:pt x="1371"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31"/>
            <p:cNvSpPr/>
            <p:nvPr/>
          </p:nvSpPr>
          <p:spPr>
            <a:xfrm>
              <a:off x="6802093" y="1924293"/>
              <a:ext cx="104381" cy="69593"/>
            </a:xfrm>
            <a:custGeom>
              <a:avLst/>
              <a:gdLst/>
              <a:ahLst/>
              <a:cxnLst/>
              <a:rect l="l" t="t" r="r" b="b"/>
              <a:pathLst>
                <a:path w="6949" h="4633" fill="none" extrusionOk="0">
                  <a:moveTo>
                    <a:pt x="1" y="4632"/>
                  </a:moveTo>
                  <a:cubicBezTo>
                    <a:pt x="2186" y="2871"/>
                    <a:pt x="4372" y="1109"/>
                    <a:pt x="6949"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31"/>
            <p:cNvSpPr/>
            <p:nvPr/>
          </p:nvSpPr>
          <p:spPr>
            <a:xfrm>
              <a:off x="6733012" y="1899793"/>
              <a:ext cx="67144" cy="49014"/>
            </a:xfrm>
            <a:custGeom>
              <a:avLst/>
              <a:gdLst/>
              <a:ahLst/>
              <a:cxnLst/>
              <a:rect l="l" t="t" r="r" b="b"/>
              <a:pathLst>
                <a:path w="4470" h="3263" fill="none" extrusionOk="0">
                  <a:moveTo>
                    <a:pt x="0" y="3262"/>
                  </a:moveTo>
                  <a:cubicBezTo>
                    <a:pt x="1207" y="1925"/>
                    <a:pt x="2838" y="816"/>
                    <a:pt x="4469"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31"/>
            <p:cNvSpPr/>
            <p:nvPr/>
          </p:nvSpPr>
          <p:spPr>
            <a:xfrm>
              <a:off x="6530648" y="1869406"/>
              <a:ext cx="251378" cy="934911"/>
            </a:xfrm>
            <a:custGeom>
              <a:avLst/>
              <a:gdLst/>
              <a:ahLst/>
              <a:cxnLst/>
              <a:rect l="l" t="t" r="r" b="b"/>
              <a:pathLst>
                <a:path w="16735" h="62240" fill="none" extrusionOk="0">
                  <a:moveTo>
                    <a:pt x="7470" y="131"/>
                  </a:moveTo>
                  <a:cubicBezTo>
                    <a:pt x="4632" y="1"/>
                    <a:pt x="2055" y="2317"/>
                    <a:pt x="946" y="5155"/>
                  </a:cubicBezTo>
                  <a:cubicBezTo>
                    <a:pt x="0" y="7895"/>
                    <a:pt x="0" y="10863"/>
                    <a:pt x="294" y="13864"/>
                  </a:cubicBezTo>
                  <a:cubicBezTo>
                    <a:pt x="1109" y="22280"/>
                    <a:pt x="2447" y="30729"/>
                    <a:pt x="3947" y="39275"/>
                  </a:cubicBezTo>
                  <a:cubicBezTo>
                    <a:pt x="5187" y="46354"/>
                    <a:pt x="6394" y="53563"/>
                    <a:pt x="9786" y="60087"/>
                  </a:cubicBezTo>
                  <a:cubicBezTo>
                    <a:pt x="10341" y="61033"/>
                    <a:pt x="11287" y="62239"/>
                    <a:pt x="12363" y="61978"/>
                  </a:cubicBezTo>
                  <a:cubicBezTo>
                    <a:pt x="13733" y="61848"/>
                    <a:pt x="14157" y="60217"/>
                    <a:pt x="14418" y="58977"/>
                  </a:cubicBezTo>
                  <a:cubicBezTo>
                    <a:pt x="16604" y="43353"/>
                    <a:pt x="16734" y="27467"/>
                    <a:pt x="15103" y="11679"/>
                  </a:cubicBezTo>
                  <a:cubicBezTo>
                    <a:pt x="14973" y="9102"/>
                    <a:pt x="14679" y="6525"/>
                    <a:pt x="13472" y="4339"/>
                  </a:cubicBezTo>
                  <a:cubicBezTo>
                    <a:pt x="12233" y="2023"/>
                    <a:pt x="10080" y="131"/>
                    <a:pt x="7470" y="131"/>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1"/>
            <p:cNvSpPr/>
            <p:nvPr/>
          </p:nvSpPr>
          <p:spPr>
            <a:xfrm>
              <a:off x="6571805" y="2118320"/>
              <a:ext cx="124465" cy="14225"/>
            </a:xfrm>
            <a:custGeom>
              <a:avLst/>
              <a:gdLst/>
              <a:ahLst/>
              <a:cxnLst/>
              <a:rect l="l" t="t" r="r" b="b"/>
              <a:pathLst>
                <a:path w="8286" h="947" fill="none" extrusionOk="0">
                  <a:moveTo>
                    <a:pt x="0" y="947"/>
                  </a:moveTo>
                  <a:cubicBezTo>
                    <a:pt x="2838" y="425"/>
                    <a:pt x="5546" y="131"/>
                    <a:pt x="828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1"/>
            <p:cNvSpPr/>
            <p:nvPr/>
          </p:nvSpPr>
          <p:spPr>
            <a:xfrm>
              <a:off x="6675676" y="2147236"/>
              <a:ext cx="52934" cy="3936"/>
            </a:xfrm>
            <a:custGeom>
              <a:avLst/>
              <a:gdLst/>
              <a:ahLst/>
              <a:cxnLst/>
              <a:rect l="l" t="t" r="r" b="b"/>
              <a:pathLst>
                <a:path w="3524" h="262" fill="none" extrusionOk="0">
                  <a:moveTo>
                    <a:pt x="1" y="261"/>
                  </a:moveTo>
                  <a:cubicBezTo>
                    <a:pt x="1077" y="0"/>
                    <a:pt x="2447" y="0"/>
                    <a:pt x="3524"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1"/>
            <p:cNvSpPr/>
            <p:nvPr/>
          </p:nvSpPr>
          <p:spPr>
            <a:xfrm>
              <a:off x="6626677" y="2279526"/>
              <a:ext cx="92139" cy="8352"/>
            </a:xfrm>
            <a:custGeom>
              <a:avLst/>
              <a:gdLst/>
              <a:ahLst/>
              <a:cxnLst/>
              <a:rect l="l" t="t" r="r" b="b"/>
              <a:pathLst>
                <a:path w="6134" h="556" fill="none" extrusionOk="0">
                  <a:moveTo>
                    <a:pt x="1" y="555"/>
                  </a:moveTo>
                  <a:cubicBezTo>
                    <a:pt x="1762" y="294"/>
                    <a:pt x="3524" y="1"/>
                    <a:pt x="5448" y="164"/>
                  </a:cubicBezTo>
                  <a:cubicBezTo>
                    <a:pt x="5579" y="1"/>
                    <a:pt x="5840" y="164"/>
                    <a:pt x="6133" y="164"/>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1"/>
            <p:cNvSpPr/>
            <p:nvPr/>
          </p:nvSpPr>
          <p:spPr>
            <a:xfrm>
              <a:off x="6684013" y="2467680"/>
              <a:ext cx="59303" cy="5903"/>
            </a:xfrm>
            <a:custGeom>
              <a:avLst/>
              <a:gdLst/>
              <a:ahLst/>
              <a:cxnLst/>
              <a:rect l="l" t="t" r="r" b="b"/>
              <a:pathLst>
                <a:path w="3948" h="393" fill="none" extrusionOk="0">
                  <a:moveTo>
                    <a:pt x="0" y="392"/>
                  </a:moveTo>
                  <a:cubicBezTo>
                    <a:pt x="1207" y="131"/>
                    <a:pt x="2577" y="1"/>
                    <a:pt x="3947"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31"/>
            <p:cNvSpPr/>
            <p:nvPr/>
          </p:nvSpPr>
          <p:spPr>
            <a:xfrm>
              <a:off x="6655097" y="2436812"/>
              <a:ext cx="32851" cy="1983"/>
            </a:xfrm>
            <a:custGeom>
              <a:avLst/>
              <a:gdLst/>
              <a:ahLst/>
              <a:cxnLst/>
              <a:rect l="l" t="t" r="r" b="b"/>
              <a:pathLst>
                <a:path w="2187" h="132" fill="none" extrusionOk="0">
                  <a:moveTo>
                    <a:pt x="1" y="1"/>
                  </a:moveTo>
                  <a:cubicBezTo>
                    <a:pt x="816" y="1"/>
                    <a:pt x="1501" y="1"/>
                    <a:pt x="2186" y="13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31"/>
            <p:cNvSpPr/>
            <p:nvPr/>
          </p:nvSpPr>
          <p:spPr>
            <a:xfrm>
              <a:off x="6682045" y="2308442"/>
              <a:ext cx="38724" cy="3936"/>
            </a:xfrm>
            <a:custGeom>
              <a:avLst/>
              <a:gdLst/>
              <a:ahLst/>
              <a:cxnLst/>
              <a:rect l="l" t="t" r="r" b="b"/>
              <a:pathLst>
                <a:path w="2578" h="262" fill="none" extrusionOk="0">
                  <a:moveTo>
                    <a:pt x="1" y="261"/>
                  </a:moveTo>
                  <a:cubicBezTo>
                    <a:pt x="816" y="131"/>
                    <a:pt x="1632" y="0"/>
                    <a:pt x="2578"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31"/>
            <p:cNvSpPr/>
            <p:nvPr/>
          </p:nvSpPr>
          <p:spPr>
            <a:xfrm>
              <a:off x="6600225" y="2338814"/>
              <a:ext cx="124465" cy="10304"/>
            </a:xfrm>
            <a:custGeom>
              <a:avLst/>
              <a:gdLst/>
              <a:ahLst/>
              <a:cxnLst/>
              <a:rect l="l" t="t" r="r" b="b"/>
              <a:pathLst>
                <a:path w="8286" h="686" fill="none" extrusionOk="0">
                  <a:moveTo>
                    <a:pt x="0" y="686"/>
                  </a:moveTo>
                  <a:cubicBezTo>
                    <a:pt x="2708" y="294"/>
                    <a:pt x="5578" y="1"/>
                    <a:pt x="8286" y="425"/>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31"/>
            <p:cNvSpPr/>
            <p:nvPr/>
          </p:nvSpPr>
          <p:spPr>
            <a:xfrm>
              <a:off x="6571805" y="2004160"/>
              <a:ext cx="83307" cy="10304"/>
            </a:xfrm>
            <a:custGeom>
              <a:avLst/>
              <a:gdLst/>
              <a:ahLst/>
              <a:cxnLst/>
              <a:rect l="l" t="t" r="r" b="b"/>
              <a:pathLst>
                <a:path w="5546" h="686" fill="none" extrusionOk="0">
                  <a:moveTo>
                    <a:pt x="0" y="685"/>
                  </a:moveTo>
                  <a:cubicBezTo>
                    <a:pt x="1762" y="261"/>
                    <a:pt x="3654" y="0"/>
                    <a:pt x="5546" y="13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31"/>
            <p:cNvSpPr/>
            <p:nvPr/>
          </p:nvSpPr>
          <p:spPr>
            <a:xfrm>
              <a:off x="6586015" y="1852282"/>
              <a:ext cx="439036" cy="870982"/>
            </a:xfrm>
            <a:custGeom>
              <a:avLst/>
              <a:gdLst/>
              <a:ahLst/>
              <a:cxnLst/>
              <a:rect l="l" t="t" r="r" b="b"/>
              <a:pathLst>
                <a:path w="29228" h="57984" extrusionOk="0">
                  <a:moveTo>
                    <a:pt x="6289" y="0"/>
                  </a:moveTo>
                  <a:cubicBezTo>
                    <a:pt x="5812" y="0"/>
                    <a:pt x="5343" y="62"/>
                    <a:pt x="4893" y="195"/>
                  </a:cubicBezTo>
                  <a:cubicBezTo>
                    <a:pt x="2023" y="1010"/>
                    <a:pt x="261" y="3979"/>
                    <a:pt x="131" y="6980"/>
                  </a:cubicBezTo>
                  <a:cubicBezTo>
                    <a:pt x="0" y="9850"/>
                    <a:pt x="946" y="12688"/>
                    <a:pt x="2153" y="15396"/>
                  </a:cubicBezTo>
                  <a:cubicBezTo>
                    <a:pt x="5285" y="23290"/>
                    <a:pt x="9232" y="30890"/>
                    <a:pt x="13179" y="38654"/>
                  </a:cubicBezTo>
                  <a:cubicBezTo>
                    <a:pt x="16441" y="44917"/>
                    <a:pt x="19833" y="51571"/>
                    <a:pt x="24987" y="56725"/>
                  </a:cubicBezTo>
                  <a:cubicBezTo>
                    <a:pt x="25616" y="57354"/>
                    <a:pt x="26498" y="57983"/>
                    <a:pt x="27362" y="57983"/>
                  </a:cubicBezTo>
                  <a:cubicBezTo>
                    <a:pt x="27618" y="57983"/>
                    <a:pt x="27873" y="57928"/>
                    <a:pt x="28119" y="57801"/>
                  </a:cubicBezTo>
                  <a:cubicBezTo>
                    <a:pt x="29228" y="57280"/>
                    <a:pt x="29228" y="55649"/>
                    <a:pt x="28934" y="54409"/>
                  </a:cubicBezTo>
                  <a:cubicBezTo>
                    <a:pt x="26357" y="38784"/>
                    <a:pt x="21888" y="23420"/>
                    <a:pt x="15625" y="8872"/>
                  </a:cubicBezTo>
                  <a:cubicBezTo>
                    <a:pt x="14679" y="6588"/>
                    <a:pt x="13570" y="4272"/>
                    <a:pt x="11809" y="2511"/>
                  </a:cubicBezTo>
                  <a:cubicBezTo>
                    <a:pt x="10389" y="1065"/>
                    <a:pt x="8270" y="0"/>
                    <a:pt x="6289" y="0"/>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31"/>
            <p:cNvSpPr/>
            <p:nvPr/>
          </p:nvSpPr>
          <p:spPr>
            <a:xfrm>
              <a:off x="6675676" y="2116367"/>
              <a:ext cx="116639" cy="49014"/>
            </a:xfrm>
            <a:custGeom>
              <a:avLst/>
              <a:gdLst/>
              <a:ahLst/>
              <a:cxnLst/>
              <a:rect l="l" t="t" r="r" b="b"/>
              <a:pathLst>
                <a:path w="7765" h="3263" fill="none" extrusionOk="0">
                  <a:moveTo>
                    <a:pt x="1" y="3262"/>
                  </a:moveTo>
                  <a:cubicBezTo>
                    <a:pt x="2578" y="2055"/>
                    <a:pt x="5155" y="946"/>
                    <a:pt x="7764"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1"/>
            <p:cNvSpPr/>
            <p:nvPr/>
          </p:nvSpPr>
          <p:spPr>
            <a:xfrm>
              <a:off x="6753095" y="2142819"/>
              <a:ext cx="53430" cy="18641"/>
            </a:xfrm>
            <a:custGeom>
              <a:avLst/>
              <a:gdLst/>
              <a:ahLst/>
              <a:cxnLst/>
              <a:rect l="l" t="t" r="r" b="b"/>
              <a:pathLst>
                <a:path w="3557" h="1241" fill="none" extrusionOk="0">
                  <a:moveTo>
                    <a:pt x="1" y="1240"/>
                  </a:moveTo>
                  <a:cubicBezTo>
                    <a:pt x="1240" y="686"/>
                    <a:pt x="2317" y="425"/>
                    <a:pt x="355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31"/>
            <p:cNvSpPr/>
            <p:nvPr/>
          </p:nvSpPr>
          <p:spPr>
            <a:xfrm>
              <a:off x="6843251" y="2369683"/>
              <a:ext cx="85770" cy="32355"/>
            </a:xfrm>
            <a:custGeom>
              <a:avLst/>
              <a:gdLst/>
              <a:ahLst/>
              <a:cxnLst/>
              <a:rect l="l" t="t" r="r" b="b"/>
              <a:pathLst>
                <a:path w="5710" h="2154" fill="none" extrusionOk="0">
                  <a:moveTo>
                    <a:pt x="1" y="2154"/>
                  </a:moveTo>
                  <a:cubicBezTo>
                    <a:pt x="1632" y="1338"/>
                    <a:pt x="3263" y="523"/>
                    <a:pt x="5024" y="131"/>
                  </a:cubicBezTo>
                  <a:cubicBezTo>
                    <a:pt x="5155" y="131"/>
                    <a:pt x="5416" y="1"/>
                    <a:pt x="5709"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31"/>
            <p:cNvSpPr/>
            <p:nvPr/>
          </p:nvSpPr>
          <p:spPr>
            <a:xfrm>
              <a:off x="6875592" y="2394182"/>
              <a:ext cx="55383" cy="24514"/>
            </a:xfrm>
            <a:custGeom>
              <a:avLst/>
              <a:gdLst/>
              <a:ahLst/>
              <a:cxnLst/>
              <a:rect l="l" t="t" r="r" b="b"/>
              <a:pathLst>
                <a:path w="3687" h="1632" fill="none" extrusionOk="0">
                  <a:moveTo>
                    <a:pt x="1" y="1632"/>
                  </a:moveTo>
                  <a:cubicBezTo>
                    <a:pt x="1240" y="947"/>
                    <a:pt x="2447" y="523"/>
                    <a:pt x="3687"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31"/>
            <p:cNvSpPr/>
            <p:nvPr/>
          </p:nvSpPr>
          <p:spPr>
            <a:xfrm>
              <a:off x="6922638" y="2479937"/>
              <a:ext cx="34804" cy="14225"/>
            </a:xfrm>
            <a:custGeom>
              <a:avLst/>
              <a:gdLst/>
              <a:ahLst/>
              <a:cxnLst/>
              <a:rect l="l" t="t" r="r" b="b"/>
              <a:pathLst>
                <a:path w="2317" h="947" fill="none" extrusionOk="0">
                  <a:moveTo>
                    <a:pt x="0" y="946"/>
                  </a:moveTo>
                  <a:cubicBezTo>
                    <a:pt x="685" y="522"/>
                    <a:pt x="1631" y="261"/>
                    <a:pt x="2316"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1"/>
            <p:cNvSpPr/>
            <p:nvPr/>
          </p:nvSpPr>
          <p:spPr>
            <a:xfrm>
              <a:off x="6875592" y="2322652"/>
              <a:ext cx="32851" cy="8337"/>
            </a:xfrm>
            <a:custGeom>
              <a:avLst/>
              <a:gdLst/>
              <a:ahLst/>
              <a:cxnLst/>
              <a:rect l="l" t="t" r="r" b="b"/>
              <a:pathLst>
                <a:path w="2187" h="555" fill="none" extrusionOk="0">
                  <a:moveTo>
                    <a:pt x="1" y="555"/>
                  </a:moveTo>
                  <a:cubicBezTo>
                    <a:pt x="816" y="261"/>
                    <a:pt x="1501" y="0"/>
                    <a:pt x="2186"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31"/>
            <p:cNvSpPr/>
            <p:nvPr/>
          </p:nvSpPr>
          <p:spPr>
            <a:xfrm>
              <a:off x="6767800" y="2269732"/>
              <a:ext cx="36757" cy="16178"/>
            </a:xfrm>
            <a:custGeom>
              <a:avLst/>
              <a:gdLst/>
              <a:ahLst/>
              <a:cxnLst/>
              <a:rect l="l" t="t" r="r" b="b"/>
              <a:pathLst>
                <a:path w="2447" h="1077" fill="none" extrusionOk="0">
                  <a:moveTo>
                    <a:pt x="0" y="1077"/>
                  </a:moveTo>
                  <a:cubicBezTo>
                    <a:pt x="816" y="653"/>
                    <a:pt x="1468" y="261"/>
                    <a:pt x="2447"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31"/>
            <p:cNvSpPr/>
            <p:nvPr/>
          </p:nvSpPr>
          <p:spPr>
            <a:xfrm>
              <a:off x="6698223" y="2069321"/>
              <a:ext cx="116143" cy="43141"/>
            </a:xfrm>
            <a:custGeom>
              <a:avLst/>
              <a:gdLst/>
              <a:ahLst/>
              <a:cxnLst/>
              <a:rect l="l" t="t" r="r" b="b"/>
              <a:pathLst>
                <a:path w="7732" h="2872" fill="none" extrusionOk="0">
                  <a:moveTo>
                    <a:pt x="0" y="2871"/>
                  </a:moveTo>
                  <a:cubicBezTo>
                    <a:pt x="2447" y="1632"/>
                    <a:pt x="5024" y="425"/>
                    <a:pt x="7731"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31"/>
            <p:cNvSpPr/>
            <p:nvPr/>
          </p:nvSpPr>
          <p:spPr>
            <a:xfrm>
              <a:off x="6633046" y="1979661"/>
              <a:ext cx="77434" cy="34804"/>
            </a:xfrm>
            <a:custGeom>
              <a:avLst/>
              <a:gdLst/>
              <a:ahLst/>
              <a:cxnLst/>
              <a:rect l="l" t="t" r="r" b="b"/>
              <a:pathLst>
                <a:path w="5155" h="2317" fill="none" extrusionOk="0">
                  <a:moveTo>
                    <a:pt x="1" y="2316"/>
                  </a:moveTo>
                  <a:cubicBezTo>
                    <a:pt x="1632" y="1207"/>
                    <a:pt x="3263" y="555"/>
                    <a:pt x="5155"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31"/>
            <p:cNvSpPr/>
            <p:nvPr/>
          </p:nvSpPr>
          <p:spPr>
            <a:xfrm>
              <a:off x="7349401" y="1702537"/>
              <a:ext cx="439051" cy="520165"/>
            </a:xfrm>
            <a:custGeom>
              <a:avLst/>
              <a:gdLst/>
              <a:ahLst/>
              <a:cxnLst/>
              <a:rect l="l" t="t" r="r" b="b"/>
              <a:pathLst>
                <a:path w="29229" h="34629" extrusionOk="0">
                  <a:moveTo>
                    <a:pt x="27920" y="1"/>
                  </a:moveTo>
                  <a:cubicBezTo>
                    <a:pt x="27738" y="1"/>
                    <a:pt x="27545" y="32"/>
                    <a:pt x="27336" y="84"/>
                  </a:cubicBezTo>
                  <a:cubicBezTo>
                    <a:pt x="24890" y="84"/>
                    <a:pt x="22443" y="1324"/>
                    <a:pt x="20649" y="3085"/>
                  </a:cubicBezTo>
                  <a:cubicBezTo>
                    <a:pt x="19291" y="2406"/>
                    <a:pt x="17782" y="1862"/>
                    <a:pt x="16339" y="1862"/>
                  </a:cubicBezTo>
                  <a:cubicBezTo>
                    <a:pt x="15771" y="1862"/>
                    <a:pt x="15214" y="1946"/>
                    <a:pt x="14680" y="2139"/>
                  </a:cubicBezTo>
                  <a:cubicBezTo>
                    <a:pt x="14078" y="1994"/>
                    <a:pt x="13461" y="1918"/>
                    <a:pt x="12850" y="1918"/>
                  </a:cubicBezTo>
                  <a:cubicBezTo>
                    <a:pt x="11671" y="1918"/>
                    <a:pt x="10514" y="2202"/>
                    <a:pt x="9526" y="2824"/>
                  </a:cubicBezTo>
                  <a:cubicBezTo>
                    <a:pt x="7471" y="4031"/>
                    <a:pt x="6264" y="6217"/>
                    <a:pt x="5448" y="8533"/>
                  </a:cubicBezTo>
                  <a:cubicBezTo>
                    <a:pt x="4763" y="10849"/>
                    <a:pt x="4503" y="13295"/>
                    <a:pt x="3687" y="15448"/>
                  </a:cubicBezTo>
                  <a:cubicBezTo>
                    <a:pt x="3002" y="17764"/>
                    <a:pt x="1762" y="19819"/>
                    <a:pt x="947" y="21972"/>
                  </a:cubicBezTo>
                  <a:cubicBezTo>
                    <a:pt x="262" y="24158"/>
                    <a:pt x="1" y="26604"/>
                    <a:pt x="816" y="28790"/>
                  </a:cubicBezTo>
                  <a:cubicBezTo>
                    <a:pt x="1077" y="29181"/>
                    <a:pt x="1501" y="29736"/>
                    <a:pt x="1893" y="30127"/>
                  </a:cubicBezTo>
                  <a:cubicBezTo>
                    <a:pt x="1893" y="30421"/>
                    <a:pt x="1893" y="30682"/>
                    <a:pt x="2056" y="30812"/>
                  </a:cubicBezTo>
                  <a:cubicBezTo>
                    <a:pt x="2628" y="32242"/>
                    <a:pt x="4279" y="33046"/>
                    <a:pt x="5865" y="33046"/>
                  </a:cubicBezTo>
                  <a:cubicBezTo>
                    <a:pt x="6087" y="33046"/>
                    <a:pt x="6308" y="33030"/>
                    <a:pt x="6525" y="32998"/>
                  </a:cubicBezTo>
                  <a:cubicBezTo>
                    <a:pt x="6786" y="32867"/>
                    <a:pt x="7079" y="32704"/>
                    <a:pt x="7471" y="32704"/>
                  </a:cubicBezTo>
                  <a:cubicBezTo>
                    <a:pt x="7471" y="33389"/>
                    <a:pt x="7764" y="34074"/>
                    <a:pt x="8286" y="34335"/>
                  </a:cubicBezTo>
                  <a:cubicBezTo>
                    <a:pt x="8971" y="34629"/>
                    <a:pt x="9656" y="34629"/>
                    <a:pt x="10211" y="34629"/>
                  </a:cubicBezTo>
                  <a:cubicBezTo>
                    <a:pt x="12494" y="34205"/>
                    <a:pt x="14288" y="32704"/>
                    <a:pt x="15626" y="31073"/>
                  </a:cubicBezTo>
                  <a:cubicBezTo>
                    <a:pt x="17126" y="29312"/>
                    <a:pt x="18072" y="27420"/>
                    <a:pt x="19312" y="25658"/>
                  </a:cubicBezTo>
                  <a:cubicBezTo>
                    <a:pt x="20649" y="23473"/>
                    <a:pt x="22280" y="21450"/>
                    <a:pt x="24074" y="19656"/>
                  </a:cubicBezTo>
                  <a:cubicBezTo>
                    <a:pt x="25705" y="18025"/>
                    <a:pt x="27597" y="16394"/>
                    <a:pt x="27989" y="14241"/>
                  </a:cubicBezTo>
                  <a:cubicBezTo>
                    <a:pt x="28543" y="12056"/>
                    <a:pt x="27467" y="9740"/>
                    <a:pt x="25542" y="8533"/>
                  </a:cubicBezTo>
                  <a:cubicBezTo>
                    <a:pt x="25705" y="8109"/>
                    <a:pt x="25542" y="7717"/>
                    <a:pt x="25542" y="7293"/>
                  </a:cubicBezTo>
                  <a:cubicBezTo>
                    <a:pt x="25020" y="5662"/>
                    <a:pt x="23650" y="4716"/>
                    <a:pt x="22280" y="4031"/>
                  </a:cubicBezTo>
                  <a:cubicBezTo>
                    <a:pt x="22574" y="3770"/>
                    <a:pt x="22965" y="3509"/>
                    <a:pt x="23259" y="3216"/>
                  </a:cubicBezTo>
                  <a:cubicBezTo>
                    <a:pt x="24466" y="2139"/>
                    <a:pt x="26227" y="2139"/>
                    <a:pt x="27858" y="2009"/>
                  </a:cubicBezTo>
                  <a:cubicBezTo>
                    <a:pt x="28413" y="1878"/>
                    <a:pt x="28804" y="1878"/>
                    <a:pt x="29098" y="1454"/>
                  </a:cubicBezTo>
                  <a:cubicBezTo>
                    <a:pt x="29228" y="1063"/>
                    <a:pt x="29098" y="508"/>
                    <a:pt x="28674" y="247"/>
                  </a:cubicBezTo>
                  <a:cubicBezTo>
                    <a:pt x="28439" y="71"/>
                    <a:pt x="28192" y="1"/>
                    <a:pt x="27920" y="1"/>
                  </a:cubicBezTo>
                  <a:close/>
                </a:path>
              </a:pathLst>
            </a:custGeom>
            <a:solidFill>
              <a:srgbClr val="DD9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31"/>
            <p:cNvSpPr/>
            <p:nvPr/>
          </p:nvSpPr>
          <p:spPr>
            <a:xfrm>
              <a:off x="7655651" y="1663122"/>
              <a:ext cx="128881" cy="61271"/>
            </a:xfrm>
            <a:custGeom>
              <a:avLst/>
              <a:gdLst/>
              <a:ahLst/>
              <a:cxnLst/>
              <a:rect l="l" t="t" r="r" b="b"/>
              <a:pathLst>
                <a:path w="8580" h="4079" extrusionOk="0">
                  <a:moveTo>
                    <a:pt x="6524" y="1"/>
                  </a:moveTo>
                  <a:cubicBezTo>
                    <a:pt x="4078" y="131"/>
                    <a:pt x="1631" y="1240"/>
                    <a:pt x="0" y="3132"/>
                  </a:cubicBezTo>
                  <a:lnTo>
                    <a:pt x="1631" y="4078"/>
                  </a:lnTo>
                  <a:cubicBezTo>
                    <a:pt x="1892" y="3817"/>
                    <a:pt x="2186" y="3393"/>
                    <a:pt x="2447" y="3132"/>
                  </a:cubicBezTo>
                  <a:cubicBezTo>
                    <a:pt x="3817" y="2186"/>
                    <a:pt x="5578" y="2186"/>
                    <a:pt x="7209" y="2056"/>
                  </a:cubicBezTo>
                  <a:cubicBezTo>
                    <a:pt x="7601" y="2056"/>
                    <a:pt x="8155" y="1893"/>
                    <a:pt x="8416" y="1501"/>
                  </a:cubicBezTo>
                  <a:cubicBezTo>
                    <a:pt x="8579" y="1077"/>
                    <a:pt x="8286" y="555"/>
                    <a:pt x="7894" y="262"/>
                  </a:cubicBezTo>
                  <a:cubicBezTo>
                    <a:pt x="7601" y="131"/>
                    <a:pt x="7079" y="1"/>
                    <a:pt x="6524" y="1"/>
                  </a:cubicBezTo>
                  <a:close/>
                </a:path>
              </a:pathLst>
            </a:custGeom>
            <a:solidFill>
              <a:srgbClr val="EDD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31"/>
            <p:cNvSpPr/>
            <p:nvPr/>
          </p:nvSpPr>
          <p:spPr>
            <a:xfrm>
              <a:off x="7655651" y="1663122"/>
              <a:ext cx="128881" cy="61271"/>
            </a:xfrm>
            <a:custGeom>
              <a:avLst/>
              <a:gdLst/>
              <a:ahLst/>
              <a:cxnLst/>
              <a:rect l="l" t="t" r="r" b="b"/>
              <a:pathLst>
                <a:path w="8580" h="4079" fill="none" extrusionOk="0">
                  <a:moveTo>
                    <a:pt x="0" y="3132"/>
                  </a:moveTo>
                  <a:cubicBezTo>
                    <a:pt x="1631" y="1240"/>
                    <a:pt x="4078" y="131"/>
                    <a:pt x="6524" y="1"/>
                  </a:cubicBezTo>
                  <a:cubicBezTo>
                    <a:pt x="7079" y="1"/>
                    <a:pt x="7601" y="131"/>
                    <a:pt x="7894" y="262"/>
                  </a:cubicBezTo>
                  <a:cubicBezTo>
                    <a:pt x="8286" y="555"/>
                    <a:pt x="8579" y="1077"/>
                    <a:pt x="8416" y="1501"/>
                  </a:cubicBezTo>
                  <a:cubicBezTo>
                    <a:pt x="8155" y="1893"/>
                    <a:pt x="7601" y="2056"/>
                    <a:pt x="7209" y="2056"/>
                  </a:cubicBezTo>
                  <a:cubicBezTo>
                    <a:pt x="5578" y="2186"/>
                    <a:pt x="3817" y="2186"/>
                    <a:pt x="2447" y="3132"/>
                  </a:cubicBezTo>
                  <a:cubicBezTo>
                    <a:pt x="2186" y="3393"/>
                    <a:pt x="1892" y="3817"/>
                    <a:pt x="1631" y="4078"/>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31"/>
            <p:cNvSpPr/>
            <p:nvPr/>
          </p:nvSpPr>
          <p:spPr>
            <a:xfrm>
              <a:off x="7343528" y="1689589"/>
              <a:ext cx="222462" cy="426794"/>
            </a:xfrm>
            <a:custGeom>
              <a:avLst/>
              <a:gdLst/>
              <a:ahLst/>
              <a:cxnLst/>
              <a:rect l="l" t="t" r="r" b="b"/>
              <a:pathLst>
                <a:path w="14810" h="28413" fill="none" extrusionOk="0">
                  <a:moveTo>
                    <a:pt x="14810" y="424"/>
                  </a:moveTo>
                  <a:cubicBezTo>
                    <a:pt x="13179" y="0"/>
                    <a:pt x="10993" y="294"/>
                    <a:pt x="9493" y="1109"/>
                  </a:cubicBezTo>
                  <a:cubicBezTo>
                    <a:pt x="7601" y="2316"/>
                    <a:pt x="6231" y="4502"/>
                    <a:pt x="5546" y="6818"/>
                  </a:cubicBezTo>
                  <a:cubicBezTo>
                    <a:pt x="4894" y="9101"/>
                    <a:pt x="4469" y="11417"/>
                    <a:pt x="3784" y="13733"/>
                  </a:cubicBezTo>
                  <a:cubicBezTo>
                    <a:pt x="2969" y="15919"/>
                    <a:pt x="1762" y="17941"/>
                    <a:pt x="1077" y="20257"/>
                  </a:cubicBezTo>
                  <a:cubicBezTo>
                    <a:pt x="262" y="22443"/>
                    <a:pt x="1" y="24889"/>
                    <a:pt x="947" y="27042"/>
                  </a:cubicBezTo>
                  <a:cubicBezTo>
                    <a:pt x="1207" y="27597"/>
                    <a:pt x="1468" y="28021"/>
                    <a:pt x="2023" y="28412"/>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31"/>
            <p:cNvSpPr/>
            <p:nvPr/>
          </p:nvSpPr>
          <p:spPr>
            <a:xfrm>
              <a:off x="7455735" y="1791987"/>
              <a:ext cx="318507" cy="392005"/>
            </a:xfrm>
            <a:custGeom>
              <a:avLst/>
              <a:gdLst/>
              <a:ahLst/>
              <a:cxnLst/>
              <a:rect l="l" t="t" r="r" b="b"/>
              <a:pathLst>
                <a:path w="21204" h="26097" fill="none" extrusionOk="0">
                  <a:moveTo>
                    <a:pt x="18202" y="1"/>
                  </a:moveTo>
                  <a:cubicBezTo>
                    <a:pt x="20094" y="1077"/>
                    <a:pt x="21203" y="3524"/>
                    <a:pt x="20649" y="5709"/>
                  </a:cubicBezTo>
                  <a:cubicBezTo>
                    <a:pt x="20094" y="7862"/>
                    <a:pt x="18333" y="9493"/>
                    <a:pt x="16702" y="10994"/>
                  </a:cubicBezTo>
                  <a:cubicBezTo>
                    <a:pt x="14940" y="12886"/>
                    <a:pt x="13309" y="14941"/>
                    <a:pt x="11809" y="16963"/>
                  </a:cubicBezTo>
                  <a:cubicBezTo>
                    <a:pt x="10732" y="18888"/>
                    <a:pt x="9786" y="20910"/>
                    <a:pt x="8286" y="22541"/>
                  </a:cubicBezTo>
                  <a:cubicBezTo>
                    <a:pt x="6916" y="24172"/>
                    <a:pt x="5024" y="25673"/>
                    <a:pt x="2838" y="26097"/>
                  </a:cubicBezTo>
                  <a:cubicBezTo>
                    <a:pt x="2316" y="26097"/>
                    <a:pt x="1501" y="26097"/>
                    <a:pt x="946" y="25803"/>
                  </a:cubicBezTo>
                  <a:cubicBezTo>
                    <a:pt x="392" y="25412"/>
                    <a:pt x="131" y="24857"/>
                    <a:pt x="0" y="24172"/>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31"/>
            <p:cNvSpPr/>
            <p:nvPr/>
          </p:nvSpPr>
          <p:spPr>
            <a:xfrm>
              <a:off x="7365579" y="1679299"/>
              <a:ext cx="365538" cy="484114"/>
            </a:xfrm>
            <a:custGeom>
              <a:avLst/>
              <a:gdLst/>
              <a:ahLst/>
              <a:cxnLst/>
              <a:rect l="l" t="t" r="r" b="b"/>
              <a:pathLst>
                <a:path w="24335" h="32229" fill="none" extrusionOk="0">
                  <a:moveTo>
                    <a:pt x="17419" y="18365"/>
                  </a:moveTo>
                  <a:cubicBezTo>
                    <a:pt x="19735" y="15495"/>
                    <a:pt x="22443" y="12787"/>
                    <a:pt x="23813" y="9395"/>
                  </a:cubicBezTo>
                  <a:cubicBezTo>
                    <a:pt x="24204" y="8318"/>
                    <a:pt x="24335" y="7340"/>
                    <a:pt x="24074" y="6133"/>
                  </a:cubicBezTo>
                  <a:cubicBezTo>
                    <a:pt x="23650" y="4632"/>
                    <a:pt x="22182" y="3686"/>
                    <a:pt x="20812" y="2871"/>
                  </a:cubicBezTo>
                  <a:cubicBezTo>
                    <a:pt x="18365" y="1370"/>
                    <a:pt x="15234" y="0"/>
                    <a:pt x="12787" y="1370"/>
                  </a:cubicBezTo>
                  <a:cubicBezTo>
                    <a:pt x="10895" y="2316"/>
                    <a:pt x="9949" y="4632"/>
                    <a:pt x="9264" y="6687"/>
                  </a:cubicBezTo>
                  <a:cubicBezTo>
                    <a:pt x="6948" y="12918"/>
                    <a:pt x="4502" y="18920"/>
                    <a:pt x="1501" y="24889"/>
                  </a:cubicBezTo>
                  <a:cubicBezTo>
                    <a:pt x="816" y="26520"/>
                    <a:pt x="0" y="28282"/>
                    <a:pt x="685" y="29913"/>
                  </a:cubicBezTo>
                  <a:cubicBezTo>
                    <a:pt x="1370" y="31544"/>
                    <a:pt x="3426" y="32229"/>
                    <a:pt x="5057" y="31805"/>
                  </a:cubicBezTo>
                  <a:cubicBezTo>
                    <a:pt x="6818" y="31544"/>
                    <a:pt x="8318" y="30467"/>
                    <a:pt x="9525" y="29097"/>
                  </a:cubicBezTo>
                  <a:cubicBezTo>
                    <a:pt x="12657" y="25966"/>
                    <a:pt x="14679" y="21888"/>
                    <a:pt x="17419" y="18365"/>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31"/>
            <p:cNvSpPr/>
            <p:nvPr/>
          </p:nvSpPr>
          <p:spPr>
            <a:xfrm>
              <a:off x="7535107" y="1716041"/>
              <a:ext cx="67640" cy="71560"/>
            </a:xfrm>
            <a:custGeom>
              <a:avLst/>
              <a:gdLst/>
              <a:ahLst/>
              <a:cxnLst/>
              <a:rect l="l" t="t" r="r" b="b"/>
              <a:pathLst>
                <a:path w="4503" h="4764" fill="none" extrusionOk="0">
                  <a:moveTo>
                    <a:pt x="2871" y="2056"/>
                  </a:moveTo>
                  <a:cubicBezTo>
                    <a:pt x="3393" y="1795"/>
                    <a:pt x="4209" y="1795"/>
                    <a:pt x="4209" y="1110"/>
                  </a:cubicBezTo>
                  <a:cubicBezTo>
                    <a:pt x="4502" y="555"/>
                    <a:pt x="3948" y="1"/>
                    <a:pt x="3393" y="1"/>
                  </a:cubicBezTo>
                  <a:cubicBezTo>
                    <a:pt x="2447" y="1"/>
                    <a:pt x="1632" y="816"/>
                    <a:pt x="1110" y="1632"/>
                  </a:cubicBezTo>
                  <a:cubicBezTo>
                    <a:pt x="555" y="2610"/>
                    <a:pt x="1" y="3426"/>
                    <a:pt x="1" y="4502"/>
                  </a:cubicBezTo>
                  <a:cubicBezTo>
                    <a:pt x="294" y="4763"/>
                    <a:pt x="816" y="4763"/>
                    <a:pt x="1110" y="4633"/>
                  </a:cubicBezTo>
                  <a:cubicBezTo>
                    <a:pt x="1371" y="4241"/>
                    <a:pt x="1501" y="3817"/>
                    <a:pt x="1632" y="3556"/>
                  </a:cubicBezTo>
                  <a:cubicBezTo>
                    <a:pt x="1925" y="3002"/>
                    <a:pt x="2317" y="2447"/>
                    <a:pt x="2871" y="2056"/>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31"/>
            <p:cNvSpPr/>
            <p:nvPr/>
          </p:nvSpPr>
          <p:spPr>
            <a:xfrm>
              <a:off x="5571252" y="2666814"/>
              <a:ext cx="414552" cy="422002"/>
            </a:xfrm>
            <a:custGeom>
              <a:avLst/>
              <a:gdLst/>
              <a:ahLst/>
              <a:cxnLst/>
              <a:rect l="l" t="t" r="r" b="b"/>
              <a:pathLst>
                <a:path w="27598" h="28094" extrusionOk="0">
                  <a:moveTo>
                    <a:pt x="5692" y="1"/>
                  </a:moveTo>
                  <a:cubicBezTo>
                    <a:pt x="4601" y="1"/>
                    <a:pt x="3514" y="103"/>
                    <a:pt x="2447" y="313"/>
                  </a:cubicBezTo>
                  <a:cubicBezTo>
                    <a:pt x="1371" y="607"/>
                    <a:pt x="1" y="1423"/>
                    <a:pt x="131" y="2499"/>
                  </a:cubicBezTo>
                  <a:cubicBezTo>
                    <a:pt x="262" y="3314"/>
                    <a:pt x="1077" y="3739"/>
                    <a:pt x="1893" y="4130"/>
                  </a:cubicBezTo>
                  <a:cubicBezTo>
                    <a:pt x="4633" y="5370"/>
                    <a:pt x="7340" y="6707"/>
                    <a:pt x="9917" y="8338"/>
                  </a:cubicBezTo>
                  <a:cubicBezTo>
                    <a:pt x="16311" y="12840"/>
                    <a:pt x="20258" y="20048"/>
                    <a:pt x="24042" y="26964"/>
                  </a:cubicBezTo>
                  <a:cubicBezTo>
                    <a:pt x="24367" y="27490"/>
                    <a:pt x="24847" y="28093"/>
                    <a:pt x="25363" y="28093"/>
                  </a:cubicBezTo>
                  <a:cubicBezTo>
                    <a:pt x="25518" y="28093"/>
                    <a:pt x="25677" y="28038"/>
                    <a:pt x="25836" y="27910"/>
                  </a:cubicBezTo>
                  <a:cubicBezTo>
                    <a:pt x="25966" y="27910"/>
                    <a:pt x="26227" y="27649"/>
                    <a:pt x="26227" y="27388"/>
                  </a:cubicBezTo>
                  <a:cubicBezTo>
                    <a:pt x="27597" y="24941"/>
                    <a:pt x="27304" y="21810"/>
                    <a:pt x="26651" y="18939"/>
                  </a:cubicBezTo>
                  <a:cubicBezTo>
                    <a:pt x="25412" y="13525"/>
                    <a:pt x="22574" y="8207"/>
                    <a:pt x="18203" y="4685"/>
                  </a:cubicBezTo>
                  <a:cubicBezTo>
                    <a:pt x="14714" y="1720"/>
                    <a:pt x="10170" y="1"/>
                    <a:pt x="5692"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31"/>
            <p:cNvSpPr/>
            <p:nvPr/>
          </p:nvSpPr>
          <p:spPr>
            <a:xfrm>
              <a:off x="5734426" y="2713350"/>
              <a:ext cx="79882" cy="83472"/>
            </a:xfrm>
            <a:custGeom>
              <a:avLst/>
              <a:gdLst/>
              <a:ahLst/>
              <a:cxnLst/>
              <a:rect l="l" t="t" r="r" b="b"/>
              <a:pathLst>
                <a:path w="5318" h="5557" extrusionOk="0">
                  <a:moveTo>
                    <a:pt x="2309" y="0"/>
                  </a:moveTo>
                  <a:cubicBezTo>
                    <a:pt x="2091" y="0"/>
                    <a:pt x="1861" y="32"/>
                    <a:pt x="1631" y="86"/>
                  </a:cubicBezTo>
                  <a:cubicBezTo>
                    <a:pt x="1109" y="216"/>
                    <a:pt x="685" y="477"/>
                    <a:pt x="424" y="902"/>
                  </a:cubicBezTo>
                  <a:cubicBezTo>
                    <a:pt x="424" y="1162"/>
                    <a:pt x="294" y="1293"/>
                    <a:pt x="294" y="1587"/>
                  </a:cubicBezTo>
                  <a:cubicBezTo>
                    <a:pt x="131" y="2108"/>
                    <a:pt x="0" y="2402"/>
                    <a:pt x="131" y="2924"/>
                  </a:cubicBezTo>
                  <a:cubicBezTo>
                    <a:pt x="131" y="3478"/>
                    <a:pt x="294" y="4033"/>
                    <a:pt x="685" y="4424"/>
                  </a:cubicBezTo>
                  <a:cubicBezTo>
                    <a:pt x="946" y="4718"/>
                    <a:pt x="1240" y="4979"/>
                    <a:pt x="1631" y="5109"/>
                  </a:cubicBezTo>
                  <a:cubicBezTo>
                    <a:pt x="1925" y="5370"/>
                    <a:pt x="2316" y="5534"/>
                    <a:pt x="2577" y="5534"/>
                  </a:cubicBezTo>
                  <a:cubicBezTo>
                    <a:pt x="2695" y="5549"/>
                    <a:pt x="2809" y="5557"/>
                    <a:pt x="2922" y="5557"/>
                  </a:cubicBezTo>
                  <a:cubicBezTo>
                    <a:pt x="3747" y="5557"/>
                    <a:pt x="4434" y="5142"/>
                    <a:pt x="4893" y="4424"/>
                  </a:cubicBezTo>
                  <a:cubicBezTo>
                    <a:pt x="5317" y="3739"/>
                    <a:pt x="5317" y="2793"/>
                    <a:pt x="5024" y="1978"/>
                  </a:cubicBezTo>
                  <a:cubicBezTo>
                    <a:pt x="4763" y="1162"/>
                    <a:pt x="3947" y="477"/>
                    <a:pt x="3132" y="216"/>
                  </a:cubicBezTo>
                  <a:cubicBezTo>
                    <a:pt x="2903" y="64"/>
                    <a:pt x="2617" y="0"/>
                    <a:pt x="2309"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31"/>
            <p:cNvSpPr/>
            <p:nvPr/>
          </p:nvSpPr>
          <p:spPr>
            <a:xfrm>
              <a:off x="5650638" y="2681805"/>
              <a:ext cx="75962" cy="70464"/>
            </a:xfrm>
            <a:custGeom>
              <a:avLst/>
              <a:gdLst/>
              <a:ahLst/>
              <a:cxnLst/>
              <a:rect l="l" t="t" r="r" b="b"/>
              <a:pathLst>
                <a:path w="5057" h="4691" extrusionOk="0">
                  <a:moveTo>
                    <a:pt x="2186" y="0"/>
                  </a:moveTo>
                  <a:cubicBezTo>
                    <a:pt x="1631" y="0"/>
                    <a:pt x="1240" y="294"/>
                    <a:pt x="979" y="425"/>
                  </a:cubicBezTo>
                  <a:cubicBezTo>
                    <a:pt x="555" y="686"/>
                    <a:pt x="294" y="1240"/>
                    <a:pt x="163" y="1631"/>
                  </a:cubicBezTo>
                  <a:cubicBezTo>
                    <a:pt x="163" y="2316"/>
                    <a:pt x="0" y="3002"/>
                    <a:pt x="424" y="3556"/>
                  </a:cubicBezTo>
                  <a:cubicBezTo>
                    <a:pt x="979" y="4372"/>
                    <a:pt x="1925" y="4633"/>
                    <a:pt x="2871" y="4633"/>
                  </a:cubicBezTo>
                  <a:cubicBezTo>
                    <a:pt x="2958" y="4676"/>
                    <a:pt x="3049" y="4691"/>
                    <a:pt x="3140" y="4691"/>
                  </a:cubicBezTo>
                  <a:cubicBezTo>
                    <a:pt x="3324" y="4691"/>
                    <a:pt x="3512" y="4633"/>
                    <a:pt x="3686" y="4633"/>
                  </a:cubicBezTo>
                  <a:cubicBezTo>
                    <a:pt x="4078" y="4502"/>
                    <a:pt x="4241" y="4078"/>
                    <a:pt x="4371" y="3687"/>
                  </a:cubicBezTo>
                  <a:cubicBezTo>
                    <a:pt x="4763" y="2871"/>
                    <a:pt x="5056" y="1925"/>
                    <a:pt x="4502" y="1110"/>
                  </a:cubicBezTo>
                  <a:cubicBezTo>
                    <a:pt x="3947" y="294"/>
                    <a:pt x="3001" y="0"/>
                    <a:pt x="2186"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31"/>
            <p:cNvSpPr/>
            <p:nvPr/>
          </p:nvSpPr>
          <p:spPr>
            <a:xfrm>
              <a:off x="5861324" y="2872904"/>
              <a:ext cx="77434" cy="68781"/>
            </a:xfrm>
            <a:custGeom>
              <a:avLst/>
              <a:gdLst/>
              <a:ahLst/>
              <a:cxnLst/>
              <a:rect l="l" t="t" r="r" b="b"/>
              <a:pathLst>
                <a:path w="5155" h="4579" extrusionOk="0">
                  <a:moveTo>
                    <a:pt x="2631" y="0"/>
                  </a:moveTo>
                  <a:cubicBezTo>
                    <a:pt x="2292" y="0"/>
                    <a:pt x="1958" y="65"/>
                    <a:pt x="1632" y="196"/>
                  </a:cubicBezTo>
                  <a:cubicBezTo>
                    <a:pt x="816" y="457"/>
                    <a:pt x="262" y="1011"/>
                    <a:pt x="1" y="1827"/>
                  </a:cubicBezTo>
                  <a:lnTo>
                    <a:pt x="1" y="2512"/>
                  </a:lnTo>
                  <a:cubicBezTo>
                    <a:pt x="1" y="3197"/>
                    <a:pt x="1" y="3197"/>
                    <a:pt x="523" y="3719"/>
                  </a:cubicBezTo>
                  <a:cubicBezTo>
                    <a:pt x="977" y="4280"/>
                    <a:pt x="1694" y="4578"/>
                    <a:pt x="2386" y="4578"/>
                  </a:cubicBezTo>
                  <a:cubicBezTo>
                    <a:pt x="2539" y="4578"/>
                    <a:pt x="2691" y="4564"/>
                    <a:pt x="2839" y="4534"/>
                  </a:cubicBezTo>
                  <a:cubicBezTo>
                    <a:pt x="3654" y="4404"/>
                    <a:pt x="4470" y="3882"/>
                    <a:pt x="4894" y="3067"/>
                  </a:cubicBezTo>
                  <a:cubicBezTo>
                    <a:pt x="5155" y="2381"/>
                    <a:pt x="5024" y="1272"/>
                    <a:pt x="4470" y="750"/>
                  </a:cubicBezTo>
                  <a:cubicBezTo>
                    <a:pt x="4209" y="457"/>
                    <a:pt x="3915" y="326"/>
                    <a:pt x="3654" y="196"/>
                  </a:cubicBezTo>
                  <a:cubicBezTo>
                    <a:pt x="3312" y="65"/>
                    <a:pt x="2969" y="0"/>
                    <a:pt x="2631"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31"/>
            <p:cNvSpPr/>
            <p:nvPr/>
          </p:nvSpPr>
          <p:spPr>
            <a:xfrm>
              <a:off x="5809877" y="2790092"/>
              <a:ext cx="85770" cy="75466"/>
            </a:xfrm>
            <a:custGeom>
              <a:avLst/>
              <a:gdLst/>
              <a:ahLst/>
              <a:cxnLst/>
              <a:rect l="l" t="t" r="r" b="b"/>
              <a:pathLst>
                <a:path w="5710" h="5024" extrusionOk="0">
                  <a:moveTo>
                    <a:pt x="3002" y="0"/>
                  </a:moveTo>
                  <a:cubicBezTo>
                    <a:pt x="2186" y="0"/>
                    <a:pt x="1371" y="261"/>
                    <a:pt x="816" y="816"/>
                  </a:cubicBezTo>
                  <a:cubicBezTo>
                    <a:pt x="686" y="946"/>
                    <a:pt x="425" y="1077"/>
                    <a:pt x="425" y="1371"/>
                  </a:cubicBezTo>
                  <a:cubicBezTo>
                    <a:pt x="1" y="2056"/>
                    <a:pt x="1" y="2186"/>
                    <a:pt x="294" y="3002"/>
                  </a:cubicBezTo>
                  <a:cubicBezTo>
                    <a:pt x="555" y="3817"/>
                    <a:pt x="1240" y="4633"/>
                    <a:pt x="2056" y="4893"/>
                  </a:cubicBezTo>
                  <a:cubicBezTo>
                    <a:pt x="2371" y="4980"/>
                    <a:pt x="2686" y="5024"/>
                    <a:pt x="2992" y="5024"/>
                  </a:cubicBezTo>
                  <a:cubicBezTo>
                    <a:pt x="3603" y="5024"/>
                    <a:pt x="4176" y="4850"/>
                    <a:pt x="4633" y="4502"/>
                  </a:cubicBezTo>
                  <a:cubicBezTo>
                    <a:pt x="5448" y="3947"/>
                    <a:pt x="5709" y="2871"/>
                    <a:pt x="5448" y="2056"/>
                  </a:cubicBezTo>
                  <a:cubicBezTo>
                    <a:pt x="5448" y="1631"/>
                    <a:pt x="5318" y="1501"/>
                    <a:pt x="5057" y="1240"/>
                  </a:cubicBezTo>
                  <a:cubicBezTo>
                    <a:pt x="4633" y="555"/>
                    <a:pt x="3817" y="131"/>
                    <a:pt x="3002"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31"/>
            <p:cNvSpPr/>
            <p:nvPr/>
          </p:nvSpPr>
          <p:spPr>
            <a:xfrm>
              <a:off x="5900033" y="2953251"/>
              <a:ext cx="67144" cy="62908"/>
            </a:xfrm>
            <a:custGeom>
              <a:avLst/>
              <a:gdLst/>
              <a:ahLst/>
              <a:cxnLst/>
              <a:rect l="l" t="t" r="r" b="b"/>
              <a:pathLst>
                <a:path w="4470" h="4188" extrusionOk="0">
                  <a:moveTo>
                    <a:pt x="2154" y="1"/>
                  </a:moveTo>
                  <a:cubicBezTo>
                    <a:pt x="1338" y="164"/>
                    <a:pt x="523" y="425"/>
                    <a:pt x="131" y="1110"/>
                  </a:cubicBezTo>
                  <a:cubicBezTo>
                    <a:pt x="1" y="1240"/>
                    <a:pt x="1" y="1501"/>
                    <a:pt x="1" y="1795"/>
                  </a:cubicBezTo>
                  <a:cubicBezTo>
                    <a:pt x="1" y="2871"/>
                    <a:pt x="947" y="3948"/>
                    <a:pt x="2154" y="4078"/>
                  </a:cubicBezTo>
                  <a:cubicBezTo>
                    <a:pt x="2335" y="4148"/>
                    <a:pt x="2486" y="4188"/>
                    <a:pt x="2633" y="4188"/>
                  </a:cubicBezTo>
                  <a:cubicBezTo>
                    <a:pt x="2830" y="4188"/>
                    <a:pt x="3020" y="4116"/>
                    <a:pt x="3263" y="3948"/>
                  </a:cubicBezTo>
                  <a:cubicBezTo>
                    <a:pt x="3785" y="3817"/>
                    <a:pt x="4209" y="3263"/>
                    <a:pt x="4209" y="2741"/>
                  </a:cubicBezTo>
                  <a:cubicBezTo>
                    <a:pt x="4470" y="2186"/>
                    <a:pt x="4209" y="1501"/>
                    <a:pt x="3948" y="1110"/>
                  </a:cubicBezTo>
                  <a:cubicBezTo>
                    <a:pt x="3785" y="686"/>
                    <a:pt x="3524" y="425"/>
                    <a:pt x="3132" y="294"/>
                  </a:cubicBezTo>
                  <a:cubicBezTo>
                    <a:pt x="2839" y="164"/>
                    <a:pt x="2447" y="164"/>
                    <a:pt x="2154" y="1"/>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31"/>
            <p:cNvSpPr/>
            <p:nvPr/>
          </p:nvSpPr>
          <p:spPr>
            <a:xfrm>
              <a:off x="6836882" y="3533125"/>
              <a:ext cx="45093" cy="40962"/>
            </a:xfrm>
            <a:custGeom>
              <a:avLst/>
              <a:gdLst/>
              <a:ahLst/>
              <a:cxnLst/>
              <a:rect l="l" t="t" r="r" b="b"/>
              <a:pathLst>
                <a:path w="3002" h="2727" extrusionOk="0">
                  <a:moveTo>
                    <a:pt x="1441" y="1"/>
                  </a:moveTo>
                  <a:cubicBezTo>
                    <a:pt x="1126" y="1"/>
                    <a:pt x="813" y="98"/>
                    <a:pt x="555" y="280"/>
                  </a:cubicBezTo>
                  <a:cubicBezTo>
                    <a:pt x="1" y="965"/>
                    <a:pt x="1" y="1780"/>
                    <a:pt x="555" y="2335"/>
                  </a:cubicBezTo>
                  <a:cubicBezTo>
                    <a:pt x="751" y="2596"/>
                    <a:pt x="1094" y="2726"/>
                    <a:pt x="1452" y="2726"/>
                  </a:cubicBezTo>
                  <a:cubicBezTo>
                    <a:pt x="1811" y="2726"/>
                    <a:pt x="2186" y="2596"/>
                    <a:pt x="2447" y="2335"/>
                  </a:cubicBezTo>
                  <a:cubicBezTo>
                    <a:pt x="3002" y="1780"/>
                    <a:pt x="3002" y="965"/>
                    <a:pt x="2447" y="410"/>
                  </a:cubicBezTo>
                  <a:cubicBezTo>
                    <a:pt x="2168" y="131"/>
                    <a:pt x="1804" y="1"/>
                    <a:pt x="1441" y="1"/>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31"/>
            <p:cNvSpPr/>
            <p:nvPr/>
          </p:nvSpPr>
          <p:spPr>
            <a:xfrm>
              <a:off x="6794252" y="3413136"/>
              <a:ext cx="44613" cy="42735"/>
            </a:xfrm>
            <a:custGeom>
              <a:avLst/>
              <a:gdLst/>
              <a:ahLst/>
              <a:cxnLst/>
              <a:rect l="l" t="t" r="r" b="b"/>
              <a:pathLst>
                <a:path w="2970" h="2845" extrusionOk="0">
                  <a:moveTo>
                    <a:pt x="1513" y="1"/>
                  </a:moveTo>
                  <a:cubicBezTo>
                    <a:pt x="1190" y="1"/>
                    <a:pt x="842" y="131"/>
                    <a:pt x="523" y="374"/>
                  </a:cubicBezTo>
                  <a:cubicBezTo>
                    <a:pt x="1" y="928"/>
                    <a:pt x="1" y="1874"/>
                    <a:pt x="523" y="2429"/>
                  </a:cubicBezTo>
                  <a:cubicBezTo>
                    <a:pt x="735" y="2706"/>
                    <a:pt x="1077" y="2845"/>
                    <a:pt x="1436" y="2845"/>
                  </a:cubicBezTo>
                  <a:cubicBezTo>
                    <a:pt x="1795" y="2845"/>
                    <a:pt x="2170" y="2706"/>
                    <a:pt x="2447" y="2429"/>
                  </a:cubicBezTo>
                  <a:cubicBezTo>
                    <a:pt x="2969" y="1874"/>
                    <a:pt x="2969" y="1059"/>
                    <a:pt x="2447" y="537"/>
                  </a:cubicBezTo>
                  <a:cubicBezTo>
                    <a:pt x="2221" y="171"/>
                    <a:pt x="1883" y="1"/>
                    <a:pt x="1513" y="1"/>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31"/>
            <p:cNvSpPr/>
            <p:nvPr/>
          </p:nvSpPr>
          <p:spPr>
            <a:xfrm>
              <a:off x="7049536" y="2385860"/>
              <a:ext cx="796237" cy="1445463"/>
            </a:xfrm>
            <a:custGeom>
              <a:avLst/>
              <a:gdLst/>
              <a:ahLst/>
              <a:cxnLst/>
              <a:rect l="l" t="t" r="r" b="b"/>
              <a:pathLst>
                <a:path w="53008" h="96229" extrusionOk="0">
                  <a:moveTo>
                    <a:pt x="28673" y="27336"/>
                  </a:moveTo>
                  <a:lnTo>
                    <a:pt x="28457" y="28223"/>
                  </a:lnTo>
                  <a:lnTo>
                    <a:pt x="28457" y="28223"/>
                  </a:lnTo>
                  <a:cubicBezTo>
                    <a:pt x="28569" y="27906"/>
                    <a:pt x="28673" y="27569"/>
                    <a:pt x="28673" y="27336"/>
                  </a:cubicBezTo>
                  <a:close/>
                  <a:moveTo>
                    <a:pt x="28457" y="28223"/>
                  </a:moveTo>
                  <a:lnTo>
                    <a:pt x="28457" y="28223"/>
                  </a:lnTo>
                  <a:cubicBezTo>
                    <a:pt x="28440" y="28273"/>
                    <a:pt x="28422" y="28323"/>
                    <a:pt x="28404" y="28372"/>
                  </a:cubicBezTo>
                  <a:lnTo>
                    <a:pt x="28404" y="28372"/>
                  </a:lnTo>
                  <a:cubicBezTo>
                    <a:pt x="28396" y="28429"/>
                    <a:pt x="28388" y="28486"/>
                    <a:pt x="28380" y="28542"/>
                  </a:cubicBezTo>
                  <a:lnTo>
                    <a:pt x="28457" y="28223"/>
                  </a:lnTo>
                  <a:close/>
                  <a:moveTo>
                    <a:pt x="27988" y="40220"/>
                  </a:moveTo>
                  <a:lnTo>
                    <a:pt x="27858" y="40383"/>
                  </a:lnTo>
                  <a:cubicBezTo>
                    <a:pt x="27988" y="40383"/>
                    <a:pt x="27988" y="40220"/>
                    <a:pt x="27988" y="40220"/>
                  </a:cubicBezTo>
                  <a:close/>
                  <a:moveTo>
                    <a:pt x="39536" y="0"/>
                  </a:moveTo>
                  <a:cubicBezTo>
                    <a:pt x="35197" y="9232"/>
                    <a:pt x="31642" y="19702"/>
                    <a:pt x="28249" y="29488"/>
                  </a:cubicBezTo>
                  <a:lnTo>
                    <a:pt x="28249" y="28803"/>
                  </a:lnTo>
                  <a:cubicBezTo>
                    <a:pt x="28290" y="28682"/>
                    <a:pt x="28346" y="28532"/>
                    <a:pt x="28404" y="28372"/>
                  </a:cubicBezTo>
                  <a:lnTo>
                    <a:pt x="28404" y="28372"/>
                  </a:lnTo>
                  <a:cubicBezTo>
                    <a:pt x="29367" y="21632"/>
                    <a:pt x="29883" y="14229"/>
                    <a:pt x="30174" y="7340"/>
                  </a:cubicBezTo>
                  <a:lnTo>
                    <a:pt x="30174" y="7340"/>
                  </a:lnTo>
                  <a:cubicBezTo>
                    <a:pt x="27303" y="7764"/>
                    <a:pt x="24466" y="8416"/>
                    <a:pt x="21725" y="9395"/>
                  </a:cubicBezTo>
                  <a:cubicBezTo>
                    <a:pt x="22541" y="19017"/>
                    <a:pt x="23226" y="28803"/>
                    <a:pt x="23780" y="38459"/>
                  </a:cubicBezTo>
                  <a:lnTo>
                    <a:pt x="27988" y="40220"/>
                  </a:lnTo>
                  <a:lnTo>
                    <a:pt x="30304" y="41199"/>
                  </a:lnTo>
                  <a:cubicBezTo>
                    <a:pt x="35589" y="34251"/>
                    <a:pt x="43483" y="29227"/>
                    <a:pt x="52192" y="27727"/>
                  </a:cubicBezTo>
                  <a:cubicBezTo>
                    <a:pt x="53008" y="25541"/>
                    <a:pt x="52029" y="23258"/>
                    <a:pt x="51083" y="21203"/>
                  </a:cubicBezTo>
                  <a:cubicBezTo>
                    <a:pt x="50953" y="20812"/>
                    <a:pt x="50692" y="20388"/>
                    <a:pt x="50398" y="20257"/>
                  </a:cubicBezTo>
                  <a:cubicBezTo>
                    <a:pt x="50302" y="20233"/>
                    <a:pt x="50210" y="20222"/>
                    <a:pt x="50120" y="20222"/>
                  </a:cubicBezTo>
                  <a:cubicBezTo>
                    <a:pt x="49722" y="20222"/>
                    <a:pt x="49380" y="20435"/>
                    <a:pt x="49061" y="20648"/>
                  </a:cubicBezTo>
                  <a:cubicBezTo>
                    <a:pt x="42798" y="24074"/>
                    <a:pt x="38329" y="27336"/>
                    <a:pt x="32620" y="31544"/>
                  </a:cubicBezTo>
                  <a:cubicBezTo>
                    <a:pt x="33142" y="30598"/>
                    <a:pt x="33566" y="29782"/>
                    <a:pt x="33958" y="28803"/>
                  </a:cubicBezTo>
                  <a:cubicBezTo>
                    <a:pt x="38035" y="19996"/>
                    <a:pt x="41428" y="13179"/>
                    <a:pt x="45375" y="3262"/>
                  </a:cubicBezTo>
                  <a:cubicBezTo>
                    <a:pt x="43613" y="1762"/>
                    <a:pt x="41721" y="685"/>
                    <a:pt x="39536" y="0"/>
                  </a:cubicBezTo>
                  <a:close/>
                  <a:moveTo>
                    <a:pt x="22835" y="37937"/>
                  </a:moveTo>
                  <a:cubicBezTo>
                    <a:pt x="16147" y="54899"/>
                    <a:pt x="8808" y="71503"/>
                    <a:pt x="947" y="87943"/>
                  </a:cubicBezTo>
                  <a:cubicBezTo>
                    <a:pt x="392" y="88889"/>
                    <a:pt x="1" y="89966"/>
                    <a:pt x="1" y="91205"/>
                  </a:cubicBezTo>
                  <a:cubicBezTo>
                    <a:pt x="1" y="93097"/>
                    <a:pt x="1469" y="94859"/>
                    <a:pt x="3393" y="95544"/>
                  </a:cubicBezTo>
                  <a:cubicBezTo>
                    <a:pt x="5285" y="96229"/>
                    <a:pt x="7340" y="96229"/>
                    <a:pt x="9232" y="96229"/>
                  </a:cubicBezTo>
                  <a:cubicBezTo>
                    <a:pt x="10048" y="96098"/>
                    <a:pt x="10863" y="96098"/>
                    <a:pt x="11255" y="95544"/>
                  </a:cubicBezTo>
                  <a:cubicBezTo>
                    <a:pt x="11679" y="95152"/>
                    <a:pt x="11809" y="94467"/>
                    <a:pt x="11809" y="93782"/>
                  </a:cubicBezTo>
                  <a:cubicBezTo>
                    <a:pt x="12886" y="83605"/>
                    <a:pt x="17126" y="73949"/>
                    <a:pt x="21040" y="64424"/>
                  </a:cubicBezTo>
                  <a:cubicBezTo>
                    <a:pt x="24302" y="56693"/>
                    <a:pt x="27727" y="49060"/>
                    <a:pt x="30989" y="41460"/>
                  </a:cubicBezTo>
                  <a:cubicBezTo>
                    <a:pt x="30826" y="41329"/>
                    <a:pt x="30565" y="41329"/>
                    <a:pt x="30304" y="41199"/>
                  </a:cubicBezTo>
                  <a:cubicBezTo>
                    <a:pt x="29489" y="40905"/>
                    <a:pt x="28673" y="40644"/>
                    <a:pt x="27858" y="40383"/>
                  </a:cubicBezTo>
                  <a:cubicBezTo>
                    <a:pt x="26227" y="39698"/>
                    <a:pt x="24466" y="38883"/>
                    <a:pt x="22835" y="37937"/>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31"/>
            <p:cNvSpPr/>
            <p:nvPr/>
          </p:nvSpPr>
          <p:spPr>
            <a:xfrm>
              <a:off x="7343528" y="2347151"/>
              <a:ext cx="473344" cy="620821"/>
            </a:xfrm>
            <a:custGeom>
              <a:avLst/>
              <a:gdLst/>
              <a:ahLst/>
              <a:cxnLst/>
              <a:rect l="l" t="t" r="r" b="b"/>
              <a:pathLst>
                <a:path w="31512" h="41330" fill="none" extrusionOk="0">
                  <a:moveTo>
                    <a:pt x="8677" y="41329"/>
                  </a:moveTo>
                  <a:cubicBezTo>
                    <a:pt x="13994" y="34251"/>
                    <a:pt x="22019" y="29358"/>
                    <a:pt x="30565" y="27857"/>
                  </a:cubicBezTo>
                  <a:cubicBezTo>
                    <a:pt x="31511" y="25672"/>
                    <a:pt x="30435" y="23225"/>
                    <a:pt x="29489" y="21203"/>
                  </a:cubicBezTo>
                  <a:cubicBezTo>
                    <a:pt x="29358" y="20942"/>
                    <a:pt x="29065" y="20518"/>
                    <a:pt x="28673" y="20388"/>
                  </a:cubicBezTo>
                  <a:cubicBezTo>
                    <a:pt x="28249" y="20257"/>
                    <a:pt x="27727" y="20388"/>
                    <a:pt x="27303" y="20648"/>
                  </a:cubicBezTo>
                  <a:cubicBezTo>
                    <a:pt x="21203" y="24204"/>
                    <a:pt x="16571" y="27466"/>
                    <a:pt x="10993" y="31544"/>
                  </a:cubicBezTo>
                  <a:cubicBezTo>
                    <a:pt x="15625" y="21464"/>
                    <a:pt x="19409" y="14255"/>
                    <a:pt x="23780" y="3262"/>
                  </a:cubicBezTo>
                  <a:cubicBezTo>
                    <a:pt x="22149" y="1892"/>
                    <a:pt x="20094" y="685"/>
                    <a:pt x="17941" y="0"/>
                  </a:cubicBezTo>
                  <a:cubicBezTo>
                    <a:pt x="13570" y="9362"/>
                    <a:pt x="10047" y="19833"/>
                    <a:pt x="6655" y="29488"/>
                  </a:cubicBezTo>
                  <a:cubicBezTo>
                    <a:pt x="7731" y="22573"/>
                    <a:pt x="8155" y="14810"/>
                    <a:pt x="8547" y="7470"/>
                  </a:cubicBezTo>
                  <a:cubicBezTo>
                    <a:pt x="5546" y="7894"/>
                    <a:pt x="2838" y="8547"/>
                    <a:pt x="1" y="9525"/>
                  </a:cubicBezTo>
                  <a:cubicBezTo>
                    <a:pt x="947" y="19148"/>
                    <a:pt x="1632" y="28803"/>
                    <a:pt x="2153" y="38589"/>
                  </a:cubicBezTo>
                </a:path>
              </a:pathLst>
            </a:custGeom>
            <a:noFill/>
            <a:ln w="6525" cap="flat" cmpd="sng">
              <a:solidFill>
                <a:srgbClr val="7FAA6F"/>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31"/>
            <p:cNvSpPr/>
            <p:nvPr/>
          </p:nvSpPr>
          <p:spPr>
            <a:xfrm>
              <a:off x="7394494" y="2757256"/>
              <a:ext cx="54887" cy="175927"/>
            </a:xfrm>
            <a:custGeom>
              <a:avLst/>
              <a:gdLst/>
              <a:ahLst/>
              <a:cxnLst/>
              <a:rect l="l" t="t" r="r" b="b"/>
              <a:pathLst>
                <a:path w="3654" h="11712" fill="none" extrusionOk="0">
                  <a:moveTo>
                    <a:pt x="3653" y="1"/>
                  </a:moveTo>
                  <a:cubicBezTo>
                    <a:pt x="2707" y="3948"/>
                    <a:pt x="1501" y="7895"/>
                    <a:pt x="0" y="11711"/>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31"/>
            <p:cNvSpPr/>
            <p:nvPr/>
          </p:nvSpPr>
          <p:spPr>
            <a:xfrm>
              <a:off x="7437109" y="2781756"/>
              <a:ext cx="90171" cy="173959"/>
            </a:xfrm>
            <a:custGeom>
              <a:avLst/>
              <a:gdLst/>
              <a:ahLst/>
              <a:cxnLst/>
              <a:rect l="l" t="t" r="r" b="b"/>
              <a:pathLst>
                <a:path w="6003" h="11581" fill="none" extrusionOk="0">
                  <a:moveTo>
                    <a:pt x="6003" y="1"/>
                  </a:moveTo>
                  <a:cubicBezTo>
                    <a:pt x="4372" y="3557"/>
                    <a:pt x="2056" y="8025"/>
                    <a:pt x="1" y="11581"/>
                  </a:cubicBezTo>
                </a:path>
              </a:pathLst>
            </a:custGeom>
            <a:noFill/>
            <a:ln w="6525" cap="flat" cmpd="sng">
              <a:solidFill>
                <a:srgbClr val="7FAA6F"/>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31"/>
            <p:cNvSpPr/>
            <p:nvPr/>
          </p:nvSpPr>
          <p:spPr>
            <a:xfrm>
              <a:off x="7016715" y="2918958"/>
              <a:ext cx="467456" cy="875623"/>
            </a:xfrm>
            <a:custGeom>
              <a:avLst/>
              <a:gdLst/>
              <a:ahLst/>
              <a:cxnLst/>
              <a:rect l="l" t="t" r="r" b="b"/>
              <a:pathLst>
                <a:path w="31120" h="58293" fill="none" extrusionOk="0">
                  <a:moveTo>
                    <a:pt x="11417" y="57607"/>
                  </a:moveTo>
                  <a:cubicBezTo>
                    <a:pt x="10863" y="58162"/>
                    <a:pt x="10047" y="58162"/>
                    <a:pt x="9362" y="58162"/>
                  </a:cubicBezTo>
                  <a:cubicBezTo>
                    <a:pt x="7340" y="58162"/>
                    <a:pt x="5285" y="58292"/>
                    <a:pt x="3523" y="57607"/>
                  </a:cubicBezTo>
                  <a:cubicBezTo>
                    <a:pt x="1631" y="56792"/>
                    <a:pt x="0" y="55161"/>
                    <a:pt x="0" y="53138"/>
                  </a:cubicBezTo>
                  <a:cubicBezTo>
                    <a:pt x="0" y="52029"/>
                    <a:pt x="555" y="50953"/>
                    <a:pt x="1077" y="49876"/>
                  </a:cubicBezTo>
                  <a:cubicBezTo>
                    <a:pt x="8971" y="33566"/>
                    <a:pt x="16310" y="16832"/>
                    <a:pt x="22964" y="1"/>
                  </a:cubicBezTo>
                  <a:cubicBezTo>
                    <a:pt x="25541" y="1468"/>
                    <a:pt x="28282" y="2577"/>
                    <a:pt x="31119" y="3393"/>
                  </a:cubicBezTo>
                  <a:cubicBezTo>
                    <a:pt x="27727" y="11124"/>
                    <a:pt x="24465" y="18757"/>
                    <a:pt x="21203" y="26488"/>
                  </a:cubicBezTo>
                  <a:cubicBezTo>
                    <a:pt x="17126" y="35882"/>
                    <a:pt x="13048" y="45505"/>
                    <a:pt x="12102" y="55846"/>
                  </a:cubicBezTo>
                  <a:cubicBezTo>
                    <a:pt x="11972" y="56531"/>
                    <a:pt x="11809" y="57216"/>
                    <a:pt x="11417" y="57607"/>
                  </a:cubicBezTo>
                  <a:close/>
                </a:path>
              </a:pathLst>
            </a:custGeom>
            <a:noFill/>
            <a:ln w="6525" cap="flat" cmpd="sng">
              <a:solidFill>
                <a:srgbClr val="7FAA6F"/>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31"/>
            <p:cNvSpPr/>
            <p:nvPr/>
          </p:nvSpPr>
          <p:spPr>
            <a:xfrm>
              <a:off x="7149501" y="2961588"/>
              <a:ext cx="314091" cy="839362"/>
            </a:xfrm>
            <a:custGeom>
              <a:avLst/>
              <a:gdLst/>
              <a:ahLst/>
              <a:cxnLst/>
              <a:rect l="l" t="t" r="r" b="b"/>
              <a:pathLst>
                <a:path w="20910" h="55879" fill="none" extrusionOk="0">
                  <a:moveTo>
                    <a:pt x="20909" y="0"/>
                  </a:moveTo>
                  <a:cubicBezTo>
                    <a:pt x="15625" y="12363"/>
                    <a:pt x="10602" y="24204"/>
                    <a:pt x="5415" y="36437"/>
                  </a:cubicBezTo>
                  <a:cubicBezTo>
                    <a:pt x="2708" y="42537"/>
                    <a:pt x="0" y="49061"/>
                    <a:pt x="392" y="55878"/>
                  </a:cubicBezTo>
                </a:path>
              </a:pathLst>
            </a:custGeom>
            <a:noFill/>
            <a:ln w="6525" cap="flat" cmpd="sng">
              <a:solidFill>
                <a:srgbClr val="7FAA6F"/>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31"/>
            <p:cNvSpPr/>
            <p:nvPr/>
          </p:nvSpPr>
          <p:spPr>
            <a:xfrm>
              <a:off x="7149501" y="3414819"/>
              <a:ext cx="91644" cy="214636"/>
            </a:xfrm>
            <a:custGeom>
              <a:avLst/>
              <a:gdLst/>
              <a:ahLst/>
              <a:cxnLst/>
              <a:rect l="l" t="t" r="r" b="b"/>
              <a:pathLst>
                <a:path w="6101" h="14289" fill="none" extrusionOk="0">
                  <a:moveTo>
                    <a:pt x="6100" y="1"/>
                  </a:moveTo>
                  <a:cubicBezTo>
                    <a:pt x="3784" y="4633"/>
                    <a:pt x="1762" y="9395"/>
                    <a:pt x="0" y="14288"/>
                  </a:cubicBezTo>
                </a:path>
              </a:pathLst>
            </a:custGeom>
            <a:noFill/>
            <a:ln w="6525" cap="flat" cmpd="sng">
              <a:solidFill>
                <a:srgbClr val="7FAA6F"/>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31"/>
            <p:cNvSpPr/>
            <p:nvPr/>
          </p:nvSpPr>
          <p:spPr>
            <a:xfrm>
              <a:off x="7494445" y="2311491"/>
              <a:ext cx="69593" cy="70960"/>
            </a:xfrm>
            <a:custGeom>
              <a:avLst/>
              <a:gdLst/>
              <a:ahLst/>
              <a:cxnLst/>
              <a:rect l="l" t="t" r="r" b="b"/>
              <a:pathLst>
                <a:path w="4633" h="4724" extrusionOk="0">
                  <a:moveTo>
                    <a:pt x="1802" y="0"/>
                  </a:moveTo>
                  <a:cubicBezTo>
                    <a:pt x="1733" y="0"/>
                    <a:pt x="1675" y="15"/>
                    <a:pt x="1631" y="58"/>
                  </a:cubicBezTo>
                  <a:cubicBezTo>
                    <a:pt x="816" y="319"/>
                    <a:pt x="392" y="1135"/>
                    <a:pt x="131" y="2113"/>
                  </a:cubicBezTo>
                  <a:cubicBezTo>
                    <a:pt x="0" y="2244"/>
                    <a:pt x="0" y="2505"/>
                    <a:pt x="0" y="2766"/>
                  </a:cubicBezTo>
                  <a:cubicBezTo>
                    <a:pt x="0" y="3059"/>
                    <a:pt x="261" y="3320"/>
                    <a:pt x="555" y="3581"/>
                  </a:cubicBezTo>
                  <a:cubicBezTo>
                    <a:pt x="946" y="4005"/>
                    <a:pt x="1501" y="4560"/>
                    <a:pt x="2186" y="4690"/>
                  </a:cubicBezTo>
                  <a:cubicBezTo>
                    <a:pt x="2275" y="4712"/>
                    <a:pt x="2368" y="4723"/>
                    <a:pt x="2465" y="4723"/>
                  </a:cubicBezTo>
                  <a:cubicBezTo>
                    <a:pt x="2934" y="4723"/>
                    <a:pt x="3465" y="4465"/>
                    <a:pt x="3817" y="4005"/>
                  </a:cubicBezTo>
                  <a:cubicBezTo>
                    <a:pt x="4339" y="3451"/>
                    <a:pt x="4632" y="2374"/>
                    <a:pt x="4339" y="1559"/>
                  </a:cubicBezTo>
                  <a:cubicBezTo>
                    <a:pt x="3947" y="743"/>
                    <a:pt x="3132" y="58"/>
                    <a:pt x="2316" y="58"/>
                  </a:cubicBezTo>
                  <a:cubicBezTo>
                    <a:pt x="2121" y="58"/>
                    <a:pt x="1939" y="0"/>
                    <a:pt x="1802"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31"/>
            <p:cNvSpPr/>
            <p:nvPr/>
          </p:nvSpPr>
          <p:spPr>
            <a:xfrm>
              <a:off x="6469392" y="982231"/>
              <a:ext cx="335165" cy="326798"/>
            </a:xfrm>
            <a:custGeom>
              <a:avLst/>
              <a:gdLst/>
              <a:ahLst/>
              <a:cxnLst/>
              <a:rect l="l" t="t" r="r" b="b"/>
              <a:pathLst>
                <a:path w="22313" h="21756" extrusionOk="0">
                  <a:moveTo>
                    <a:pt x="9223" y="1"/>
                  </a:moveTo>
                  <a:cubicBezTo>
                    <a:pt x="8245" y="1"/>
                    <a:pt x="7287" y="168"/>
                    <a:pt x="6394" y="608"/>
                  </a:cubicBezTo>
                  <a:cubicBezTo>
                    <a:pt x="5448" y="1032"/>
                    <a:pt x="4894" y="1717"/>
                    <a:pt x="4209" y="2369"/>
                  </a:cubicBezTo>
                  <a:cubicBezTo>
                    <a:pt x="131" y="7001"/>
                    <a:pt x="1" y="14602"/>
                    <a:pt x="3817" y="19364"/>
                  </a:cubicBezTo>
                  <a:cubicBezTo>
                    <a:pt x="4209" y="20049"/>
                    <a:pt x="4894" y="20604"/>
                    <a:pt x="5579" y="21126"/>
                  </a:cubicBezTo>
                  <a:cubicBezTo>
                    <a:pt x="6370" y="21569"/>
                    <a:pt x="7232" y="21756"/>
                    <a:pt x="8115" y="21756"/>
                  </a:cubicBezTo>
                  <a:cubicBezTo>
                    <a:pt x="9964" y="21756"/>
                    <a:pt x="11905" y="20935"/>
                    <a:pt x="13473" y="19919"/>
                  </a:cubicBezTo>
                  <a:cubicBezTo>
                    <a:pt x="16180" y="18157"/>
                    <a:pt x="18366" y="15841"/>
                    <a:pt x="20258" y="13264"/>
                  </a:cubicBezTo>
                  <a:cubicBezTo>
                    <a:pt x="21073" y="11894"/>
                    <a:pt x="21889" y="10524"/>
                    <a:pt x="22150" y="8893"/>
                  </a:cubicBezTo>
                  <a:cubicBezTo>
                    <a:pt x="22313" y="7686"/>
                    <a:pt x="22019" y="6447"/>
                    <a:pt x="21497" y="5370"/>
                  </a:cubicBezTo>
                  <a:cubicBezTo>
                    <a:pt x="19997" y="2533"/>
                    <a:pt x="16604" y="1554"/>
                    <a:pt x="13473" y="738"/>
                  </a:cubicBezTo>
                  <a:cubicBezTo>
                    <a:pt x="12103" y="352"/>
                    <a:pt x="10641" y="1"/>
                    <a:pt x="9223"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31"/>
            <p:cNvSpPr/>
            <p:nvPr/>
          </p:nvSpPr>
          <p:spPr>
            <a:xfrm>
              <a:off x="6604146" y="940398"/>
              <a:ext cx="194042" cy="138675"/>
            </a:xfrm>
            <a:custGeom>
              <a:avLst/>
              <a:gdLst/>
              <a:ahLst/>
              <a:cxnLst/>
              <a:rect l="l" t="t" r="r" b="b"/>
              <a:pathLst>
                <a:path w="12918" h="9232" extrusionOk="0">
                  <a:moveTo>
                    <a:pt x="1240" y="0"/>
                  </a:moveTo>
                  <a:cubicBezTo>
                    <a:pt x="1370" y="1240"/>
                    <a:pt x="2186" y="2447"/>
                    <a:pt x="3262" y="3262"/>
                  </a:cubicBezTo>
                  <a:cubicBezTo>
                    <a:pt x="2316" y="3817"/>
                    <a:pt x="1240" y="4078"/>
                    <a:pt x="0" y="4208"/>
                  </a:cubicBezTo>
                  <a:cubicBezTo>
                    <a:pt x="877" y="4932"/>
                    <a:pt x="1942" y="5278"/>
                    <a:pt x="2969" y="5278"/>
                  </a:cubicBezTo>
                  <a:cubicBezTo>
                    <a:pt x="3701" y="5278"/>
                    <a:pt x="4413" y="5102"/>
                    <a:pt x="5024" y="4763"/>
                  </a:cubicBezTo>
                  <a:lnTo>
                    <a:pt x="5024" y="4763"/>
                  </a:lnTo>
                  <a:cubicBezTo>
                    <a:pt x="4502" y="5709"/>
                    <a:pt x="3817" y="6655"/>
                    <a:pt x="2871" y="7340"/>
                  </a:cubicBezTo>
                  <a:cubicBezTo>
                    <a:pt x="4632" y="7340"/>
                    <a:pt x="6263" y="6655"/>
                    <a:pt x="7340" y="5448"/>
                  </a:cubicBezTo>
                  <a:cubicBezTo>
                    <a:pt x="7633" y="6655"/>
                    <a:pt x="8155" y="8025"/>
                    <a:pt x="8971" y="9232"/>
                  </a:cubicBezTo>
                  <a:cubicBezTo>
                    <a:pt x="9395" y="8025"/>
                    <a:pt x="9395" y="6785"/>
                    <a:pt x="9101" y="5709"/>
                  </a:cubicBezTo>
                  <a:lnTo>
                    <a:pt x="9101" y="5709"/>
                  </a:lnTo>
                  <a:cubicBezTo>
                    <a:pt x="9807" y="6145"/>
                    <a:pt x="10671" y="6409"/>
                    <a:pt x="11518" y="6409"/>
                  </a:cubicBezTo>
                  <a:cubicBezTo>
                    <a:pt x="12001" y="6409"/>
                    <a:pt x="12479" y="6323"/>
                    <a:pt x="12918" y="6133"/>
                  </a:cubicBezTo>
                  <a:cubicBezTo>
                    <a:pt x="11548" y="5839"/>
                    <a:pt x="10471" y="5318"/>
                    <a:pt x="9395" y="4502"/>
                  </a:cubicBezTo>
                  <a:cubicBezTo>
                    <a:pt x="10080" y="4208"/>
                    <a:pt x="10895" y="3817"/>
                    <a:pt x="11417" y="3132"/>
                  </a:cubicBezTo>
                  <a:lnTo>
                    <a:pt x="11417" y="3132"/>
                  </a:lnTo>
                  <a:cubicBezTo>
                    <a:pt x="10838" y="3220"/>
                    <a:pt x="10251" y="3263"/>
                    <a:pt x="9663" y="3263"/>
                  </a:cubicBezTo>
                  <a:cubicBezTo>
                    <a:pt x="6546" y="3263"/>
                    <a:pt x="3408" y="2059"/>
                    <a:pt x="1240"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31"/>
            <p:cNvSpPr/>
            <p:nvPr/>
          </p:nvSpPr>
          <p:spPr>
            <a:xfrm>
              <a:off x="6684013" y="907562"/>
              <a:ext cx="34804" cy="90187"/>
            </a:xfrm>
            <a:custGeom>
              <a:avLst/>
              <a:gdLst/>
              <a:ahLst/>
              <a:cxnLst/>
              <a:rect l="l" t="t" r="r" b="b"/>
              <a:pathLst>
                <a:path w="2317" h="6004" extrusionOk="0">
                  <a:moveTo>
                    <a:pt x="685" y="1"/>
                  </a:moveTo>
                  <a:cubicBezTo>
                    <a:pt x="946" y="1241"/>
                    <a:pt x="946" y="2447"/>
                    <a:pt x="685" y="3557"/>
                  </a:cubicBezTo>
                  <a:cubicBezTo>
                    <a:pt x="685" y="4242"/>
                    <a:pt x="392" y="5057"/>
                    <a:pt x="0" y="5579"/>
                  </a:cubicBezTo>
                  <a:cubicBezTo>
                    <a:pt x="392" y="5709"/>
                    <a:pt x="685" y="5873"/>
                    <a:pt x="1077" y="6003"/>
                  </a:cubicBezTo>
                  <a:cubicBezTo>
                    <a:pt x="1631" y="4503"/>
                    <a:pt x="1892" y="3002"/>
                    <a:pt x="2316" y="1501"/>
                  </a:cubicBezTo>
                  <a:cubicBezTo>
                    <a:pt x="2316" y="1110"/>
                    <a:pt x="2316" y="686"/>
                    <a:pt x="2023" y="295"/>
                  </a:cubicBezTo>
                  <a:cubicBezTo>
                    <a:pt x="1762" y="1"/>
                    <a:pt x="1207" y="1"/>
                    <a:pt x="685" y="1"/>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31"/>
            <p:cNvSpPr/>
            <p:nvPr/>
          </p:nvSpPr>
          <p:spPr>
            <a:xfrm>
              <a:off x="6555147" y="1079057"/>
              <a:ext cx="14225" cy="22066"/>
            </a:xfrm>
            <a:custGeom>
              <a:avLst/>
              <a:gdLst/>
              <a:ahLst/>
              <a:cxnLst/>
              <a:rect l="l" t="t" r="r" b="b"/>
              <a:pathLst>
                <a:path w="947" h="1469" extrusionOk="0">
                  <a:moveTo>
                    <a:pt x="946" y="1"/>
                  </a:moveTo>
                  <a:lnTo>
                    <a:pt x="946" y="1"/>
                  </a:lnTo>
                  <a:cubicBezTo>
                    <a:pt x="685" y="164"/>
                    <a:pt x="424" y="294"/>
                    <a:pt x="294" y="555"/>
                  </a:cubicBezTo>
                  <a:cubicBezTo>
                    <a:pt x="131" y="686"/>
                    <a:pt x="131" y="980"/>
                    <a:pt x="0" y="980"/>
                  </a:cubicBezTo>
                  <a:cubicBezTo>
                    <a:pt x="0" y="1110"/>
                    <a:pt x="0" y="1240"/>
                    <a:pt x="131" y="1371"/>
                  </a:cubicBezTo>
                  <a:cubicBezTo>
                    <a:pt x="212" y="1436"/>
                    <a:pt x="286" y="1469"/>
                    <a:pt x="371" y="1469"/>
                  </a:cubicBezTo>
                  <a:cubicBezTo>
                    <a:pt x="457" y="1469"/>
                    <a:pt x="555" y="1436"/>
                    <a:pt x="685" y="1371"/>
                  </a:cubicBezTo>
                  <a:cubicBezTo>
                    <a:pt x="685" y="1240"/>
                    <a:pt x="816" y="980"/>
                    <a:pt x="816" y="816"/>
                  </a:cubicBezTo>
                  <a:cubicBezTo>
                    <a:pt x="946" y="555"/>
                    <a:pt x="946" y="294"/>
                    <a:pt x="946" y="1"/>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31"/>
            <p:cNvSpPr/>
            <p:nvPr/>
          </p:nvSpPr>
          <p:spPr>
            <a:xfrm>
              <a:off x="6584048" y="1109926"/>
              <a:ext cx="9824" cy="24514"/>
            </a:xfrm>
            <a:custGeom>
              <a:avLst/>
              <a:gdLst/>
              <a:ahLst/>
              <a:cxnLst/>
              <a:rect l="l" t="t" r="r" b="b"/>
              <a:pathLst>
                <a:path w="654" h="1632" extrusionOk="0">
                  <a:moveTo>
                    <a:pt x="653" y="1"/>
                  </a:moveTo>
                  <a:cubicBezTo>
                    <a:pt x="392" y="262"/>
                    <a:pt x="262" y="556"/>
                    <a:pt x="131" y="816"/>
                  </a:cubicBezTo>
                  <a:cubicBezTo>
                    <a:pt x="131" y="816"/>
                    <a:pt x="1" y="947"/>
                    <a:pt x="1" y="1077"/>
                  </a:cubicBezTo>
                  <a:lnTo>
                    <a:pt x="1" y="1371"/>
                  </a:lnTo>
                  <a:cubicBezTo>
                    <a:pt x="1" y="1371"/>
                    <a:pt x="131" y="1501"/>
                    <a:pt x="131" y="1632"/>
                  </a:cubicBezTo>
                  <a:cubicBezTo>
                    <a:pt x="131" y="1632"/>
                    <a:pt x="392" y="1632"/>
                    <a:pt x="392" y="1501"/>
                  </a:cubicBezTo>
                  <a:cubicBezTo>
                    <a:pt x="523" y="1501"/>
                    <a:pt x="653" y="1371"/>
                    <a:pt x="653" y="1208"/>
                  </a:cubicBezTo>
                  <a:lnTo>
                    <a:pt x="653" y="947"/>
                  </a:lnTo>
                  <a:lnTo>
                    <a:pt x="653" y="1"/>
                  </a:ln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1"/>
            <p:cNvSpPr/>
            <p:nvPr/>
          </p:nvSpPr>
          <p:spPr>
            <a:xfrm>
              <a:off x="6614435" y="1152555"/>
              <a:ext cx="8337" cy="22562"/>
            </a:xfrm>
            <a:custGeom>
              <a:avLst/>
              <a:gdLst/>
              <a:ahLst/>
              <a:cxnLst/>
              <a:rect l="l" t="t" r="r" b="b"/>
              <a:pathLst>
                <a:path w="555" h="1502" extrusionOk="0">
                  <a:moveTo>
                    <a:pt x="555" y="1"/>
                  </a:moveTo>
                  <a:cubicBezTo>
                    <a:pt x="261" y="294"/>
                    <a:pt x="0" y="686"/>
                    <a:pt x="0" y="1110"/>
                  </a:cubicBezTo>
                  <a:lnTo>
                    <a:pt x="0" y="1501"/>
                  </a:lnTo>
                  <a:cubicBezTo>
                    <a:pt x="131" y="1501"/>
                    <a:pt x="261" y="1501"/>
                    <a:pt x="261" y="1371"/>
                  </a:cubicBezTo>
                  <a:cubicBezTo>
                    <a:pt x="424" y="1371"/>
                    <a:pt x="555" y="1240"/>
                    <a:pt x="555" y="1110"/>
                  </a:cubicBezTo>
                  <a:lnTo>
                    <a:pt x="555" y="1"/>
                  </a:ln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31"/>
            <p:cNvSpPr/>
            <p:nvPr/>
          </p:nvSpPr>
          <p:spPr>
            <a:xfrm>
              <a:off x="6647256" y="1128056"/>
              <a:ext cx="12272" cy="21405"/>
            </a:xfrm>
            <a:custGeom>
              <a:avLst/>
              <a:gdLst/>
              <a:ahLst/>
              <a:cxnLst/>
              <a:rect l="l" t="t" r="r" b="b"/>
              <a:pathLst>
                <a:path w="817" h="1425" extrusionOk="0">
                  <a:moveTo>
                    <a:pt x="686" y="1"/>
                  </a:moveTo>
                  <a:cubicBezTo>
                    <a:pt x="523" y="164"/>
                    <a:pt x="392" y="425"/>
                    <a:pt x="262" y="555"/>
                  </a:cubicBezTo>
                  <a:cubicBezTo>
                    <a:pt x="131" y="816"/>
                    <a:pt x="1" y="979"/>
                    <a:pt x="1" y="1240"/>
                  </a:cubicBezTo>
                  <a:cubicBezTo>
                    <a:pt x="93" y="1333"/>
                    <a:pt x="251" y="1425"/>
                    <a:pt x="439" y="1425"/>
                  </a:cubicBezTo>
                  <a:cubicBezTo>
                    <a:pt x="517" y="1425"/>
                    <a:pt x="600" y="1409"/>
                    <a:pt x="686" y="1371"/>
                  </a:cubicBezTo>
                  <a:cubicBezTo>
                    <a:pt x="816" y="1240"/>
                    <a:pt x="816" y="1110"/>
                    <a:pt x="686" y="816"/>
                  </a:cubicBezTo>
                  <a:lnTo>
                    <a:pt x="686" y="1"/>
                  </a:ln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31"/>
            <p:cNvSpPr/>
            <p:nvPr/>
          </p:nvSpPr>
          <p:spPr>
            <a:xfrm>
              <a:off x="6669803" y="1164812"/>
              <a:ext cx="9809" cy="23418"/>
            </a:xfrm>
            <a:custGeom>
              <a:avLst/>
              <a:gdLst/>
              <a:ahLst/>
              <a:cxnLst/>
              <a:rect l="l" t="t" r="r" b="b"/>
              <a:pathLst>
                <a:path w="653" h="1559" extrusionOk="0">
                  <a:moveTo>
                    <a:pt x="522" y="0"/>
                  </a:moveTo>
                  <a:lnTo>
                    <a:pt x="522" y="163"/>
                  </a:lnTo>
                  <a:cubicBezTo>
                    <a:pt x="392" y="294"/>
                    <a:pt x="131" y="424"/>
                    <a:pt x="0" y="685"/>
                  </a:cubicBezTo>
                  <a:lnTo>
                    <a:pt x="0" y="1501"/>
                  </a:lnTo>
                  <a:cubicBezTo>
                    <a:pt x="87" y="1501"/>
                    <a:pt x="174" y="1559"/>
                    <a:pt x="261" y="1559"/>
                  </a:cubicBezTo>
                  <a:cubicBezTo>
                    <a:pt x="305" y="1559"/>
                    <a:pt x="348" y="1544"/>
                    <a:pt x="392" y="1501"/>
                  </a:cubicBezTo>
                  <a:lnTo>
                    <a:pt x="522" y="1501"/>
                  </a:lnTo>
                  <a:cubicBezTo>
                    <a:pt x="653" y="1240"/>
                    <a:pt x="653" y="979"/>
                    <a:pt x="653" y="685"/>
                  </a:cubicBezTo>
                  <a:lnTo>
                    <a:pt x="653" y="163"/>
                  </a:lnTo>
                  <a:cubicBezTo>
                    <a:pt x="653" y="163"/>
                    <a:pt x="653" y="0"/>
                    <a:pt x="522"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31"/>
            <p:cNvSpPr/>
            <p:nvPr/>
          </p:nvSpPr>
          <p:spPr>
            <a:xfrm>
              <a:off x="6636967" y="1201554"/>
              <a:ext cx="12272" cy="22562"/>
            </a:xfrm>
            <a:custGeom>
              <a:avLst/>
              <a:gdLst/>
              <a:ahLst/>
              <a:cxnLst/>
              <a:rect l="l" t="t" r="r" b="b"/>
              <a:pathLst>
                <a:path w="817" h="1502" extrusionOk="0">
                  <a:moveTo>
                    <a:pt x="686" y="1"/>
                  </a:moveTo>
                  <a:cubicBezTo>
                    <a:pt x="555" y="294"/>
                    <a:pt x="392" y="425"/>
                    <a:pt x="262" y="686"/>
                  </a:cubicBezTo>
                  <a:cubicBezTo>
                    <a:pt x="131" y="816"/>
                    <a:pt x="1" y="1110"/>
                    <a:pt x="262" y="1240"/>
                  </a:cubicBezTo>
                  <a:cubicBezTo>
                    <a:pt x="262" y="1371"/>
                    <a:pt x="392" y="1371"/>
                    <a:pt x="392" y="1501"/>
                  </a:cubicBezTo>
                  <a:lnTo>
                    <a:pt x="555" y="1501"/>
                  </a:lnTo>
                  <a:cubicBezTo>
                    <a:pt x="686" y="1501"/>
                    <a:pt x="686" y="1371"/>
                    <a:pt x="686" y="1371"/>
                  </a:cubicBezTo>
                  <a:cubicBezTo>
                    <a:pt x="816" y="1240"/>
                    <a:pt x="816" y="979"/>
                    <a:pt x="816" y="816"/>
                  </a:cubicBezTo>
                  <a:cubicBezTo>
                    <a:pt x="816" y="686"/>
                    <a:pt x="686" y="294"/>
                    <a:pt x="686" y="1"/>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31"/>
            <p:cNvSpPr/>
            <p:nvPr/>
          </p:nvSpPr>
          <p:spPr>
            <a:xfrm>
              <a:off x="6577679" y="1185391"/>
              <a:ext cx="12272" cy="20594"/>
            </a:xfrm>
            <a:custGeom>
              <a:avLst/>
              <a:gdLst/>
              <a:ahLst/>
              <a:cxnLst/>
              <a:rect l="l" t="t" r="r" b="b"/>
              <a:pathLst>
                <a:path w="817" h="1371" extrusionOk="0">
                  <a:moveTo>
                    <a:pt x="555" y="0"/>
                  </a:moveTo>
                  <a:cubicBezTo>
                    <a:pt x="555" y="131"/>
                    <a:pt x="262" y="261"/>
                    <a:pt x="131" y="424"/>
                  </a:cubicBezTo>
                  <a:cubicBezTo>
                    <a:pt x="131" y="685"/>
                    <a:pt x="1" y="816"/>
                    <a:pt x="1" y="1077"/>
                  </a:cubicBezTo>
                  <a:cubicBezTo>
                    <a:pt x="131" y="1370"/>
                    <a:pt x="425" y="1370"/>
                    <a:pt x="555" y="1370"/>
                  </a:cubicBezTo>
                  <a:cubicBezTo>
                    <a:pt x="686" y="1240"/>
                    <a:pt x="686" y="1077"/>
                    <a:pt x="686" y="946"/>
                  </a:cubicBezTo>
                  <a:cubicBezTo>
                    <a:pt x="816" y="816"/>
                    <a:pt x="686" y="424"/>
                    <a:pt x="686" y="131"/>
                  </a:cubicBezTo>
                  <a:cubicBezTo>
                    <a:pt x="686" y="131"/>
                    <a:pt x="686" y="0"/>
                    <a:pt x="555"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31"/>
            <p:cNvSpPr/>
            <p:nvPr/>
          </p:nvSpPr>
          <p:spPr>
            <a:xfrm>
              <a:off x="6704096" y="1144714"/>
              <a:ext cx="10304" cy="19017"/>
            </a:xfrm>
            <a:custGeom>
              <a:avLst/>
              <a:gdLst/>
              <a:ahLst/>
              <a:cxnLst/>
              <a:rect l="l" t="t" r="r" b="b"/>
              <a:pathLst>
                <a:path w="686" h="1266" extrusionOk="0">
                  <a:moveTo>
                    <a:pt x="686" y="1"/>
                  </a:moveTo>
                  <a:cubicBezTo>
                    <a:pt x="555" y="1"/>
                    <a:pt x="425" y="262"/>
                    <a:pt x="294" y="262"/>
                  </a:cubicBezTo>
                  <a:cubicBezTo>
                    <a:pt x="294" y="523"/>
                    <a:pt x="1" y="686"/>
                    <a:pt x="1" y="947"/>
                  </a:cubicBezTo>
                  <a:cubicBezTo>
                    <a:pt x="164" y="1077"/>
                    <a:pt x="164" y="1208"/>
                    <a:pt x="294" y="1208"/>
                  </a:cubicBezTo>
                  <a:cubicBezTo>
                    <a:pt x="338" y="1251"/>
                    <a:pt x="381" y="1266"/>
                    <a:pt x="420" y="1266"/>
                  </a:cubicBezTo>
                  <a:cubicBezTo>
                    <a:pt x="497" y="1266"/>
                    <a:pt x="555" y="1208"/>
                    <a:pt x="555" y="1208"/>
                  </a:cubicBezTo>
                  <a:cubicBezTo>
                    <a:pt x="686" y="947"/>
                    <a:pt x="686" y="947"/>
                    <a:pt x="686" y="686"/>
                  </a:cubicBezTo>
                  <a:lnTo>
                    <a:pt x="686" y="1"/>
                  </a:ln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31"/>
            <p:cNvSpPr/>
            <p:nvPr/>
          </p:nvSpPr>
          <p:spPr>
            <a:xfrm>
              <a:off x="6522807" y="1115814"/>
              <a:ext cx="9809" cy="24514"/>
            </a:xfrm>
            <a:custGeom>
              <a:avLst/>
              <a:gdLst/>
              <a:ahLst/>
              <a:cxnLst/>
              <a:rect l="l" t="t" r="r" b="b"/>
              <a:pathLst>
                <a:path w="653" h="1632" extrusionOk="0">
                  <a:moveTo>
                    <a:pt x="653" y="0"/>
                  </a:moveTo>
                  <a:cubicBezTo>
                    <a:pt x="392" y="294"/>
                    <a:pt x="392" y="424"/>
                    <a:pt x="261" y="555"/>
                  </a:cubicBezTo>
                  <a:cubicBezTo>
                    <a:pt x="1" y="685"/>
                    <a:pt x="1" y="1109"/>
                    <a:pt x="1" y="1370"/>
                  </a:cubicBezTo>
                  <a:cubicBezTo>
                    <a:pt x="131" y="1370"/>
                    <a:pt x="131" y="1501"/>
                    <a:pt x="261" y="1501"/>
                  </a:cubicBezTo>
                  <a:lnTo>
                    <a:pt x="392" y="1631"/>
                  </a:lnTo>
                  <a:lnTo>
                    <a:pt x="522" y="1501"/>
                  </a:lnTo>
                  <a:cubicBezTo>
                    <a:pt x="653" y="1370"/>
                    <a:pt x="653" y="1109"/>
                    <a:pt x="653" y="979"/>
                  </a:cubicBezTo>
                  <a:lnTo>
                    <a:pt x="653" y="0"/>
                  </a:ln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31"/>
            <p:cNvSpPr/>
            <p:nvPr/>
          </p:nvSpPr>
          <p:spPr>
            <a:xfrm>
              <a:off x="6537017" y="1169214"/>
              <a:ext cx="12257" cy="22562"/>
            </a:xfrm>
            <a:custGeom>
              <a:avLst/>
              <a:gdLst/>
              <a:ahLst/>
              <a:cxnLst/>
              <a:rect l="l" t="t" r="r" b="b"/>
              <a:pathLst>
                <a:path w="816" h="1502" extrusionOk="0">
                  <a:moveTo>
                    <a:pt x="685" y="1"/>
                  </a:moveTo>
                  <a:cubicBezTo>
                    <a:pt x="392" y="131"/>
                    <a:pt x="261" y="262"/>
                    <a:pt x="131" y="523"/>
                  </a:cubicBezTo>
                  <a:cubicBezTo>
                    <a:pt x="0" y="947"/>
                    <a:pt x="131" y="1208"/>
                    <a:pt x="392" y="1501"/>
                  </a:cubicBezTo>
                  <a:cubicBezTo>
                    <a:pt x="685" y="1338"/>
                    <a:pt x="685" y="1208"/>
                    <a:pt x="685" y="1077"/>
                  </a:cubicBezTo>
                  <a:cubicBezTo>
                    <a:pt x="816" y="947"/>
                    <a:pt x="816" y="686"/>
                    <a:pt x="816" y="523"/>
                  </a:cubicBezTo>
                  <a:cubicBezTo>
                    <a:pt x="816" y="262"/>
                    <a:pt x="816" y="1"/>
                    <a:pt x="685" y="1"/>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31"/>
            <p:cNvSpPr/>
            <p:nvPr/>
          </p:nvSpPr>
          <p:spPr>
            <a:xfrm>
              <a:off x="6593856" y="1224101"/>
              <a:ext cx="12257" cy="21465"/>
            </a:xfrm>
            <a:custGeom>
              <a:avLst/>
              <a:gdLst/>
              <a:ahLst/>
              <a:cxnLst/>
              <a:rect l="l" t="t" r="r" b="b"/>
              <a:pathLst>
                <a:path w="816" h="1429" extrusionOk="0">
                  <a:moveTo>
                    <a:pt x="685" y="0"/>
                  </a:moveTo>
                  <a:cubicBezTo>
                    <a:pt x="555" y="131"/>
                    <a:pt x="424" y="424"/>
                    <a:pt x="294" y="685"/>
                  </a:cubicBezTo>
                  <a:cubicBezTo>
                    <a:pt x="0" y="946"/>
                    <a:pt x="0" y="1240"/>
                    <a:pt x="294" y="1370"/>
                  </a:cubicBezTo>
                  <a:cubicBezTo>
                    <a:pt x="381" y="1370"/>
                    <a:pt x="410" y="1428"/>
                    <a:pt x="420" y="1428"/>
                  </a:cubicBezTo>
                  <a:cubicBezTo>
                    <a:pt x="424" y="1428"/>
                    <a:pt x="424" y="1414"/>
                    <a:pt x="424" y="1370"/>
                  </a:cubicBezTo>
                  <a:lnTo>
                    <a:pt x="555" y="1370"/>
                  </a:lnTo>
                  <a:cubicBezTo>
                    <a:pt x="685" y="1240"/>
                    <a:pt x="816" y="946"/>
                    <a:pt x="816" y="685"/>
                  </a:cubicBezTo>
                  <a:cubicBezTo>
                    <a:pt x="816" y="424"/>
                    <a:pt x="685" y="131"/>
                    <a:pt x="685"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31"/>
            <p:cNvSpPr/>
            <p:nvPr/>
          </p:nvSpPr>
          <p:spPr>
            <a:xfrm>
              <a:off x="6555147" y="1244680"/>
              <a:ext cx="10304" cy="22547"/>
            </a:xfrm>
            <a:custGeom>
              <a:avLst/>
              <a:gdLst/>
              <a:ahLst/>
              <a:cxnLst/>
              <a:rect l="l" t="t" r="r" b="b"/>
              <a:pathLst>
                <a:path w="686" h="1501" extrusionOk="0">
                  <a:moveTo>
                    <a:pt x="555" y="0"/>
                  </a:moveTo>
                  <a:cubicBezTo>
                    <a:pt x="424" y="261"/>
                    <a:pt x="131" y="392"/>
                    <a:pt x="131" y="685"/>
                  </a:cubicBezTo>
                  <a:cubicBezTo>
                    <a:pt x="0" y="946"/>
                    <a:pt x="131" y="1207"/>
                    <a:pt x="294" y="1370"/>
                  </a:cubicBezTo>
                  <a:cubicBezTo>
                    <a:pt x="294" y="1501"/>
                    <a:pt x="294" y="1501"/>
                    <a:pt x="424" y="1501"/>
                  </a:cubicBezTo>
                  <a:cubicBezTo>
                    <a:pt x="685" y="1207"/>
                    <a:pt x="685" y="1077"/>
                    <a:pt x="685" y="946"/>
                  </a:cubicBezTo>
                  <a:lnTo>
                    <a:pt x="685" y="261"/>
                  </a:lnTo>
                  <a:lnTo>
                    <a:pt x="555" y="0"/>
                  </a:ln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31"/>
            <p:cNvSpPr/>
            <p:nvPr/>
          </p:nvSpPr>
          <p:spPr>
            <a:xfrm>
              <a:off x="6685966" y="1220180"/>
              <a:ext cx="12272" cy="20594"/>
            </a:xfrm>
            <a:custGeom>
              <a:avLst/>
              <a:gdLst/>
              <a:ahLst/>
              <a:cxnLst/>
              <a:rect l="l" t="t" r="r" b="b"/>
              <a:pathLst>
                <a:path w="817" h="1371" extrusionOk="0">
                  <a:moveTo>
                    <a:pt x="686" y="0"/>
                  </a:moveTo>
                  <a:cubicBezTo>
                    <a:pt x="555" y="131"/>
                    <a:pt x="555" y="261"/>
                    <a:pt x="262" y="392"/>
                  </a:cubicBezTo>
                  <a:cubicBezTo>
                    <a:pt x="262" y="555"/>
                    <a:pt x="1" y="685"/>
                    <a:pt x="131" y="946"/>
                  </a:cubicBezTo>
                  <a:cubicBezTo>
                    <a:pt x="131" y="1077"/>
                    <a:pt x="262" y="1370"/>
                    <a:pt x="555" y="1370"/>
                  </a:cubicBezTo>
                  <a:cubicBezTo>
                    <a:pt x="555" y="1207"/>
                    <a:pt x="555" y="1077"/>
                    <a:pt x="686" y="946"/>
                  </a:cubicBezTo>
                  <a:lnTo>
                    <a:pt x="686" y="685"/>
                  </a:lnTo>
                  <a:cubicBezTo>
                    <a:pt x="816" y="392"/>
                    <a:pt x="816" y="261"/>
                    <a:pt x="686"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31"/>
            <p:cNvSpPr/>
            <p:nvPr/>
          </p:nvSpPr>
          <p:spPr>
            <a:xfrm>
              <a:off x="7074035" y="2780389"/>
              <a:ext cx="126432" cy="114085"/>
            </a:xfrm>
            <a:custGeom>
              <a:avLst/>
              <a:gdLst/>
              <a:ahLst/>
              <a:cxnLst/>
              <a:rect l="l" t="t" r="r" b="b"/>
              <a:pathLst>
                <a:path w="8417" h="7595" extrusionOk="0">
                  <a:moveTo>
                    <a:pt x="4280" y="0"/>
                  </a:moveTo>
                  <a:cubicBezTo>
                    <a:pt x="3335" y="0"/>
                    <a:pt x="2377" y="323"/>
                    <a:pt x="1632" y="907"/>
                  </a:cubicBezTo>
                  <a:cubicBezTo>
                    <a:pt x="653" y="1723"/>
                    <a:pt x="1" y="3093"/>
                    <a:pt x="131" y="4333"/>
                  </a:cubicBezTo>
                  <a:cubicBezTo>
                    <a:pt x="131" y="4724"/>
                    <a:pt x="131" y="5148"/>
                    <a:pt x="262" y="5409"/>
                  </a:cubicBezTo>
                  <a:cubicBezTo>
                    <a:pt x="523" y="5800"/>
                    <a:pt x="816" y="6094"/>
                    <a:pt x="1208" y="6355"/>
                  </a:cubicBezTo>
                  <a:cubicBezTo>
                    <a:pt x="2154" y="7170"/>
                    <a:pt x="3524" y="7595"/>
                    <a:pt x="4731" y="7595"/>
                  </a:cubicBezTo>
                  <a:cubicBezTo>
                    <a:pt x="5024" y="7431"/>
                    <a:pt x="5416" y="7431"/>
                    <a:pt x="5840" y="7301"/>
                  </a:cubicBezTo>
                  <a:cubicBezTo>
                    <a:pt x="7177" y="6909"/>
                    <a:pt x="8417" y="5409"/>
                    <a:pt x="8417" y="3908"/>
                  </a:cubicBezTo>
                  <a:cubicBezTo>
                    <a:pt x="8417" y="2277"/>
                    <a:pt x="7340" y="907"/>
                    <a:pt x="5970" y="386"/>
                  </a:cubicBezTo>
                  <a:cubicBezTo>
                    <a:pt x="5446" y="124"/>
                    <a:pt x="4866" y="0"/>
                    <a:pt x="4280"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31"/>
            <p:cNvSpPr/>
            <p:nvPr/>
          </p:nvSpPr>
          <p:spPr>
            <a:xfrm>
              <a:off x="6283701" y="3022829"/>
              <a:ext cx="418457" cy="601894"/>
            </a:xfrm>
            <a:custGeom>
              <a:avLst/>
              <a:gdLst/>
              <a:ahLst/>
              <a:cxnLst/>
              <a:rect l="l" t="t" r="r" b="b"/>
              <a:pathLst>
                <a:path w="27858" h="40070" extrusionOk="0">
                  <a:moveTo>
                    <a:pt x="1501" y="1"/>
                  </a:moveTo>
                  <a:lnTo>
                    <a:pt x="1501" y="1"/>
                  </a:lnTo>
                  <a:cubicBezTo>
                    <a:pt x="0" y="555"/>
                    <a:pt x="424" y="2708"/>
                    <a:pt x="1631" y="3524"/>
                  </a:cubicBezTo>
                  <a:cubicBezTo>
                    <a:pt x="2871" y="4209"/>
                    <a:pt x="4338" y="4209"/>
                    <a:pt x="5709" y="4633"/>
                  </a:cubicBezTo>
                  <a:cubicBezTo>
                    <a:pt x="8025" y="5318"/>
                    <a:pt x="9656" y="7210"/>
                    <a:pt x="11156" y="8971"/>
                  </a:cubicBezTo>
                  <a:cubicBezTo>
                    <a:pt x="14288" y="13049"/>
                    <a:pt x="17256" y="17550"/>
                    <a:pt x="17549" y="22574"/>
                  </a:cubicBezTo>
                  <a:cubicBezTo>
                    <a:pt x="18071" y="27728"/>
                    <a:pt x="15919" y="33045"/>
                    <a:pt x="16734" y="37775"/>
                  </a:cubicBezTo>
                  <a:cubicBezTo>
                    <a:pt x="16925" y="39185"/>
                    <a:pt x="18150" y="40070"/>
                    <a:pt x="19432" y="40070"/>
                  </a:cubicBezTo>
                  <a:cubicBezTo>
                    <a:pt x="19900" y="40070"/>
                    <a:pt x="20376" y="39952"/>
                    <a:pt x="20811" y="39699"/>
                  </a:cubicBezTo>
                  <a:cubicBezTo>
                    <a:pt x="21757" y="39014"/>
                    <a:pt x="22834" y="38068"/>
                    <a:pt x="23519" y="37122"/>
                  </a:cubicBezTo>
                  <a:cubicBezTo>
                    <a:pt x="25019" y="35067"/>
                    <a:pt x="25704" y="32751"/>
                    <a:pt x="26226" y="30305"/>
                  </a:cubicBezTo>
                  <a:cubicBezTo>
                    <a:pt x="27857" y="22150"/>
                    <a:pt x="26357" y="13603"/>
                    <a:pt x="21072" y="7079"/>
                  </a:cubicBezTo>
                  <a:cubicBezTo>
                    <a:pt x="19311" y="4763"/>
                    <a:pt x="16049" y="2447"/>
                    <a:pt x="13178" y="2186"/>
                  </a:cubicBezTo>
                  <a:cubicBezTo>
                    <a:pt x="13025" y="2177"/>
                    <a:pt x="12870" y="2172"/>
                    <a:pt x="12714" y="2172"/>
                  </a:cubicBezTo>
                  <a:cubicBezTo>
                    <a:pt x="11355" y="2172"/>
                    <a:pt x="9934" y="2512"/>
                    <a:pt x="8548" y="2512"/>
                  </a:cubicBezTo>
                  <a:cubicBezTo>
                    <a:pt x="8007" y="2512"/>
                    <a:pt x="7472" y="2461"/>
                    <a:pt x="6948" y="2317"/>
                  </a:cubicBezTo>
                  <a:cubicBezTo>
                    <a:pt x="5024" y="1893"/>
                    <a:pt x="3393" y="262"/>
                    <a:pt x="1501"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31"/>
            <p:cNvSpPr/>
            <p:nvPr/>
          </p:nvSpPr>
          <p:spPr>
            <a:xfrm>
              <a:off x="6228814" y="3016956"/>
              <a:ext cx="418457" cy="610051"/>
            </a:xfrm>
            <a:custGeom>
              <a:avLst/>
              <a:gdLst/>
              <a:ahLst/>
              <a:cxnLst/>
              <a:rect l="l" t="t" r="r" b="b"/>
              <a:pathLst>
                <a:path w="27858" h="40613" fill="none" extrusionOk="0">
                  <a:moveTo>
                    <a:pt x="26227" y="30304"/>
                  </a:moveTo>
                  <a:cubicBezTo>
                    <a:pt x="27858" y="22149"/>
                    <a:pt x="26357" y="13440"/>
                    <a:pt x="21040" y="7046"/>
                  </a:cubicBezTo>
                  <a:cubicBezTo>
                    <a:pt x="19279" y="4730"/>
                    <a:pt x="16017" y="2447"/>
                    <a:pt x="13179" y="2153"/>
                  </a:cubicBezTo>
                  <a:cubicBezTo>
                    <a:pt x="11124" y="2023"/>
                    <a:pt x="8971" y="2838"/>
                    <a:pt x="6916" y="2284"/>
                  </a:cubicBezTo>
                  <a:cubicBezTo>
                    <a:pt x="5024" y="1892"/>
                    <a:pt x="3393" y="261"/>
                    <a:pt x="1338" y="0"/>
                  </a:cubicBezTo>
                  <a:cubicBezTo>
                    <a:pt x="1" y="522"/>
                    <a:pt x="392" y="2708"/>
                    <a:pt x="1632" y="3523"/>
                  </a:cubicBezTo>
                  <a:cubicBezTo>
                    <a:pt x="2839" y="4208"/>
                    <a:pt x="4339" y="4208"/>
                    <a:pt x="5546" y="4600"/>
                  </a:cubicBezTo>
                  <a:cubicBezTo>
                    <a:pt x="7862" y="5285"/>
                    <a:pt x="9623" y="7046"/>
                    <a:pt x="11124" y="8971"/>
                  </a:cubicBezTo>
                  <a:cubicBezTo>
                    <a:pt x="14255" y="13048"/>
                    <a:pt x="17126" y="17517"/>
                    <a:pt x="17517" y="22541"/>
                  </a:cubicBezTo>
                  <a:cubicBezTo>
                    <a:pt x="17942" y="27564"/>
                    <a:pt x="15886" y="33012"/>
                    <a:pt x="16702" y="37774"/>
                  </a:cubicBezTo>
                  <a:cubicBezTo>
                    <a:pt x="16963" y="39666"/>
                    <a:pt x="19018" y="40612"/>
                    <a:pt x="20649" y="39666"/>
                  </a:cubicBezTo>
                  <a:cubicBezTo>
                    <a:pt x="21725" y="38981"/>
                    <a:pt x="22834" y="38035"/>
                    <a:pt x="23487" y="37089"/>
                  </a:cubicBezTo>
                  <a:cubicBezTo>
                    <a:pt x="24857" y="35067"/>
                    <a:pt x="25672" y="32751"/>
                    <a:pt x="26227" y="30304"/>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31"/>
            <p:cNvSpPr/>
            <p:nvPr/>
          </p:nvSpPr>
          <p:spPr>
            <a:xfrm>
              <a:off x="6302312" y="3080164"/>
              <a:ext cx="240592" cy="516454"/>
            </a:xfrm>
            <a:custGeom>
              <a:avLst/>
              <a:gdLst/>
              <a:ahLst/>
              <a:cxnLst/>
              <a:rect l="l" t="t" r="r" b="b"/>
              <a:pathLst>
                <a:path w="16017" h="34382" fill="none" extrusionOk="0">
                  <a:moveTo>
                    <a:pt x="13701" y="34382"/>
                  </a:moveTo>
                  <a:cubicBezTo>
                    <a:pt x="14386" y="33142"/>
                    <a:pt x="14680" y="31674"/>
                    <a:pt x="14810" y="30304"/>
                  </a:cubicBezTo>
                  <a:cubicBezTo>
                    <a:pt x="15495" y="26781"/>
                    <a:pt x="16017" y="23226"/>
                    <a:pt x="15756" y="19703"/>
                  </a:cubicBezTo>
                  <a:cubicBezTo>
                    <a:pt x="15201" y="12102"/>
                    <a:pt x="11809" y="6100"/>
                    <a:pt x="5546" y="1631"/>
                  </a:cubicBezTo>
                  <a:cubicBezTo>
                    <a:pt x="4209" y="522"/>
                    <a:pt x="2154" y="0"/>
                    <a:pt x="1" y="261"/>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31"/>
            <p:cNvSpPr/>
            <p:nvPr/>
          </p:nvSpPr>
          <p:spPr>
            <a:xfrm>
              <a:off x="5773135" y="3429254"/>
              <a:ext cx="1841854" cy="119718"/>
            </a:xfrm>
            <a:custGeom>
              <a:avLst/>
              <a:gdLst/>
              <a:ahLst/>
              <a:cxnLst/>
              <a:rect l="l" t="t" r="r" b="b"/>
              <a:pathLst>
                <a:path w="122618" h="7970" extrusionOk="0">
                  <a:moveTo>
                    <a:pt x="43340" y="0"/>
                  </a:moveTo>
                  <a:cubicBezTo>
                    <a:pt x="24251" y="0"/>
                    <a:pt x="2316" y="116"/>
                    <a:pt x="2316" y="116"/>
                  </a:cubicBezTo>
                  <a:cubicBezTo>
                    <a:pt x="816" y="410"/>
                    <a:pt x="0" y="2041"/>
                    <a:pt x="294" y="3541"/>
                  </a:cubicBezTo>
                  <a:cubicBezTo>
                    <a:pt x="685" y="4879"/>
                    <a:pt x="1794" y="5988"/>
                    <a:pt x="3132" y="6510"/>
                  </a:cubicBezTo>
                  <a:cubicBezTo>
                    <a:pt x="4502" y="7195"/>
                    <a:pt x="6002" y="7325"/>
                    <a:pt x="7503" y="7456"/>
                  </a:cubicBezTo>
                  <a:cubicBezTo>
                    <a:pt x="11841" y="7798"/>
                    <a:pt x="36575" y="7969"/>
                    <a:pt x="61329" y="7969"/>
                  </a:cubicBezTo>
                  <a:cubicBezTo>
                    <a:pt x="86084" y="7969"/>
                    <a:pt x="110858" y="7798"/>
                    <a:pt x="115278" y="7456"/>
                  </a:cubicBezTo>
                  <a:cubicBezTo>
                    <a:pt x="116616" y="7325"/>
                    <a:pt x="118116" y="7195"/>
                    <a:pt x="119486" y="6510"/>
                  </a:cubicBezTo>
                  <a:cubicBezTo>
                    <a:pt x="120856" y="5988"/>
                    <a:pt x="122063" y="4879"/>
                    <a:pt x="122324" y="3541"/>
                  </a:cubicBezTo>
                  <a:cubicBezTo>
                    <a:pt x="122618" y="2041"/>
                    <a:pt x="121802" y="410"/>
                    <a:pt x="120432" y="116"/>
                  </a:cubicBezTo>
                  <a:cubicBezTo>
                    <a:pt x="120432" y="116"/>
                    <a:pt x="103340" y="247"/>
                    <a:pt x="87431" y="247"/>
                  </a:cubicBezTo>
                  <a:cubicBezTo>
                    <a:pt x="79476" y="247"/>
                    <a:pt x="71818" y="214"/>
                    <a:pt x="66740" y="116"/>
                  </a:cubicBezTo>
                  <a:cubicBezTo>
                    <a:pt x="61717" y="29"/>
                    <a:pt x="52884" y="0"/>
                    <a:pt x="43340"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31"/>
            <p:cNvSpPr/>
            <p:nvPr/>
          </p:nvSpPr>
          <p:spPr>
            <a:xfrm>
              <a:off x="5842713" y="3535363"/>
              <a:ext cx="1704666" cy="503521"/>
            </a:xfrm>
            <a:custGeom>
              <a:avLst/>
              <a:gdLst/>
              <a:ahLst/>
              <a:cxnLst/>
              <a:rect l="l" t="t" r="r" b="b"/>
              <a:pathLst>
                <a:path w="113485" h="33521" extrusionOk="0">
                  <a:moveTo>
                    <a:pt x="261" y="0"/>
                  </a:moveTo>
                  <a:cubicBezTo>
                    <a:pt x="0" y="6916"/>
                    <a:pt x="8710" y="27727"/>
                    <a:pt x="23780" y="32066"/>
                  </a:cubicBezTo>
                  <a:cubicBezTo>
                    <a:pt x="27699" y="33160"/>
                    <a:pt x="35174" y="33520"/>
                    <a:pt x="43700" y="33520"/>
                  </a:cubicBezTo>
                  <a:cubicBezTo>
                    <a:pt x="47877" y="33520"/>
                    <a:pt x="52307" y="33434"/>
                    <a:pt x="56693" y="33305"/>
                  </a:cubicBezTo>
                  <a:cubicBezTo>
                    <a:pt x="61070" y="33434"/>
                    <a:pt x="65492" y="33520"/>
                    <a:pt x="69664" y="33520"/>
                  </a:cubicBezTo>
                  <a:cubicBezTo>
                    <a:pt x="78180" y="33520"/>
                    <a:pt x="85655" y="33160"/>
                    <a:pt x="89574" y="32066"/>
                  </a:cubicBezTo>
                  <a:cubicBezTo>
                    <a:pt x="104644" y="27727"/>
                    <a:pt x="113484" y="6916"/>
                    <a:pt x="113093"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31"/>
            <p:cNvSpPr/>
            <p:nvPr/>
          </p:nvSpPr>
          <p:spPr>
            <a:xfrm>
              <a:off x="7516976" y="3463817"/>
              <a:ext cx="3936" cy="34804"/>
            </a:xfrm>
            <a:custGeom>
              <a:avLst/>
              <a:gdLst/>
              <a:ahLst/>
              <a:cxnLst/>
              <a:rect l="l" t="t" r="r" b="b"/>
              <a:pathLst>
                <a:path w="262" h="2317" extrusionOk="0">
                  <a:moveTo>
                    <a:pt x="1" y="1"/>
                  </a:moveTo>
                  <a:lnTo>
                    <a:pt x="1" y="131"/>
                  </a:lnTo>
                  <a:lnTo>
                    <a:pt x="1" y="2186"/>
                  </a:lnTo>
                  <a:lnTo>
                    <a:pt x="1" y="2317"/>
                  </a:lnTo>
                  <a:cubicBezTo>
                    <a:pt x="131" y="2317"/>
                    <a:pt x="131" y="2317"/>
                    <a:pt x="131" y="2186"/>
                  </a:cubicBezTo>
                  <a:cubicBezTo>
                    <a:pt x="262" y="1501"/>
                    <a:pt x="262" y="816"/>
                    <a:pt x="131" y="131"/>
                  </a:cubicBezTo>
                  <a:lnTo>
                    <a:pt x="1" y="1"/>
                  </a:ln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31"/>
            <p:cNvSpPr/>
            <p:nvPr/>
          </p:nvSpPr>
          <p:spPr>
            <a:xfrm>
              <a:off x="7445446" y="3465785"/>
              <a:ext cx="3936" cy="35675"/>
            </a:xfrm>
            <a:custGeom>
              <a:avLst/>
              <a:gdLst/>
              <a:ahLst/>
              <a:cxnLst/>
              <a:rect l="l" t="t" r="r" b="b"/>
              <a:pathLst>
                <a:path w="262" h="2375" extrusionOk="0">
                  <a:moveTo>
                    <a:pt x="131" y="0"/>
                  </a:moveTo>
                  <a:lnTo>
                    <a:pt x="131" y="131"/>
                  </a:lnTo>
                  <a:cubicBezTo>
                    <a:pt x="0" y="816"/>
                    <a:pt x="0" y="1501"/>
                    <a:pt x="0" y="2316"/>
                  </a:cubicBezTo>
                  <a:cubicBezTo>
                    <a:pt x="44" y="2360"/>
                    <a:pt x="73" y="2374"/>
                    <a:pt x="92" y="2374"/>
                  </a:cubicBezTo>
                  <a:cubicBezTo>
                    <a:pt x="131" y="2374"/>
                    <a:pt x="131" y="2316"/>
                    <a:pt x="131" y="2316"/>
                  </a:cubicBezTo>
                  <a:cubicBezTo>
                    <a:pt x="261" y="1631"/>
                    <a:pt x="261" y="816"/>
                    <a:pt x="261" y="131"/>
                  </a:cubicBezTo>
                  <a:cubicBezTo>
                    <a:pt x="261" y="0"/>
                    <a:pt x="131" y="0"/>
                    <a:pt x="131"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31"/>
            <p:cNvSpPr/>
            <p:nvPr/>
          </p:nvSpPr>
          <p:spPr>
            <a:xfrm>
              <a:off x="7365579" y="3470186"/>
              <a:ext cx="4431" cy="36772"/>
            </a:xfrm>
            <a:custGeom>
              <a:avLst/>
              <a:gdLst/>
              <a:ahLst/>
              <a:cxnLst/>
              <a:rect l="l" t="t" r="r" b="b"/>
              <a:pathLst>
                <a:path w="295" h="2448" extrusionOk="0">
                  <a:moveTo>
                    <a:pt x="164" y="1"/>
                  </a:moveTo>
                  <a:lnTo>
                    <a:pt x="0" y="131"/>
                  </a:lnTo>
                  <a:lnTo>
                    <a:pt x="0" y="2447"/>
                  </a:lnTo>
                  <a:lnTo>
                    <a:pt x="164" y="2447"/>
                  </a:lnTo>
                  <a:cubicBezTo>
                    <a:pt x="294" y="1632"/>
                    <a:pt x="294" y="947"/>
                    <a:pt x="164" y="131"/>
                  </a:cubicBezTo>
                  <a:lnTo>
                    <a:pt x="164" y="1"/>
                  </a:ln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31"/>
            <p:cNvSpPr/>
            <p:nvPr/>
          </p:nvSpPr>
          <p:spPr>
            <a:xfrm>
              <a:off x="7275918" y="3465785"/>
              <a:ext cx="10304" cy="35675"/>
            </a:xfrm>
            <a:custGeom>
              <a:avLst/>
              <a:gdLst/>
              <a:ahLst/>
              <a:cxnLst/>
              <a:rect l="l" t="t" r="r" b="b"/>
              <a:pathLst>
                <a:path w="686" h="2375" extrusionOk="0">
                  <a:moveTo>
                    <a:pt x="555" y="0"/>
                  </a:moveTo>
                  <a:cubicBezTo>
                    <a:pt x="555" y="0"/>
                    <a:pt x="424" y="0"/>
                    <a:pt x="424" y="131"/>
                  </a:cubicBezTo>
                  <a:cubicBezTo>
                    <a:pt x="424" y="816"/>
                    <a:pt x="261" y="1501"/>
                    <a:pt x="0" y="2316"/>
                  </a:cubicBezTo>
                  <a:cubicBezTo>
                    <a:pt x="0" y="2360"/>
                    <a:pt x="15" y="2374"/>
                    <a:pt x="34" y="2374"/>
                  </a:cubicBezTo>
                  <a:cubicBezTo>
                    <a:pt x="73" y="2374"/>
                    <a:pt x="131" y="2316"/>
                    <a:pt x="131" y="2316"/>
                  </a:cubicBezTo>
                  <a:cubicBezTo>
                    <a:pt x="555" y="1631"/>
                    <a:pt x="685" y="816"/>
                    <a:pt x="685" y="131"/>
                  </a:cubicBezTo>
                  <a:cubicBezTo>
                    <a:pt x="685" y="0"/>
                    <a:pt x="555" y="0"/>
                    <a:pt x="555"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31"/>
            <p:cNvSpPr/>
            <p:nvPr/>
          </p:nvSpPr>
          <p:spPr>
            <a:xfrm>
              <a:off x="7186242" y="3463817"/>
              <a:ext cx="7856" cy="36772"/>
            </a:xfrm>
            <a:custGeom>
              <a:avLst/>
              <a:gdLst/>
              <a:ahLst/>
              <a:cxnLst/>
              <a:rect l="l" t="t" r="r" b="b"/>
              <a:pathLst>
                <a:path w="523" h="2448" extrusionOk="0">
                  <a:moveTo>
                    <a:pt x="392" y="1"/>
                  </a:moveTo>
                  <a:cubicBezTo>
                    <a:pt x="262" y="816"/>
                    <a:pt x="131" y="1501"/>
                    <a:pt x="1" y="2317"/>
                  </a:cubicBezTo>
                  <a:lnTo>
                    <a:pt x="1" y="2447"/>
                  </a:lnTo>
                  <a:cubicBezTo>
                    <a:pt x="1" y="2447"/>
                    <a:pt x="131" y="2447"/>
                    <a:pt x="131" y="2317"/>
                  </a:cubicBezTo>
                  <a:cubicBezTo>
                    <a:pt x="392" y="1632"/>
                    <a:pt x="523" y="816"/>
                    <a:pt x="523"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31"/>
            <p:cNvSpPr/>
            <p:nvPr/>
          </p:nvSpPr>
          <p:spPr>
            <a:xfrm>
              <a:off x="7090213" y="3461865"/>
              <a:ext cx="10304" cy="34804"/>
            </a:xfrm>
            <a:custGeom>
              <a:avLst/>
              <a:gdLst/>
              <a:ahLst/>
              <a:cxnLst/>
              <a:rect l="l" t="t" r="r" b="b"/>
              <a:pathLst>
                <a:path w="686" h="2317" extrusionOk="0">
                  <a:moveTo>
                    <a:pt x="261" y="0"/>
                  </a:moveTo>
                  <a:lnTo>
                    <a:pt x="261" y="131"/>
                  </a:lnTo>
                  <a:cubicBezTo>
                    <a:pt x="261" y="816"/>
                    <a:pt x="261" y="1501"/>
                    <a:pt x="0" y="2186"/>
                  </a:cubicBezTo>
                  <a:cubicBezTo>
                    <a:pt x="0" y="2186"/>
                    <a:pt x="0" y="2316"/>
                    <a:pt x="131" y="2316"/>
                  </a:cubicBezTo>
                  <a:lnTo>
                    <a:pt x="131" y="2186"/>
                  </a:lnTo>
                  <a:cubicBezTo>
                    <a:pt x="555" y="1631"/>
                    <a:pt x="685" y="816"/>
                    <a:pt x="392"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31"/>
            <p:cNvSpPr/>
            <p:nvPr/>
          </p:nvSpPr>
          <p:spPr>
            <a:xfrm>
              <a:off x="7002505" y="3463817"/>
              <a:ext cx="3936" cy="45093"/>
            </a:xfrm>
            <a:custGeom>
              <a:avLst/>
              <a:gdLst/>
              <a:ahLst/>
              <a:cxnLst/>
              <a:rect l="l" t="t" r="r" b="b"/>
              <a:pathLst>
                <a:path w="262" h="3002" extrusionOk="0">
                  <a:moveTo>
                    <a:pt x="261" y="1"/>
                  </a:moveTo>
                  <a:cubicBezTo>
                    <a:pt x="131" y="1"/>
                    <a:pt x="131" y="131"/>
                    <a:pt x="131" y="131"/>
                  </a:cubicBezTo>
                  <a:cubicBezTo>
                    <a:pt x="0" y="1077"/>
                    <a:pt x="0" y="2056"/>
                    <a:pt x="0" y="3002"/>
                  </a:cubicBezTo>
                  <a:lnTo>
                    <a:pt x="131" y="3002"/>
                  </a:lnTo>
                  <a:cubicBezTo>
                    <a:pt x="261" y="2056"/>
                    <a:pt x="261" y="1077"/>
                    <a:pt x="261" y="131"/>
                  </a:cubicBezTo>
                  <a:lnTo>
                    <a:pt x="261" y="1"/>
                  </a:ln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31"/>
            <p:cNvSpPr/>
            <p:nvPr/>
          </p:nvSpPr>
          <p:spPr>
            <a:xfrm>
              <a:off x="6912348" y="3459897"/>
              <a:ext cx="12257" cy="42645"/>
            </a:xfrm>
            <a:custGeom>
              <a:avLst/>
              <a:gdLst/>
              <a:ahLst/>
              <a:cxnLst/>
              <a:rect l="l" t="t" r="r" b="b"/>
              <a:pathLst>
                <a:path w="816" h="2839" extrusionOk="0">
                  <a:moveTo>
                    <a:pt x="816" y="1"/>
                  </a:moveTo>
                  <a:cubicBezTo>
                    <a:pt x="816" y="1"/>
                    <a:pt x="685" y="1"/>
                    <a:pt x="685" y="131"/>
                  </a:cubicBezTo>
                  <a:cubicBezTo>
                    <a:pt x="424" y="947"/>
                    <a:pt x="163" y="1893"/>
                    <a:pt x="0" y="2839"/>
                  </a:cubicBezTo>
                  <a:lnTo>
                    <a:pt x="294" y="2839"/>
                  </a:lnTo>
                  <a:cubicBezTo>
                    <a:pt x="555" y="1893"/>
                    <a:pt x="685" y="1077"/>
                    <a:pt x="816" y="131"/>
                  </a:cubicBezTo>
                  <a:lnTo>
                    <a:pt x="816" y="1"/>
                  </a:ln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31"/>
            <p:cNvSpPr/>
            <p:nvPr/>
          </p:nvSpPr>
          <p:spPr>
            <a:xfrm>
              <a:off x="6824640" y="3463817"/>
              <a:ext cx="8337" cy="38724"/>
            </a:xfrm>
            <a:custGeom>
              <a:avLst/>
              <a:gdLst/>
              <a:ahLst/>
              <a:cxnLst/>
              <a:rect l="l" t="t" r="r" b="b"/>
              <a:pathLst>
                <a:path w="555" h="2578" extrusionOk="0">
                  <a:moveTo>
                    <a:pt x="424" y="1"/>
                  </a:moveTo>
                  <a:lnTo>
                    <a:pt x="424" y="131"/>
                  </a:lnTo>
                  <a:cubicBezTo>
                    <a:pt x="131" y="947"/>
                    <a:pt x="0" y="1762"/>
                    <a:pt x="0" y="2578"/>
                  </a:cubicBezTo>
                  <a:lnTo>
                    <a:pt x="131" y="2578"/>
                  </a:lnTo>
                  <a:cubicBezTo>
                    <a:pt x="294" y="1762"/>
                    <a:pt x="424" y="947"/>
                    <a:pt x="555" y="131"/>
                  </a:cubicBezTo>
                  <a:cubicBezTo>
                    <a:pt x="555" y="131"/>
                    <a:pt x="424" y="131"/>
                    <a:pt x="424"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31"/>
            <p:cNvSpPr/>
            <p:nvPr/>
          </p:nvSpPr>
          <p:spPr>
            <a:xfrm>
              <a:off x="6708512" y="3463817"/>
              <a:ext cx="5888" cy="40692"/>
            </a:xfrm>
            <a:custGeom>
              <a:avLst/>
              <a:gdLst/>
              <a:ahLst/>
              <a:cxnLst/>
              <a:rect l="l" t="t" r="r" b="b"/>
              <a:pathLst>
                <a:path w="392" h="2709" extrusionOk="0">
                  <a:moveTo>
                    <a:pt x="261" y="1"/>
                  </a:moveTo>
                  <a:lnTo>
                    <a:pt x="131" y="131"/>
                  </a:lnTo>
                  <a:cubicBezTo>
                    <a:pt x="0" y="947"/>
                    <a:pt x="0" y="1762"/>
                    <a:pt x="0" y="2578"/>
                  </a:cubicBezTo>
                  <a:cubicBezTo>
                    <a:pt x="0" y="2708"/>
                    <a:pt x="0" y="2708"/>
                    <a:pt x="131" y="2708"/>
                  </a:cubicBezTo>
                  <a:lnTo>
                    <a:pt x="131" y="2578"/>
                  </a:lnTo>
                  <a:cubicBezTo>
                    <a:pt x="261" y="1762"/>
                    <a:pt x="392" y="947"/>
                    <a:pt x="261" y="131"/>
                  </a:cubicBezTo>
                  <a:lnTo>
                    <a:pt x="261" y="1"/>
                  </a:ln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31"/>
            <p:cNvSpPr/>
            <p:nvPr/>
          </p:nvSpPr>
          <p:spPr>
            <a:xfrm>
              <a:off x="6610515" y="3459897"/>
              <a:ext cx="10304" cy="49014"/>
            </a:xfrm>
            <a:custGeom>
              <a:avLst/>
              <a:gdLst/>
              <a:ahLst/>
              <a:cxnLst/>
              <a:rect l="l" t="t" r="r" b="b"/>
              <a:pathLst>
                <a:path w="686" h="3263" extrusionOk="0">
                  <a:moveTo>
                    <a:pt x="685" y="1"/>
                  </a:moveTo>
                  <a:cubicBezTo>
                    <a:pt x="685" y="1"/>
                    <a:pt x="522" y="1"/>
                    <a:pt x="522" y="131"/>
                  </a:cubicBezTo>
                  <a:cubicBezTo>
                    <a:pt x="131" y="1077"/>
                    <a:pt x="0" y="2154"/>
                    <a:pt x="131" y="3263"/>
                  </a:cubicBezTo>
                  <a:lnTo>
                    <a:pt x="261" y="3263"/>
                  </a:lnTo>
                  <a:cubicBezTo>
                    <a:pt x="261" y="2154"/>
                    <a:pt x="522" y="1077"/>
                    <a:pt x="685" y="131"/>
                  </a:cubicBezTo>
                  <a:lnTo>
                    <a:pt x="685" y="1"/>
                  </a:ln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31"/>
            <p:cNvSpPr/>
            <p:nvPr/>
          </p:nvSpPr>
          <p:spPr>
            <a:xfrm>
              <a:off x="6495859" y="3457944"/>
              <a:ext cx="4416" cy="46565"/>
            </a:xfrm>
            <a:custGeom>
              <a:avLst/>
              <a:gdLst/>
              <a:ahLst/>
              <a:cxnLst/>
              <a:rect l="l" t="t" r="r" b="b"/>
              <a:pathLst>
                <a:path w="294" h="3100" extrusionOk="0">
                  <a:moveTo>
                    <a:pt x="164" y="0"/>
                  </a:moveTo>
                  <a:cubicBezTo>
                    <a:pt x="0" y="1077"/>
                    <a:pt x="0" y="2023"/>
                    <a:pt x="164" y="2969"/>
                  </a:cubicBezTo>
                  <a:lnTo>
                    <a:pt x="164" y="3099"/>
                  </a:lnTo>
                  <a:cubicBezTo>
                    <a:pt x="294" y="3099"/>
                    <a:pt x="294" y="3099"/>
                    <a:pt x="294" y="2969"/>
                  </a:cubicBezTo>
                  <a:lnTo>
                    <a:pt x="294" y="0"/>
                  </a:ln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31"/>
            <p:cNvSpPr/>
            <p:nvPr/>
          </p:nvSpPr>
          <p:spPr>
            <a:xfrm>
              <a:off x="6385604" y="3453528"/>
              <a:ext cx="12272" cy="55383"/>
            </a:xfrm>
            <a:custGeom>
              <a:avLst/>
              <a:gdLst/>
              <a:ahLst/>
              <a:cxnLst/>
              <a:rect l="l" t="t" r="r" b="b"/>
              <a:pathLst>
                <a:path w="817" h="3687" extrusionOk="0">
                  <a:moveTo>
                    <a:pt x="816" y="1"/>
                  </a:moveTo>
                  <a:cubicBezTo>
                    <a:pt x="686" y="1"/>
                    <a:pt x="686" y="1"/>
                    <a:pt x="686" y="131"/>
                  </a:cubicBezTo>
                  <a:cubicBezTo>
                    <a:pt x="425" y="1240"/>
                    <a:pt x="164" y="2447"/>
                    <a:pt x="1" y="3556"/>
                  </a:cubicBezTo>
                  <a:cubicBezTo>
                    <a:pt x="1" y="3687"/>
                    <a:pt x="164" y="3687"/>
                    <a:pt x="164" y="3687"/>
                  </a:cubicBezTo>
                  <a:lnTo>
                    <a:pt x="295" y="3687"/>
                  </a:lnTo>
                  <a:cubicBezTo>
                    <a:pt x="556" y="2447"/>
                    <a:pt x="686" y="1371"/>
                    <a:pt x="816" y="131"/>
                  </a:cubicBezTo>
                  <a:lnTo>
                    <a:pt x="816" y="1"/>
                  </a:ln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31"/>
            <p:cNvSpPr/>
            <p:nvPr/>
          </p:nvSpPr>
          <p:spPr>
            <a:xfrm>
              <a:off x="6292023" y="3457944"/>
              <a:ext cx="3936" cy="42645"/>
            </a:xfrm>
            <a:custGeom>
              <a:avLst/>
              <a:gdLst/>
              <a:ahLst/>
              <a:cxnLst/>
              <a:rect l="l" t="t" r="r" b="b"/>
              <a:pathLst>
                <a:path w="262" h="2839" extrusionOk="0">
                  <a:moveTo>
                    <a:pt x="131" y="0"/>
                  </a:moveTo>
                  <a:cubicBezTo>
                    <a:pt x="1" y="946"/>
                    <a:pt x="1" y="1892"/>
                    <a:pt x="1" y="2708"/>
                  </a:cubicBezTo>
                  <a:cubicBezTo>
                    <a:pt x="1" y="2708"/>
                    <a:pt x="1" y="2838"/>
                    <a:pt x="131" y="2838"/>
                  </a:cubicBezTo>
                  <a:lnTo>
                    <a:pt x="131" y="2708"/>
                  </a:lnTo>
                  <a:cubicBezTo>
                    <a:pt x="262" y="1892"/>
                    <a:pt x="262" y="946"/>
                    <a:pt x="262"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31"/>
            <p:cNvSpPr/>
            <p:nvPr/>
          </p:nvSpPr>
          <p:spPr>
            <a:xfrm>
              <a:off x="6173447" y="3457944"/>
              <a:ext cx="6384" cy="49014"/>
            </a:xfrm>
            <a:custGeom>
              <a:avLst/>
              <a:gdLst/>
              <a:ahLst/>
              <a:cxnLst/>
              <a:rect l="l" t="t" r="r" b="b"/>
              <a:pathLst>
                <a:path w="425" h="3263" extrusionOk="0">
                  <a:moveTo>
                    <a:pt x="262" y="0"/>
                  </a:moveTo>
                  <a:cubicBezTo>
                    <a:pt x="131" y="1077"/>
                    <a:pt x="1" y="2153"/>
                    <a:pt x="1" y="3262"/>
                  </a:cubicBezTo>
                  <a:lnTo>
                    <a:pt x="131" y="3262"/>
                  </a:lnTo>
                  <a:cubicBezTo>
                    <a:pt x="262" y="2153"/>
                    <a:pt x="425" y="1077"/>
                    <a:pt x="425"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1"/>
            <p:cNvSpPr/>
            <p:nvPr/>
          </p:nvSpPr>
          <p:spPr>
            <a:xfrm>
              <a:off x="6059286" y="3453528"/>
              <a:ext cx="7856" cy="53430"/>
            </a:xfrm>
            <a:custGeom>
              <a:avLst/>
              <a:gdLst/>
              <a:ahLst/>
              <a:cxnLst/>
              <a:rect l="l" t="t" r="r" b="b"/>
              <a:pathLst>
                <a:path w="523" h="3557" extrusionOk="0">
                  <a:moveTo>
                    <a:pt x="392" y="1"/>
                  </a:moveTo>
                  <a:cubicBezTo>
                    <a:pt x="261" y="1110"/>
                    <a:pt x="131" y="2317"/>
                    <a:pt x="0" y="3393"/>
                  </a:cubicBezTo>
                  <a:cubicBezTo>
                    <a:pt x="0" y="3393"/>
                    <a:pt x="0" y="3556"/>
                    <a:pt x="131" y="3556"/>
                  </a:cubicBezTo>
                  <a:lnTo>
                    <a:pt x="261" y="3393"/>
                  </a:lnTo>
                  <a:cubicBezTo>
                    <a:pt x="392" y="2317"/>
                    <a:pt x="522" y="1240"/>
                    <a:pt x="522"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1"/>
            <p:cNvSpPr/>
            <p:nvPr/>
          </p:nvSpPr>
          <p:spPr>
            <a:xfrm>
              <a:off x="5947079" y="3457944"/>
              <a:ext cx="12257" cy="49014"/>
            </a:xfrm>
            <a:custGeom>
              <a:avLst/>
              <a:gdLst/>
              <a:ahLst/>
              <a:cxnLst/>
              <a:rect l="l" t="t" r="r" b="b"/>
              <a:pathLst>
                <a:path w="816" h="3263" extrusionOk="0">
                  <a:moveTo>
                    <a:pt x="653" y="0"/>
                  </a:moveTo>
                  <a:cubicBezTo>
                    <a:pt x="522" y="1077"/>
                    <a:pt x="261" y="2023"/>
                    <a:pt x="0" y="3099"/>
                  </a:cubicBezTo>
                  <a:lnTo>
                    <a:pt x="131" y="3262"/>
                  </a:lnTo>
                  <a:cubicBezTo>
                    <a:pt x="131" y="3262"/>
                    <a:pt x="261" y="3262"/>
                    <a:pt x="261" y="3099"/>
                  </a:cubicBezTo>
                  <a:cubicBezTo>
                    <a:pt x="522" y="2153"/>
                    <a:pt x="816" y="1077"/>
                    <a:pt x="816"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1"/>
            <p:cNvSpPr/>
            <p:nvPr/>
          </p:nvSpPr>
          <p:spPr>
            <a:xfrm>
              <a:off x="5858875" y="3459897"/>
              <a:ext cx="4431" cy="47061"/>
            </a:xfrm>
            <a:custGeom>
              <a:avLst/>
              <a:gdLst/>
              <a:ahLst/>
              <a:cxnLst/>
              <a:rect l="l" t="t" r="r" b="b"/>
              <a:pathLst>
                <a:path w="295" h="3133" extrusionOk="0">
                  <a:moveTo>
                    <a:pt x="1" y="1"/>
                  </a:moveTo>
                  <a:lnTo>
                    <a:pt x="1" y="2969"/>
                  </a:lnTo>
                  <a:lnTo>
                    <a:pt x="1" y="3132"/>
                  </a:lnTo>
                  <a:cubicBezTo>
                    <a:pt x="164" y="3132"/>
                    <a:pt x="164" y="2969"/>
                    <a:pt x="164" y="2969"/>
                  </a:cubicBezTo>
                  <a:cubicBezTo>
                    <a:pt x="294" y="2023"/>
                    <a:pt x="294" y="947"/>
                    <a:pt x="294"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1"/>
            <p:cNvSpPr/>
            <p:nvPr/>
          </p:nvSpPr>
          <p:spPr>
            <a:xfrm>
              <a:off x="6026450" y="3602492"/>
              <a:ext cx="147011" cy="16178"/>
            </a:xfrm>
            <a:custGeom>
              <a:avLst/>
              <a:gdLst/>
              <a:ahLst/>
              <a:cxnLst/>
              <a:rect l="l" t="t" r="r" b="b"/>
              <a:pathLst>
                <a:path w="9787" h="1077" extrusionOk="0">
                  <a:moveTo>
                    <a:pt x="1" y="0"/>
                  </a:moveTo>
                  <a:lnTo>
                    <a:pt x="1" y="163"/>
                  </a:lnTo>
                  <a:cubicBezTo>
                    <a:pt x="1632" y="555"/>
                    <a:pt x="3263" y="685"/>
                    <a:pt x="4894" y="979"/>
                  </a:cubicBezTo>
                  <a:cubicBezTo>
                    <a:pt x="5644" y="1044"/>
                    <a:pt x="6427" y="1077"/>
                    <a:pt x="7226" y="1077"/>
                  </a:cubicBezTo>
                  <a:cubicBezTo>
                    <a:pt x="8025" y="1077"/>
                    <a:pt x="8841" y="1044"/>
                    <a:pt x="9656" y="979"/>
                  </a:cubicBezTo>
                  <a:lnTo>
                    <a:pt x="9787" y="979"/>
                  </a:lnTo>
                  <a:cubicBezTo>
                    <a:pt x="9787" y="816"/>
                    <a:pt x="9787" y="816"/>
                    <a:pt x="9656" y="816"/>
                  </a:cubicBezTo>
                  <a:cubicBezTo>
                    <a:pt x="8025" y="816"/>
                    <a:pt x="6525" y="816"/>
                    <a:pt x="4894" y="685"/>
                  </a:cubicBezTo>
                  <a:cubicBezTo>
                    <a:pt x="3263" y="555"/>
                    <a:pt x="1632" y="294"/>
                    <a:pt x="1"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1"/>
            <p:cNvSpPr/>
            <p:nvPr/>
          </p:nvSpPr>
          <p:spPr>
            <a:xfrm>
              <a:off x="6152868" y="3692648"/>
              <a:ext cx="132801" cy="12257"/>
            </a:xfrm>
            <a:custGeom>
              <a:avLst/>
              <a:gdLst/>
              <a:ahLst/>
              <a:cxnLst/>
              <a:rect l="l" t="t" r="r" b="b"/>
              <a:pathLst>
                <a:path w="8841" h="816" extrusionOk="0">
                  <a:moveTo>
                    <a:pt x="164" y="0"/>
                  </a:moveTo>
                  <a:cubicBezTo>
                    <a:pt x="1" y="131"/>
                    <a:pt x="164" y="131"/>
                    <a:pt x="164" y="131"/>
                  </a:cubicBezTo>
                  <a:cubicBezTo>
                    <a:pt x="1501" y="522"/>
                    <a:pt x="3002" y="685"/>
                    <a:pt x="4372" y="816"/>
                  </a:cubicBezTo>
                  <a:cubicBezTo>
                    <a:pt x="5872" y="816"/>
                    <a:pt x="7340" y="816"/>
                    <a:pt x="8710" y="685"/>
                  </a:cubicBezTo>
                  <a:lnTo>
                    <a:pt x="8841" y="685"/>
                  </a:lnTo>
                  <a:cubicBezTo>
                    <a:pt x="8841" y="522"/>
                    <a:pt x="8710" y="522"/>
                    <a:pt x="8710" y="522"/>
                  </a:cubicBezTo>
                  <a:cubicBezTo>
                    <a:pt x="8025" y="604"/>
                    <a:pt x="7316" y="645"/>
                    <a:pt x="6606" y="645"/>
                  </a:cubicBezTo>
                  <a:cubicBezTo>
                    <a:pt x="5897" y="645"/>
                    <a:pt x="5187" y="604"/>
                    <a:pt x="4502" y="522"/>
                  </a:cubicBezTo>
                  <a:cubicBezTo>
                    <a:pt x="3002" y="392"/>
                    <a:pt x="1632" y="261"/>
                    <a:pt x="164"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1"/>
            <p:cNvSpPr/>
            <p:nvPr/>
          </p:nvSpPr>
          <p:spPr>
            <a:xfrm>
              <a:off x="6322411" y="3626991"/>
              <a:ext cx="183753" cy="10304"/>
            </a:xfrm>
            <a:custGeom>
              <a:avLst/>
              <a:gdLst/>
              <a:ahLst/>
              <a:cxnLst/>
              <a:rect l="l" t="t" r="r" b="b"/>
              <a:pathLst>
                <a:path w="12233" h="686" extrusionOk="0">
                  <a:moveTo>
                    <a:pt x="12102" y="0"/>
                  </a:moveTo>
                  <a:cubicBezTo>
                    <a:pt x="10080" y="294"/>
                    <a:pt x="8155" y="424"/>
                    <a:pt x="6133" y="424"/>
                  </a:cubicBezTo>
                  <a:cubicBezTo>
                    <a:pt x="5582" y="459"/>
                    <a:pt x="5034" y="475"/>
                    <a:pt x="4486" y="475"/>
                  </a:cubicBezTo>
                  <a:cubicBezTo>
                    <a:pt x="2991" y="475"/>
                    <a:pt x="1504" y="354"/>
                    <a:pt x="0" y="163"/>
                  </a:cubicBezTo>
                  <a:lnTo>
                    <a:pt x="0" y="294"/>
                  </a:lnTo>
                  <a:cubicBezTo>
                    <a:pt x="2055" y="555"/>
                    <a:pt x="4077" y="685"/>
                    <a:pt x="6133" y="685"/>
                  </a:cubicBezTo>
                  <a:cubicBezTo>
                    <a:pt x="8155" y="685"/>
                    <a:pt x="10210" y="555"/>
                    <a:pt x="12102" y="294"/>
                  </a:cubicBezTo>
                  <a:cubicBezTo>
                    <a:pt x="12232" y="294"/>
                    <a:pt x="12232" y="163"/>
                    <a:pt x="12232" y="163"/>
                  </a:cubicBezTo>
                  <a:lnTo>
                    <a:pt x="12102" y="0"/>
                  </a:ln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1"/>
            <p:cNvSpPr/>
            <p:nvPr/>
          </p:nvSpPr>
          <p:spPr>
            <a:xfrm>
              <a:off x="6038708" y="3770067"/>
              <a:ext cx="101933" cy="12933"/>
            </a:xfrm>
            <a:custGeom>
              <a:avLst/>
              <a:gdLst/>
              <a:ahLst/>
              <a:cxnLst/>
              <a:rect l="l" t="t" r="r" b="b"/>
              <a:pathLst>
                <a:path w="6786" h="861" extrusionOk="0">
                  <a:moveTo>
                    <a:pt x="131" y="0"/>
                  </a:moveTo>
                  <a:cubicBezTo>
                    <a:pt x="131" y="0"/>
                    <a:pt x="0" y="0"/>
                    <a:pt x="0" y="131"/>
                  </a:cubicBezTo>
                  <a:lnTo>
                    <a:pt x="131" y="131"/>
                  </a:lnTo>
                  <a:cubicBezTo>
                    <a:pt x="1729" y="663"/>
                    <a:pt x="3485" y="861"/>
                    <a:pt x="5200" y="861"/>
                  </a:cubicBezTo>
                  <a:cubicBezTo>
                    <a:pt x="5690" y="861"/>
                    <a:pt x="6176" y="845"/>
                    <a:pt x="6655" y="816"/>
                  </a:cubicBezTo>
                  <a:cubicBezTo>
                    <a:pt x="6785" y="816"/>
                    <a:pt x="6785" y="816"/>
                    <a:pt x="6785" y="685"/>
                  </a:cubicBezTo>
                  <a:lnTo>
                    <a:pt x="6655" y="685"/>
                  </a:lnTo>
                  <a:cubicBezTo>
                    <a:pt x="4502" y="685"/>
                    <a:pt x="2316" y="424"/>
                    <a:pt x="131"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1"/>
            <p:cNvSpPr/>
            <p:nvPr/>
          </p:nvSpPr>
          <p:spPr>
            <a:xfrm>
              <a:off x="6344942" y="3753889"/>
              <a:ext cx="145043" cy="10304"/>
            </a:xfrm>
            <a:custGeom>
              <a:avLst/>
              <a:gdLst/>
              <a:ahLst/>
              <a:cxnLst/>
              <a:rect l="l" t="t" r="r" b="b"/>
              <a:pathLst>
                <a:path w="9656" h="686" extrusionOk="0">
                  <a:moveTo>
                    <a:pt x="9526" y="1"/>
                  </a:moveTo>
                  <a:cubicBezTo>
                    <a:pt x="8025" y="262"/>
                    <a:pt x="6394" y="392"/>
                    <a:pt x="4893" y="392"/>
                  </a:cubicBezTo>
                  <a:cubicBezTo>
                    <a:pt x="4416" y="430"/>
                    <a:pt x="3938" y="446"/>
                    <a:pt x="3464" y="446"/>
                  </a:cubicBezTo>
                  <a:cubicBezTo>
                    <a:pt x="2318" y="446"/>
                    <a:pt x="1192" y="354"/>
                    <a:pt x="131" y="262"/>
                  </a:cubicBezTo>
                  <a:cubicBezTo>
                    <a:pt x="131" y="262"/>
                    <a:pt x="1" y="262"/>
                    <a:pt x="1" y="392"/>
                  </a:cubicBezTo>
                  <a:lnTo>
                    <a:pt x="131" y="392"/>
                  </a:lnTo>
                  <a:cubicBezTo>
                    <a:pt x="1632" y="686"/>
                    <a:pt x="3263" y="686"/>
                    <a:pt x="4893" y="686"/>
                  </a:cubicBezTo>
                  <a:cubicBezTo>
                    <a:pt x="6394" y="686"/>
                    <a:pt x="8025" y="523"/>
                    <a:pt x="9526" y="131"/>
                  </a:cubicBezTo>
                  <a:lnTo>
                    <a:pt x="9656" y="131"/>
                  </a:lnTo>
                  <a:cubicBezTo>
                    <a:pt x="9656" y="1"/>
                    <a:pt x="9526" y="1"/>
                    <a:pt x="9526"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1"/>
            <p:cNvSpPr/>
            <p:nvPr/>
          </p:nvSpPr>
          <p:spPr>
            <a:xfrm>
              <a:off x="6197946" y="3837677"/>
              <a:ext cx="148979" cy="7856"/>
            </a:xfrm>
            <a:custGeom>
              <a:avLst/>
              <a:gdLst/>
              <a:ahLst/>
              <a:cxnLst/>
              <a:rect l="l" t="t" r="r" b="b"/>
              <a:pathLst>
                <a:path w="9918" h="523" extrusionOk="0">
                  <a:moveTo>
                    <a:pt x="1" y="1"/>
                  </a:moveTo>
                  <a:lnTo>
                    <a:pt x="1" y="131"/>
                  </a:lnTo>
                  <a:cubicBezTo>
                    <a:pt x="1632" y="262"/>
                    <a:pt x="3263" y="392"/>
                    <a:pt x="4894" y="523"/>
                  </a:cubicBezTo>
                  <a:lnTo>
                    <a:pt x="9917" y="523"/>
                  </a:lnTo>
                  <a:lnTo>
                    <a:pt x="9917" y="392"/>
                  </a:lnTo>
                  <a:lnTo>
                    <a:pt x="9917" y="262"/>
                  </a:lnTo>
                  <a:lnTo>
                    <a:pt x="4894" y="262"/>
                  </a:lnTo>
                  <a:cubicBezTo>
                    <a:pt x="3263" y="262"/>
                    <a:pt x="1632" y="131"/>
                    <a:pt x="1"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1"/>
            <p:cNvSpPr/>
            <p:nvPr/>
          </p:nvSpPr>
          <p:spPr>
            <a:xfrm>
              <a:off x="6281734" y="3925385"/>
              <a:ext cx="183753" cy="13143"/>
            </a:xfrm>
            <a:custGeom>
              <a:avLst/>
              <a:gdLst/>
              <a:ahLst/>
              <a:cxnLst/>
              <a:rect l="l" t="t" r="r" b="b"/>
              <a:pathLst>
                <a:path w="12233" h="875" extrusionOk="0">
                  <a:moveTo>
                    <a:pt x="131" y="1"/>
                  </a:moveTo>
                  <a:cubicBezTo>
                    <a:pt x="131" y="1"/>
                    <a:pt x="131" y="131"/>
                    <a:pt x="1" y="131"/>
                  </a:cubicBezTo>
                  <a:lnTo>
                    <a:pt x="131" y="262"/>
                  </a:lnTo>
                  <a:cubicBezTo>
                    <a:pt x="2186" y="523"/>
                    <a:pt x="4078" y="686"/>
                    <a:pt x="6100" y="816"/>
                  </a:cubicBezTo>
                  <a:cubicBezTo>
                    <a:pt x="7471" y="816"/>
                    <a:pt x="8826" y="874"/>
                    <a:pt x="10186" y="874"/>
                  </a:cubicBezTo>
                  <a:cubicBezTo>
                    <a:pt x="10867" y="874"/>
                    <a:pt x="11548" y="860"/>
                    <a:pt x="12233" y="816"/>
                  </a:cubicBezTo>
                  <a:lnTo>
                    <a:pt x="12233" y="686"/>
                  </a:lnTo>
                  <a:lnTo>
                    <a:pt x="12233" y="523"/>
                  </a:lnTo>
                  <a:cubicBezTo>
                    <a:pt x="11205" y="604"/>
                    <a:pt x="10186" y="645"/>
                    <a:pt x="9167" y="645"/>
                  </a:cubicBezTo>
                  <a:cubicBezTo>
                    <a:pt x="8147" y="645"/>
                    <a:pt x="7128" y="604"/>
                    <a:pt x="6100" y="523"/>
                  </a:cubicBezTo>
                  <a:cubicBezTo>
                    <a:pt x="4209" y="392"/>
                    <a:pt x="2186" y="262"/>
                    <a:pt x="131"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1"/>
            <p:cNvSpPr/>
            <p:nvPr/>
          </p:nvSpPr>
          <p:spPr>
            <a:xfrm>
              <a:off x="6453229" y="3849934"/>
              <a:ext cx="173463" cy="13729"/>
            </a:xfrm>
            <a:custGeom>
              <a:avLst/>
              <a:gdLst/>
              <a:ahLst/>
              <a:cxnLst/>
              <a:rect l="l" t="t" r="r" b="b"/>
              <a:pathLst>
                <a:path w="11548" h="914" extrusionOk="0">
                  <a:moveTo>
                    <a:pt x="131" y="0"/>
                  </a:moveTo>
                  <a:cubicBezTo>
                    <a:pt x="131" y="0"/>
                    <a:pt x="1" y="0"/>
                    <a:pt x="1" y="131"/>
                  </a:cubicBezTo>
                  <a:lnTo>
                    <a:pt x="131" y="131"/>
                  </a:lnTo>
                  <a:cubicBezTo>
                    <a:pt x="2023" y="522"/>
                    <a:pt x="3947" y="653"/>
                    <a:pt x="5839" y="816"/>
                  </a:cubicBezTo>
                  <a:cubicBezTo>
                    <a:pt x="6785" y="881"/>
                    <a:pt x="7740" y="914"/>
                    <a:pt x="8694" y="914"/>
                  </a:cubicBezTo>
                  <a:cubicBezTo>
                    <a:pt x="9648" y="914"/>
                    <a:pt x="10602" y="881"/>
                    <a:pt x="11548" y="816"/>
                  </a:cubicBezTo>
                  <a:lnTo>
                    <a:pt x="11548" y="653"/>
                  </a:lnTo>
                  <a:lnTo>
                    <a:pt x="11548" y="522"/>
                  </a:lnTo>
                  <a:cubicBezTo>
                    <a:pt x="10602" y="587"/>
                    <a:pt x="9648" y="620"/>
                    <a:pt x="8694" y="620"/>
                  </a:cubicBezTo>
                  <a:cubicBezTo>
                    <a:pt x="7740" y="620"/>
                    <a:pt x="6785" y="587"/>
                    <a:pt x="5839" y="522"/>
                  </a:cubicBezTo>
                  <a:cubicBezTo>
                    <a:pt x="3947" y="522"/>
                    <a:pt x="2023" y="261"/>
                    <a:pt x="131"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1"/>
            <p:cNvSpPr/>
            <p:nvPr/>
          </p:nvSpPr>
          <p:spPr>
            <a:xfrm>
              <a:off x="6510565" y="3680391"/>
              <a:ext cx="134754" cy="16193"/>
            </a:xfrm>
            <a:custGeom>
              <a:avLst/>
              <a:gdLst/>
              <a:ahLst/>
              <a:cxnLst/>
              <a:rect l="l" t="t" r="r" b="b"/>
              <a:pathLst>
                <a:path w="8971" h="1078" extrusionOk="0">
                  <a:moveTo>
                    <a:pt x="130" y="1"/>
                  </a:moveTo>
                  <a:cubicBezTo>
                    <a:pt x="0" y="1"/>
                    <a:pt x="0" y="131"/>
                    <a:pt x="0" y="131"/>
                  </a:cubicBezTo>
                  <a:lnTo>
                    <a:pt x="0" y="262"/>
                  </a:lnTo>
                  <a:cubicBezTo>
                    <a:pt x="1468" y="686"/>
                    <a:pt x="2838" y="947"/>
                    <a:pt x="4338" y="1077"/>
                  </a:cubicBezTo>
                  <a:cubicBezTo>
                    <a:pt x="5839" y="1077"/>
                    <a:pt x="7339" y="1077"/>
                    <a:pt x="8807" y="947"/>
                  </a:cubicBezTo>
                  <a:cubicBezTo>
                    <a:pt x="8807" y="947"/>
                    <a:pt x="8970" y="947"/>
                    <a:pt x="8970" y="816"/>
                  </a:cubicBezTo>
                  <a:lnTo>
                    <a:pt x="8807" y="816"/>
                  </a:lnTo>
                  <a:cubicBezTo>
                    <a:pt x="8073" y="882"/>
                    <a:pt x="7331" y="914"/>
                    <a:pt x="6585" y="914"/>
                  </a:cubicBezTo>
                  <a:cubicBezTo>
                    <a:pt x="5839" y="914"/>
                    <a:pt x="5089" y="882"/>
                    <a:pt x="4338" y="816"/>
                  </a:cubicBezTo>
                  <a:cubicBezTo>
                    <a:pt x="2968" y="686"/>
                    <a:pt x="1468" y="392"/>
                    <a:pt x="130"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1"/>
            <p:cNvSpPr/>
            <p:nvPr/>
          </p:nvSpPr>
          <p:spPr>
            <a:xfrm>
              <a:off x="6630598" y="3602492"/>
              <a:ext cx="134769" cy="9208"/>
            </a:xfrm>
            <a:custGeom>
              <a:avLst/>
              <a:gdLst/>
              <a:ahLst/>
              <a:cxnLst/>
              <a:rect l="l" t="t" r="r" b="b"/>
              <a:pathLst>
                <a:path w="8972" h="613" extrusionOk="0">
                  <a:moveTo>
                    <a:pt x="1" y="0"/>
                  </a:moveTo>
                  <a:cubicBezTo>
                    <a:pt x="1" y="163"/>
                    <a:pt x="164" y="163"/>
                    <a:pt x="164" y="163"/>
                  </a:cubicBezTo>
                  <a:cubicBezTo>
                    <a:pt x="1632" y="294"/>
                    <a:pt x="3002" y="424"/>
                    <a:pt x="4502" y="555"/>
                  </a:cubicBezTo>
                  <a:cubicBezTo>
                    <a:pt x="5503" y="555"/>
                    <a:pt x="6503" y="613"/>
                    <a:pt x="7494" y="613"/>
                  </a:cubicBezTo>
                  <a:cubicBezTo>
                    <a:pt x="7989" y="613"/>
                    <a:pt x="8482" y="598"/>
                    <a:pt x="8971" y="555"/>
                  </a:cubicBezTo>
                  <a:lnTo>
                    <a:pt x="8971" y="424"/>
                  </a:lnTo>
                  <a:cubicBezTo>
                    <a:pt x="7503" y="424"/>
                    <a:pt x="6003" y="424"/>
                    <a:pt x="4502" y="294"/>
                  </a:cubicBezTo>
                  <a:cubicBezTo>
                    <a:pt x="3132" y="163"/>
                    <a:pt x="1632" y="163"/>
                    <a:pt x="164"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1"/>
            <p:cNvSpPr/>
            <p:nvPr/>
          </p:nvSpPr>
          <p:spPr>
            <a:xfrm>
              <a:off x="6667354" y="3764179"/>
              <a:ext cx="145043" cy="3936"/>
            </a:xfrm>
            <a:custGeom>
              <a:avLst/>
              <a:gdLst/>
              <a:ahLst/>
              <a:cxnLst/>
              <a:rect l="l" t="t" r="r" b="b"/>
              <a:pathLst>
                <a:path w="9656" h="262" extrusionOk="0">
                  <a:moveTo>
                    <a:pt x="0" y="1"/>
                  </a:moveTo>
                  <a:cubicBezTo>
                    <a:pt x="0" y="131"/>
                    <a:pt x="0" y="131"/>
                    <a:pt x="163" y="131"/>
                  </a:cubicBezTo>
                  <a:cubicBezTo>
                    <a:pt x="1631" y="262"/>
                    <a:pt x="3262" y="262"/>
                    <a:pt x="4763" y="262"/>
                  </a:cubicBezTo>
                  <a:cubicBezTo>
                    <a:pt x="6394" y="262"/>
                    <a:pt x="8025" y="262"/>
                    <a:pt x="9525" y="131"/>
                  </a:cubicBezTo>
                  <a:cubicBezTo>
                    <a:pt x="9525" y="131"/>
                    <a:pt x="9656" y="131"/>
                    <a:pt x="9656"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1"/>
            <p:cNvSpPr/>
            <p:nvPr/>
          </p:nvSpPr>
          <p:spPr>
            <a:xfrm>
              <a:off x="6789851" y="3677342"/>
              <a:ext cx="124960" cy="14826"/>
            </a:xfrm>
            <a:custGeom>
              <a:avLst/>
              <a:gdLst/>
              <a:ahLst/>
              <a:cxnLst/>
              <a:rect l="l" t="t" r="r" b="b"/>
              <a:pathLst>
                <a:path w="8319" h="987" extrusionOk="0">
                  <a:moveTo>
                    <a:pt x="49" y="1"/>
                  </a:moveTo>
                  <a:cubicBezTo>
                    <a:pt x="0" y="1"/>
                    <a:pt x="0" y="73"/>
                    <a:pt x="0" y="73"/>
                  </a:cubicBezTo>
                  <a:lnTo>
                    <a:pt x="0" y="204"/>
                  </a:lnTo>
                  <a:cubicBezTo>
                    <a:pt x="1370" y="465"/>
                    <a:pt x="2740" y="726"/>
                    <a:pt x="4078" y="889"/>
                  </a:cubicBezTo>
                  <a:cubicBezTo>
                    <a:pt x="4763" y="954"/>
                    <a:pt x="5448" y="987"/>
                    <a:pt x="6129" y="987"/>
                  </a:cubicBezTo>
                  <a:cubicBezTo>
                    <a:pt x="6810" y="987"/>
                    <a:pt x="7486" y="954"/>
                    <a:pt x="8155" y="889"/>
                  </a:cubicBezTo>
                  <a:lnTo>
                    <a:pt x="8318" y="889"/>
                  </a:lnTo>
                  <a:cubicBezTo>
                    <a:pt x="8318" y="726"/>
                    <a:pt x="8155" y="726"/>
                    <a:pt x="8155" y="726"/>
                  </a:cubicBezTo>
                  <a:cubicBezTo>
                    <a:pt x="6818" y="726"/>
                    <a:pt x="5448" y="726"/>
                    <a:pt x="4078" y="595"/>
                  </a:cubicBezTo>
                  <a:cubicBezTo>
                    <a:pt x="2740" y="465"/>
                    <a:pt x="1370" y="334"/>
                    <a:pt x="163" y="73"/>
                  </a:cubicBezTo>
                  <a:cubicBezTo>
                    <a:pt x="109" y="19"/>
                    <a:pt x="73" y="1"/>
                    <a:pt x="49"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1"/>
            <p:cNvSpPr/>
            <p:nvPr/>
          </p:nvSpPr>
          <p:spPr>
            <a:xfrm>
              <a:off x="6875592" y="3588282"/>
              <a:ext cx="153380" cy="18626"/>
            </a:xfrm>
            <a:custGeom>
              <a:avLst/>
              <a:gdLst/>
              <a:ahLst/>
              <a:cxnLst/>
              <a:rect l="l" t="t" r="r" b="b"/>
              <a:pathLst>
                <a:path w="10211" h="1240" extrusionOk="0">
                  <a:moveTo>
                    <a:pt x="10080" y="0"/>
                  </a:moveTo>
                  <a:cubicBezTo>
                    <a:pt x="8449" y="424"/>
                    <a:pt x="6818" y="685"/>
                    <a:pt x="5187" y="816"/>
                  </a:cubicBezTo>
                  <a:cubicBezTo>
                    <a:pt x="3953" y="907"/>
                    <a:pt x="2783" y="1015"/>
                    <a:pt x="1575" y="1015"/>
                  </a:cubicBezTo>
                  <a:cubicBezTo>
                    <a:pt x="1060" y="1015"/>
                    <a:pt x="538" y="995"/>
                    <a:pt x="1" y="946"/>
                  </a:cubicBezTo>
                  <a:lnTo>
                    <a:pt x="1" y="1109"/>
                  </a:lnTo>
                  <a:lnTo>
                    <a:pt x="1" y="1240"/>
                  </a:lnTo>
                  <a:cubicBezTo>
                    <a:pt x="1795" y="1240"/>
                    <a:pt x="3426" y="1240"/>
                    <a:pt x="5187" y="1109"/>
                  </a:cubicBezTo>
                  <a:cubicBezTo>
                    <a:pt x="6818" y="946"/>
                    <a:pt x="8580" y="685"/>
                    <a:pt x="10211" y="294"/>
                  </a:cubicBezTo>
                  <a:lnTo>
                    <a:pt x="10211" y="131"/>
                  </a:lnTo>
                  <a:cubicBezTo>
                    <a:pt x="10211" y="131"/>
                    <a:pt x="10211" y="0"/>
                    <a:pt x="10080"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1"/>
            <p:cNvSpPr/>
            <p:nvPr/>
          </p:nvSpPr>
          <p:spPr>
            <a:xfrm>
              <a:off x="6714385" y="3839645"/>
              <a:ext cx="130849" cy="16944"/>
            </a:xfrm>
            <a:custGeom>
              <a:avLst/>
              <a:gdLst/>
              <a:ahLst/>
              <a:cxnLst/>
              <a:rect l="l" t="t" r="r" b="b"/>
              <a:pathLst>
                <a:path w="8711" h="1128" extrusionOk="0">
                  <a:moveTo>
                    <a:pt x="8710" y="0"/>
                  </a:moveTo>
                  <a:cubicBezTo>
                    <a:pt x="7210" y="392"/>
                    <a:pt x="5840" y="685"/>
                    <a:pt x="4372" y="816"/>
                  </a:cubicBezTo>
                  <a:cubicBezTo>
                    <a:pt x="3971" y="854"/>
                    <a:pt x="3558" y="870"/>
                    <a:pt x="3141" y="870"/>
                  </a:cubicBezTo>
                  <a:cubicBezTo>
                    <a:pt x="2134" y="870"/>
                    <a:pt x="1100" y="778"/>
                    <a:pt x="131" y="685"/>
                  </a:cubicBezTo>
                  <a:lnTo>
                    <a:pt x="1" y="685"/>
                  </a:lnTo>
                  <a:lnTo>
                    <a:pt x="1" y="816"/>
                  </a:lnTo>
                  <a:cubicBezTo>
                    <a:pt x="1099" y="1007"/>
                    <a:pt x="2198" y="1128"/>
                    <a:pt x="3296" y="1128"/>
                  </a:cubicBezTo>
                  <a:cubicBezTo>
                    <a:pt x="3698" y="1128"/>
                    <a:pt x="4100" y="1112"/>
                    <a:pt x="4502" y="1077"/>
                  </a:cubicBezTo>
                  <a:cubicBezTo>
                    <a:pt x="5840" y="946"/>
                    <a:pt x="7340" y="685"/>
                    <a:pt x="8710" y="131"/>
                  </a:cubicBezTo>
                  <a:lnTo>
                    <a:pt x="8710" y="0"/>
                  </a:ln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1"/>
            <p:cNvSpPr/>
            <p:nvPr/>
          </p:nvSpPr>
          <p:spPr>
            <a:xfrm>
              <a:off x="6602178" y="3933226"/>
              <a:ext cx="147011" cy="14721"/>
            </a:xfrm>
            <a:custGeom>
              <a:avLst/>
              <a:gdLst/>
              <a:ahLst/>
              <a:cxnLst/>
              <a:rect l="l" t="t" r="r" b="b"/>
              <a:pathLst>
                <a:path w="9787" h="980" extrusionOk="0">
                  <a:moveTo>
                    <a:pt x="1" y="1"/>
                  </a:moveTo>
                  <a:cubicBezTo>
                    <a:pt x="1" y="1"/>
                    <a:pt x="1" y="164"/>
                    <a:pt x="131" y="164"/>
                  </a:cubicBezTo>
                  <a:cubicBezTo>
                    <a:pt x="1632" y="294"/>
                    <a:pt x="3263" y="425"/>
                    <a:pt x="4894" y="555"/>
                  </a:cubicBezTo>
                  <a:cubicBezTo>
                    <a:pt x="6525" y="686"/>
                    <a:pt x="8156" y="816"/>
                    <a:pt x="9656" y="979"/>
                  </a:cubicBezTo>
                  <a:cubicBezTo>
                    <a:pt x="9787" y="979"/>
                    <a:pt x="9787" y="979"/>
                    <a:pt x="9787" y="816"/>
                  </a:cubicBezTo>
                  <a:lnTo>
                    <a:pt x="9656" y="816"/>
                  </a:lnTo>
                  <a:cubicBezTo>
                    <a:pt x="8156" y="555"/>
                    <a:pt x="6525" y="425"/>
                    <a:pt x="4894" y="294"/>
                  </a:cubicBezTo>
                  <a:cubicBezTo>
                    <a:pt x="3263" y="164"/>
                    <a:pt x="1762" y="1"/>
                    <a:pt x="131"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1"/>
            <p:cNvSpPr/>
            <p:nvPr/>
          </p:nvSpPr>
          <p:spPr>
            <a:xfrm>
              <a:off x="6875592" y="3772020"/>
              <a:ext cx="167590" cy="12272"/>
            </a:xfrm>
            <a:custGeom>
              <a:avLst/>
              <a:gdLst/>
              <a:ahLst/>
              <a:cxnLst/>
              <a:rect l="l" t="t" r="r" b="b"/>
              <a:pathLst>
                <a:path w="11157" h="817" extrusionOk="0">
                  <a:moveTo>
                    <a:pt x="1" y="1"/>
                  </a:moveTo>
                  <a:lnTo>
                    <a:pt x="1" y="131"/>
                  </a:lnTo>
                  <a:cubicBezTo>
                    <a:pt x="1925" y="425"/>
                    <a:pt x="3687" y="686"/>
                    <a:pt x="5579" y="816"/>
                  </a:cubicBezTo>
                  <a:cubicBezTo>
                    <a:pt x="7340" y="816"/>
                    <a:pt x="9265" y="816"/>
                    <a:pt x="11026" y="686"/>
                  </a:cubicBezTo>
                  <a:lnTo>
                    <a:pt x="11157" y="686"/>
                  </a:lnTo>
                  <a:cubicBezTo>
                    <a:pt x="11157" y="555"/>
                    <a:pt x="11026" y="555"/>
                    <a:pt x="11026" y="555"/>
                  </a:cubicBezTo>
                  <a:cubicBezTo>
                    <a:pt x="9852" y="555"/>
                    <a:pt x="8605" y="613"/>
                    <a:pt x="7382" y="613"/>
                  </a:cubicBezTo>
                  <a:cubicBezTo>
                    <a:pt x="6771" y="613"/>
                    <a:pt x="6166" y="599"/>
                    <a:pt x="5579" y="555"/>
                  </a:cubicBezTo>
                  <a:cubicBezTo>
                    <a:pt x="3687" y="425"/>
                    <a:pt x="1925" y="294"/>
                    <a:pt x="164"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1"/>
            <p:cNvSpPr/>
            <p:nvPr/>
          </p:nvSpPr>
          <p:spPr>
            <a:xfrm>
              <a:off x="6875592" y="3894517"/>
              <a:ext cx="157301" cy="15171"/>
            </a:xfrm>
            <a:custGeom>
              <a:avLst/>
              <a:gdLst/>
              <a:ahLst/>
              <a:cxnLst/>
              <a:rect l="l" t="t" r="r" b="b"/>
              <a:pathLst>
                <a:path w="10472" h="1010" extrusionOk="0">
                  <a:moveTo>
                    <a:pt x="10341" y="1"/>
                  </a:moveTo>
                  <a:cubicBezTo>
                    <a:pt x="8710" y="425"/>
                    <a:pt x="6949" y="686"/>
                    <a:pt x="5187" y="686"/>
                  </a:cubicBezTo>
                  <a:cubicBezTo>
                    <a:pt x="4750" y="721"/>
                    <a:pt x="4304" y="737"/>
                    <a:pt x="3850" y="737"/>
                  </a:cubicBezTo>
                  <a:cubicBezTo>
                    <a:pt x="2610" y="737"/>
                    <a:pt x="1314" y="616"/>
                    <a:pt x="1" y="425"/>
                  </a:cubicBezTo>
                  <a:lnTo>
                    <a:pt x="1" y="555"/>
                  </a:lnTo>
                  <a:cubicBezTo>
                    <a:pt x="1328" y="845"/>
                    <a:pt x="2566" y="1009"/>
                    <a:pt x="3834" y="1009"/>
                  </a:cubicBezTo>
                  <a:cubicBezTo>
                    <a:pt x="4280" y="1009"/>
                    <a:pt x="4729" y="989"/>
                    <a:pt x="5187" y="947"/>
                  </a:cubicBezTo>
                  <a:cubicBezTo>
                    <a:pt x="6949" y="947"/>
                    <a:pt x="8710" y="686"/>
                    <a:pt x="10341" y="131"/>
                  </a:cubicBezTo>
                  <a:lnTo>
                    <a:pt x="10472" y="131"/>
                  </a:lnTo>
                  <a:cubicBezTo>
                    <a:pt x="10472" y="1"/>
                    <a:pt x="10341" y="1"/>
                    <a:pt x="10341"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31"/>
            <p:cNvSpPr/>
            <p:nvPr/>
          </p:nvSpPr>
          <p:spPr>
            <a:xfrm>
              <a:off x="6996136" y="3674022"/>
              <a:ext cx="128881" cy="17439"/>
            </a:xfrm>
            <a:custGeom>
              <a:avLst/>
              <a:gdLst/>
              <a:ahLst/>
              <a:cxnLst/>
              <a:rect l="l" t="t" r="r" b="b"/>
              <a:pathLst>
                <a:path w="8580" h="1161" extrusionOk="0">
                  <a:moveTo>
                    <a:pt x="8449" y="1"/>
                  </a:moveTo>
                  <a:cubicBezTo>
                    <a:pt x="7079" y="425"/>
                    <a:pt x="5709" y="686"/>
                    <a:pt x="4371" y="816"/>
                  </a:cubicBezTo>
                  <a:cubicBezTo>
                    <a:pt x="3804" y="870"/>
                    <a:pt x="3214" y="902"/>
                    <a:pt x="2620" y="902"/>
                  </a:cubicBezTo>
                  <a:cubicBezTo>
                    <a:pt x="1781" y="902"/>
                    <a:pt x="933" y="839"/>
                    <a:pt x="131" y="686"/>
                  </a:cubicBezTo>
                  <a:lnTo>
                    <a:pt x="0" y="816"/>
                  </a:lnTo>
                  <a:lnTo>
                    <a:pt x="131" y="816"/>
                  </a:lnTo>
                  <a:cubicBezTo>
                    <a:pt x="1140" y="1033"/>
                    <a:pt x="2221" y="1160"/>
                    <a:pt x="3268" y="1160"/>
                  </a:cubicBezTo>
                  <a:cubicBezTo>
                    <a:pt x="3642" y="1160"/>
                    <a:pt x="4011" y="1144"/>
                    <a:pt x="4371" y="1110"/>
                  </a:cubicBezTo>
                  <a:cubicBezTo>
                    <a:pt x="5709" y="947"/>
                    <a:pt x="7209" y="686"/>
                    <a:pt x="8449" y="131"/>
                  </a:cubicBezTo>
                  <a:lnTo>
                    <a:pt x="8579" y="131"/>
                  </a:lnTo>
                  <a:cubicBezTo>
                    <a:pt x="8579" y="1"/>
                    <a:pt x="8449" y="1"/>
                    <a:pt x="8449"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31"/>
            <p:cNvSpPr/>
            <p:nvPr/>
          </p:nvSpPr>
          <p:spPr>
            <a:xfrm>
              <a:off x="7123034" y="3598571"/>
              <a:ext cx="163189" cy="14225"/>
            </a:xfrm>
            <a:custGeom>
              <a:avLst/>
              <a:gdLst/>
              <a:ahLst/>
              <a:cxnLst/>
              <a:rect l="l" t="t" r="r" b="b"/>
              <a:pathLst>
                <a:path w="10864" h="947" extrusionOk="0">
                  <a:moveTo>
                    <a:pt x="10733" y="0"/>
                  </a:moveTo>
                  <a:cubicBezTo>
                    <a:pt x="8971" y="424"/>
                    <a:pt x="7177" y="555"/>
                    <a:pt x="5416" y="685"/>
                  </a:cubicBezTo>
                  <a:cubicBezTo>
                    <a:pt x="3654" y="685"/>
                    <a:pt x="1762" y="555"/>
                    <a:pt x="1" y="261"/>
                  </a:cubicBezTo>
                  <a:lnTo>
                    <a:pt x="1" y="424"/>
                  </a:lnTo>
                  <a:cubicBezTo>
                    <a:pt x="1762" y="816"/>
                    <a:pt x="3654" y="946"/>
                    <a:pt x="5416" y="946"/>
                  </a:cubicBezTo>
                  <a:cubicBezTo>
                    <a:pt x="7177" y="816"/>
                    <a:pt x="9102" y="685"/>
                    <a:pt x="10733" y="131"/>
                  </a:cubicBezTo>
                  <a:lnTo>
                    <a:pt x="10863" y="131"/>
                  </a:lnTo>
                  <a:cubicBezTo>
                    <a:pt x="10863" y="0"/>
                    <a:pt x="10733" y="0"/>
                    <a:pt x="10733"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31"/>
            <p:cNvSpPr/>
            <p:nvPr/>
          </p:nvSpPr>
          <p:spPr>
            <a:xfrm>
              <a:off x="7108343" y="3735278"/>
              <a:ext cx="149460" cy="20594"/>
            </a:xfrm>
            <a:custGeom>
              <a:avLst/>
              <a:gdLst/>
              <a:ahLst/>
              <a:cxnLst/>
              <a:rect l="l" t="t" r="r" b="b"/>
              <a:pathLst>
                <a:path w="9950" h="1371" extrusionOk="0">
                  <a:moveTo>
                    <a:pt x="9786" y="0"/>
                  </a:moveTo>
                  <a:cubicBezTo>
                    <a:pt x="8318" y="555"/>
                    <a:pt x="6687" y="946"/>
                    <a:pt x="5056" y="1109"/>
                  </a:cubicBezTo>
                  <a:cubicBezTo>
                    <a:pt x="3425" y="1109"/>
                    <a:pt x="1794" y="946"/>
                    <a:pt x="163" y="685"/>
                  </a:cubicBezTo>
                  <a:lnTo>
                    <a:pt x="0" y="685"/>
                  </a:lnTo>
                  <a:cubicBezTo>
                    <a:pt x="0" y="685"/>
                    <a:pt x="0" y="816"/>
                    <a:pt x="163" y="816"/>
                  </a:cubicBezTo>
                  <a:cubicBezTo>
                    <a:pt x="1631" y="1240"/>
                    <a:pt x="3425" y="1370"/>
                    <a:pt x="5056" y="1370"/>
                  </a:cubicBezTo>
                  <a:cubicBezTo>
                    <a:pt x="6687" y="1240"/>
                    <a:pt x="8318" y="816"/>
                    <a:pt x="9786" y="131"/>
                  </a:cubicBezTo>
                  <a:lnTo>
                    <a:pt x="9949" y="131"/>
                  </a:lnTo>
                  <a:cubicBezTo>
                    <a:pt x="9949" y="0"/>
                    <a:pt x="9786" y="0"/>
                    <a:pt x="9786"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31"/>
            <p:cNvSpPr/>
            <p:nvPr/>
          </p:nvSpPr>
          <p:spPr>
            <a:xfrm>
              <a:off x="7086292" y="3843565"/>
              <a:ext cx="103886" cy="11146"/>
            </a:xfrm>
            <a:custGeom>
              <a:avLst/>
              <a:gdLst/>
              <a:ahLst/>
              <a:cxnLst/>
              <a:rect l="l" t="t" r="r" b="b"/>
              <a:pathLst>
                <a:path w="6916" h="742" extrusionOk="0">
                  <a:moveTo>
                    <a:pt x="0" y="0"/>
                  </a:moveTo>
                  <a:lnTo>
                    <a:pt x="0" y="131"/>
                  </a:lnTo>
                  <a:cubicBezTo>
                    <a:pt x="1530" y="502"/>
                    <a:pt x="3075" y="742"/>
                    <a:pt x="4624" y="742"/>
                  </a:cubicBezTo>
                  <a:cubicBezTo>
                    <a:pt x="5387" y="742"/>
                    <a:pt x="6151" y="684"/>
                    <a:pt x="6916" y="555"/>
                  </a:cubicBezTo>
                  <a:lnTo>
                    <a:pt x="6916" y="424"/>
                  </a:lnTo>
                  <a:lnTo>
                    <a:pt x="6785" y="424"/>
                  </a:lnTo>
                  <a:cubicBezTo>
                    <a:pt x="6247" y="456"/>
                    <a:pt x="5701" y="473"/>
                    <a:pt x="5151" y="473"/>
                  </a:cubicBezTo>
                  <a:cubicBezTo>
                    <a:pt x="3469" y="473"/>
                    <a:pt x="1754" y="320"/>
                    <a:pt x="131"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31"/>
            <p:cNvSpPr/>
            <p:nvPr/>
          </p:nvSpPr>
          <p:spPr>
            <a:xfrm>
              <a:off x="7069634" y="3947932"/>
              <a:ext cx="114671" cy="3936"/>
            </a:xfrm>
            <a:custGeom>
              <a:avLst/>
              <a:gdLst/>
              <a:ahLst/>
              <a:cxnLst/>
              <a:rect l="l" t="t" r="r" b="b"/>
              <a:pathLst>
                <a:path w="7634" h="262" extrusionOk="0">
                  <a:moveTo>
                    <a:pt x="0" y="0"/>
                  </a:moveTo>
                  <a:lnTo>
                    <a:pt x="0" y="131"/>
                  </a:lnTo>
                  <a:cubicBezTo>
                    <a:pt x="2577" y="261"/>
                    <a:pt x="5024" y="261"/>
                    <a:pt x="7470" y="261"/>
                  </a:cubicBezTo>
                  <a:cubicBezTo>
                    <a:pt x="7633" y="261"/>
                    <a:pt x="7633" y="261"/>
                    <a:pt x="7633" y="131"/>
                  </a:cubicBezTo>
                  <a:lnTo>
                    <a:pt x="7470" y="131"/>
                  </a:lnTo>
                  <a:cubicBezTo>
                    <a:pt x="5024" y="0"/>
                    <a:pt x="2577" y="0"/>
                    <a:pt x="131"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31"/>
            <p:cNvSpPr/>
            <p:nvPr/>
          </p:nvSpPr>
          <p:spPr>
            <a:xfrm>
              <a:off x="7241129" y="3796519"/>
              <a:ext cx="108287" cy="9779"/>
            </a:xfrm>
            <a:custGeom>
              <a:avLst/>
              <a:gdLst/>
              <a:ahLst/>
              <a:cxnLst/>
              <a:rect l="l" t="t" r="r" b="b"/>
              <a:pathLst>
                <a:path w="7209" h="651" extrusionOk="0">
                  <a:moveTo>
                    <a:pt x="0" y="1"/>
                  </a:moveTo>
                  <a:lnTo>
                    <a:pt x="0" y="131"/>
                  </a:lnTo>
                  <a:cubicBezTo>
                    <a:pt x="1415" y="470"/>
                    <a:pt x="2878" y="650"/>
                    <a:pt x="4330" y="650"/>
                  </a:cubicBezTo>
                  <a:cubicBezTo>
                    <a:pt x="5256" y="650"/>
                    <a:pt x="6177" y="577"/>
                    <a:pt x="7079" y="425"/>
                  </a:cubicBezTo>
                  <a:lnTo>
                    <a:pt x="7209" y="294"/>
                  </a:lnTo>
                  <a:cubicBezTo>
                    <a:pt x="7079" y="294"/>
                    <a:pt x="7079" y="131"/>
                    <a:pt x="7079" y="131"/>
                  </a:cubicBezTo>
                  <a:cubicBezTo>
                    <a:pt x="6027" y="264"/>
                    <a:pt x="4948" y="337"/>
                    <a:pt x="3867" y="337"/>
                  </a:cubicBezTo>
                  <a:cubicBezTo>
                    <a:pt x="2567" y="337"/>
                    <a:pt x="1264" y="232"/>
                    <a:pt x="0"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1"/>
            <p:cNvSpPr/>
            <p:nvPr/>
          </p:nvSpPr>
          <p:spPr>
            <a:xfrm>
              <a:off x="7253372" y="3659812"/>
              <a:ext cx="134754" cy="18641"/>
            </a:xfrm>
            <a:custGeom>
              <a:avLst/>
              <a:gdLst/>
              <a:ahLst/>
              <a:cxnLst/>
              <a:rect l="l" t="t" r="r" b="b"/>
              <a:pathLst>
                <a:path w="8971" h="1241" extrusionOk="0">
                  <a:moveTo>
                    <a:pt x="131" y="1"/>
                  </a:moveTo>
                  <a:cubicBezTo>
                    <a:pt x="1" y="131"/>
                    <a:pt x="131" y="131"/>
                    <a:pt x="131" y="131"/>
                  </a:cubicBezTo>
                  <a:cubicBezTo>
                    <a:pt x="1501" y="555"/>
                    <a:pt x="3002" y="816"/>
                    <a:pt x="4502" y="1077"/>
                  </a:cubicBezTo>
                  <a:cubicBezTo>
                    <a:pt x="6003" y="1240"/>
                    <a:pt x="7340" y="1240"/>
                    <a:pt x="8840" y="1240"/>
                  </a:cubicBezTo>
                  <a:lnTo>
                    <a:pt x="8971" y="1077"/>
                  </a:lnTo>
                  <a:cubicBezTo>
                    <a:pt x="8971" y="1077"/>
                    <a:pt x="8971" y="947"/>
                    <a:pt x="8840" y="947"/>
                  </a:cubicBezTo>
                  <a:cubicBezTo>
                    <a:pt x="7340" y="947"/>
                    <a:pt x="6003" y="947"/>
                    <a:pt x="4502" y="816"/>
                  </a:cubicBezTo>
                  <a:cubicBezTo>
                    <a:pt x="3002" y="686"/>
                    <a:pt x="1632" y="425"/>
                    <a:pt x="131"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1"/>
            <p:cNvSpPr/>
            <p:nvPr/>
          </p:nvSpPr>
          <p:spPr>
            <a:xfrm>
              <a:off x="7369995" y="3595132"/>
              <a:ext cx="110255" cy="3455"/>
            </a:xfrm>
            <a:custGeom>
              <a:avLst/>
              <a:gdLst/>
              <a:ahLst/>
              <a:cxnLst/>
              <a:rect l="l" t="t" r="r" b="b"/>
              <a:pathLst>
                <a:path w="7340" h="230" extrusionOk="0">
                  <a:moveTo>
                    <a:pt x="3653" y="1"/>
                  </a:moveTo>
                  <a:cubicBezTo>
                    <a:pt x="2446" y="1"/>
                    <a:pt x="1223" y="34"/>
                    <a:pt x="0" y="99"/>
                  </a:cubicBezTo>
                  <a:lnTo>
                    <a:pt x="0" y="229"/>
                  </a:lnTo>
                  <a:lnTo>
                    <a:pt x="7209" y="229"/>
                  </a:lnTo>
                  <a:cubicBezTo>
                    <a:pt x="7339" y="229"/>
                    <a:pt x="7339" y="229"/>
                    <a:pt x="7339" y="99"/>
                  </a:cubicBezTo>
                  <a:lnTo>
                    <a:pt x="7209" y="99"/>
                  </a:lnTo>
                  <a:cubicBezTo>
                    <a:pt x="6051" y="34"/>
                    <a:pt x="4860" y="1"/>
                    <a:pt x="3653" y="1"/>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1"/>
            <p:cNvSpPr/>
            <p:nvPr/>
          </p:nvSpPr>
          <p:spPr>
            <a:xfrm>
              <a:off x="6069576" y="3881403"/>
              <a:ext cx="114175" cy="27474"/>
            </a:xfrm>
            <a:custGeom>
              <a:avLst/>
              <a:gdLst/>
              <a:ahLst/>
              <a:cxnLst/>
              <a:rect l="l" t="t" r="r" b="b"/>
              <a:pathLst>
                <a:path w="7601" h="1829" extrusionOk="0">
                  <a:moveTo>
                    <a:pt x="39" y="0"/>
                  </a:moveTo>
                  <a:cubicBezTo>
                    <a:pt x="0" y="0"/>
                    <a:pt x="0" y="58"/>
                    <a:pt x="0" y="58"/>
                  </a:cubicBezTo>
                  <a:lnTo>
                    <a:pt x="0" y="189"/>
                  </a:lnTo>
                  <a:cubicBezTo>
                    <a:pt x="1678" y="1256"/>
                    <a:pt x="3712" y="1829"/>
                    <a:pt x="5748" y="1829"/>
                  </a:cubicBezTo>
                  <a:cubicBezTo>
                    <a:pt x="6325" y="1829"/>
                    <a:pt x="6901" y="1783"/>
                    <a:pt x="7470" y="1689"/>
                  </a:cubicBezTo>
                  <a:lnTo>
                    <a:pt x="7601" y="1559"/>
                  </a:lnTo>
                  <a:lnTo>
                    <a:pt x="7470" y="1428"/>
                  </a:lnTo>
                  <a:cubicBezTo>
                    <a:pt x="7031" y="1473"/>
                    <a:pt x="6592" y="1494"/>
                    <a:pt x="6153" y="1494"/>
                  </a:cubicBezTo>
                  <a:cubicBezTo>
                    <a:pt x="4018" y="1494"/>
                    <a:pt x="1917" y="978"/>
                    <a:pt x="131" y="58"/>
                  </a:cubicBezTo>
                  <a:cubicBezTo>
                    <a:pt x="87" y="15"/>
                    <a:pt x="58" y="0"/>
                    <a:pt x="39"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1"/>
            <p:cNvSpPr/>
            <p:nvPr/>
          </p:nvSpPr>
          <p:spPr>
            <a:xfrm>
              <a:off x="5914243" y="3651491"/>
              <a:ext cx="130849" cy="28104"/>
            </a:xfrm>
            <a:custGeom>
              <a:avLst/>
              <a:gdLst/>
              <a:ahLst/>
              <a:cxnLst/>
              <a:rect l="l" t="t" r="r" b="b"/>
              <a:pathLst>
                <a:path w="8711" h="1871" extrusionOk="0">
                  <a:moveTo>
                    <a:pt x="1" y="0"/>
                  </a:moveTo>
                  <a:lnTo>
                    <a:pt x="1" y="163"/>
                  </a:lnTo>
                  <a:cubicBezTo>
                    <a:pt x="1208" y="979"/>
                    <a:pt x="2708" y="1501"/>
                    <a:pt x="4209" y="1794"/>
                  </a:cubicBezTo>
                  <a:cubicBezTo>
                    <a:pt x="4744" y="1841"/>
                    <a:pt x="5279" y="1871"/>
                    <a:pt x="5815" y="1871"/>
                  </a:cubicBezTo>
                  <a:cubicBezTo>
                    <a:pt x="6780" y="1871"/>
                    <a:pt x="7745" y="1773"/>
                    <a:pt x="8710" y="1501"/>
                  </a:cubicBezTo>
                  <a:lnTo>
                    <a:pt x="8710" y="1370"/>
                  </a:lnTo>
                  <a:lnTo>
                    <a:pt x="8547" y="1370"/>
                  </a:lnTo>
                  <a:cubicBezTo>
                    <a:pt x="7764" y="1523"/>
                    <a:pt x="6924" y="1586"/>
                    <a:pt x="6062" y="1586"/>
                  </a:cubicBezTo>
                  <a:cubicBezTo>
                    <a:pt x="5452" y="1586"/>
                    <a:pt x="4830" y="1555"/>
                    <a:pt x="4209" y="1501"/>
                  </a:cubicBezTo>
                  <a:cubicBezTo>
                    <a:pt x="2708" y="1240"/>
                    <a:pt x="1371" y="685"/>
                    <a:pt x="131" y="0"/>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1"/>
            <p:cNvSpPr/>
            <p:nvPr/>
          </p:nvSpPr>
          <p:spPr>
            <a:xfrm>
              <a:off x="6077417" y="3345241"/>
              <a:ext cx="43125" cy="53430"/>
            </a:xfrm>
            <a:custGeom>
              <a:avLst/>
              <a:gdLst/>
              <a:ahLst/>
              <a:cxnLst/>
              <a:rect l="l" t="t" r="r" b="b"/>
              <a:pathLst>
                <a:path w="2871" h="3557" fill="none" extrusionOk="0">
                  <a:moveTo>
                    <a:pt x="1370" y="3132"/>
                  </a:moveTo>
                  <a:cubicBezTo>
                    <a:pt x="1631" y="3263"/>
                    <a:pt x="2055" y="3556"/>
                    <a:pt x="2447" y="3263"/>
                  </a:cubicBezTo>
                  <a:cubicBezTo>
                    <a:pt x="2740" y="3132"/>
                    <a:pt x="2871" y="2741"/>
                    <a:pt x="2740" y="2447"/>
                  </a:cubicBezTo>
                  <a:cubicBezTo>
                    <a:pt x="2740" y="2186"/>
                    <a:pt x="2447" y="1925"/>
                    <a:pt x="2316" y="1795"/>
                  </a:cubicBezTo>
                  <a:cubicBezTo>
                    <a:pt x="2055" y="1371"/>
                    <a:pt x="1631" y="1110"/>
                    <a:pt x="1240" y="686"/>
                  </a:cubicBezTo>
                  <a:cubicBezTo>
                    <a:pt x="0" y="1"/>
                    <a:pt x="816" y="2741"/>
                    <a:pt x="1370" y="3132"/>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1"/>
            <p:cNvSpPr/>
            <p:nvPr/>
          </p:nvSpPr>
          <p:spPr>
            <a:xfrm>
              <a:off x="6108285" y="3329078"/>
              <a:ext cx="42645" cy="30883"/>
            </a:xfrm>
            <a:custGeom>
              <a:avLst/>
              <a:gdLst/>
              <a:ahLst/>
              <a:cxnLst/>
              <a:rect l="l" t="t" r="r" b="b"/>
              <a:pathLst>
                <a:path w="2839" h="2056" fill="none" extrusionOk="0">
                  <a:moveTo>
                    <a:pt x="1501" y="1892"/>
                  </a:moveTo>
                  <a:cubicBezTo>
                    <a:pt x="1892" y="2055"/>
                    <a:pt x="2316" y="2055"/>
                    <a:pt x="2577" y="1762"/>
                  </a:cubicBezTo>
                  <a:cubicBezTo>
                    <a:pt x="2838" y="1501"/>
                    <a:pt x="2708" y="1077"/>
                    <a:pt x="2577" y="816"/>
                  </a:cubicBezTo>
                  <a:cubicBezTo>
                    <a:pt x="2316" y="424"/>
                    <a:pt x="2023" y="261"/>
                    <a:pt x="1762" y="131"/>
                  </a:cubicBezTo>
                  <a:cubicBezTo>
                    <a:pt x="1338" y="0"/>
                    <a:pt x="816" y="0"/>
                    <a:pt x="392" y="0"/>
                  </a:cubicBezTo>
                  <a:cubicBezTo>
                    <a:pt x="131" y="131"/>
                    <a:pt x="0" y="261"/>
                    <a:pt x="131" y="424"/>
                  </a:cubicBezTo>
                  <a:cubicBezTo>
                    <a:pt x="261" y="1077"/>
                    <a:pt x="816" y="1631"/>
                    <a:pt x="1501" y="1892"/>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1"/>
            <p:cNvSpPr/>
            <p:nvPr/>
          </p:nvSpPr>
          <p:spPr>
            <a:xfrm>
              <a:off x="5963242" y="1763658"/>
              <a:ext cx="124480" cy="114100"/>
            </a:xfrm>
            <a:custGeom>
              <a:avLst/>
              <a:gdLst/>
              <a:ahLst/>
              <a:cxnLst/>
              <a:rect l="l" t="t" r="r" b="b"/>
              <a:pathLst>
                <a:path w="8287" h="7596" extrusionOk="0">
                  <a:moveTo>
                    <a:pt x="4223" y="1"/>
                  </a:moveTo>
                  <a:cubicBezTo>
                    <a:pt x="3285" y="1"/>
                    <a:pt x="2377" y="324"/>
                    <a:pt x="1632" y="908"/>
                  </a:cubicBezTo>
                  <a:cubicBezTo>
                    <a:pt x="686" y="1724"/>
                    <a:pt x="1" y="3094"/>
                    <a:pt x="1" y="4333"/>
                  </a:cubicBezTo>
                  <a:cubicBezTo>
                    <a:pt x="1" y="4725"/>
                    <a:pt x="1" y="5149"/>
                    <a:pt x="262" y="5410"/>
                  </a:cubicBezTo>
                  <a:cubicBezTo>
                    <a:pt x="392" y="5801"/>
                    <a:pt x="686" y="6095"/>
                    <a:pt x="1077" y="6356"/>
                  </a:cubicBezTo>
                  <a:cubicBezTo>
                    <a:pt x="2023" y="7171"/>
                    <a:pt x="3393" y="7595"/>
                    <a:pt x="4633" y="7595"/>
                  </a:cubicBezTo>
                  <a:cubicBezTo>
                    <a:pt x="5024" y="7432"/>
                    <a:pt x="5448" y="7432"/>
                    <a:pt x="5709" y="7302"/>
                  </a:cubicBezTo>
                  <a:cubicBezTo>
                    <a:pt x="7210" y="6910"/>
                    <a:pt x="8286" y="5410"/>
                    <a:pt x="8286" y="3909"/>
                  </a:cubicBezTo>
                  <a:cubicBezTo>
                    <a:pt x="8286" y="2278"/>
                    <a:pt x="7340" y="908"/>
                    <a:pt x="5970" y="386"/>
                  </a:cubicBezTo>
                  <a:cubicBezTo>
                    <a:pt x="5397" y="124"/>
                    <a:pt x="4804" y="1"/>
                    <a:pt x="4223"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06"/>
        <p:cNvGrpSpPr/>
        <p:nvPr/>
      </p:nvGrpSpPr>
      <p:grpSpPr>
        <a:xfrm>
          <a:off x="0" y="0"/>
          <a:ext cx="0" cy="0"/>
          <a:chOff x="0" y="0"/>
          <a:chExt cx="0" cy="0"/>
        </a:xfrm>
      </p:grpSpPr>
      <p:sp>
        <p:nvSpPr>
          <p:cNvPr id="58" name="Google Shape;4230;p30">
            <a:extLst>
              <a:ext uri="{FF2B5EF4-FFF2-40B4-BE49-F238E27FC236}">
                <a16:creationId xmlns:a16="http://schemas.microsoft.com/office/drawing/2014/main" id="{3933935D-3875-4595-AFA0-997BBC17325E}"/>
              </a:ext>
            </a:extLst>
          </p:cNvPr>
          <p:cNvSpPr txBox="1">
            <a:spLocks/>
          </p:cNvSpPr>
          <p:nvPr/>
        </p:nvSpPr>
        <p:spPr>
          <a:xfrm>
            <a:off x="687719" y="98387"/>
            <a:ext cx="7484249" cy="652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B5F31"/>
              </a:buClr>
              <a:buSzPts val="2400"/>
              <a:buFont typeface="Signika"/>
              <a:buNone/>
              <a:defRPr sz="2400" b="0" i="0" u="none" strike="noStrike" cap="none">
                <a:solidFill>
                  <a:srgbClr val="3B5F3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9pPr>
          </a:lstStyle>
          <a:p>
            <a:r>
              <a:rPr lang="en-US" sz="2800" b="1" dirty="0">
                <a:latin typeface="Bookman Old Style" panose="02050604050505020204" pitchFamily="18" charset="0"/>
              </a:rPr>
              <a:t>Data Preprocessing</a:t>
            </a:r>
            <a:endParaRPr lang="en-CA" sz="2800" dirty="0"/>
          </a:p>
        </p:txBody>
      </p:sp>
      <p:pic>
        <p:nvPicPr>
          <p:cNvPr id="59" name="Picture 58" descr="Graphical user interface, application&#10;&#10;Description automatically generated">
            <a:extLst>
              <a:ext uri="{FF2B5EF4-FFF2-40B4-BE49-F238E27FC236}">
                <a16:creationId xmlns:a16="http://schemas.microsoft.com/office/drawing/2014/main" id="{79EA25E5-F39A-4912-817F-13EB3F02AA90}"/>
              </a:ext>
            </a:extLst>
          </p:cNvPr>
          <p:cNvPicPr>
            <a:picLocks noChangeAspect="1"/>
          </p:cNvPicPr>
          <p:nvPr/>
        </p:nvPicPr>
        <p:blipFill>
          <a:blip r:embed="rId3"/>
          <a:stretch>
            <a:fillRect/>
          </a:stretch>
        </p:blipFill>
        <p:spPr>
          <a:xfrm>
            <a:off x="3445329" y="770233"/>
            <a:ext cx="5486400" cy="1861741"/>
          </a:xfrm>
          <a:prstGeom prst="rect">
            <a:avLst/>
          </a:prstGeom>
        </p:spPr>
      </p:pic>
      <p:pic>
        <p:nvPicPr>
          <p:cNvPr id="60" name="Picture 59">
            <a:extLst>
              <a:ext uri="{FF2B5EF4-FFF2-40B4-BE49-F238E27FC236}">
                <a16:creationId xmlns:a16="http://schemas.microsoft.com/office/drawing/2014/main" id="{FEAE1021-582F-4212-A0E9-0FCD78DB1510}"/>
              </a:ext>
            </a:extLst>
          </p:cNvPr>
          <p:cNvPicPr>
            <a:picLocks noChangeAspect="1"/>
          </p:cNvPicPr>
          <p:nvPr/>
        </p:nvPicPr>
        <p:blipFill>
          <a:blip r:embed="rId4"/>
          <a:stretch>
            <a:fillRect/>
          </a:stretch>
        </p:blipFill>
        <p:spPr>
          <a:xfrm>
            <a:off x="3445329" y="2948464"/>
            <a:ext cx="5486400" cy="1861741"/>
          </a:xfrm>
          <a:prstGeom prst="rect">
            <a:avLst/>
          </a:prstGeom>
        </p:spPr>
      </p:pic>
      <p:sp>
        <p:nvSpPr>
          <p:cNvPr id="61" name="Google Shape;4230;p30">
            <a:extLst>
              <a:ext uri="{FF2B5EF4-FFF2-40B4-BE49-F238E27FC236}">
                <a16:creationId xmlns:a16="http://schemas.microsoft.com/office/drawing/2014/main" id="{25AD6DEF-14C3-4002-8C05-2B16DF8F62CE}"/>
              </a:ext>
            </a:extLst>
          </p:cNvPr>
          <p:cNvSpPr txBox="1">
            <a:spLocks/>
          </p:cNvSpPr>
          <p:nvPr/>
        </p:nvSpPr>
        <p:spPr>
          <a:xfrm>
            <a:off x="687719" y="1958945"/>
            <a:ext cx="2036269" cy="472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B5F31"/>
              </a:buClr>
              <a:buSzPts val="2400"/>
              <a:buFont typeface="Signika"/>
              <a:buNone/>
              <a:defRPr sz="2400" b="0" i="0" u="none" strike="noStrike" cap="none">
                <a:solidFill>
                  <a:srgbClr val="3B5F3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9pPr>
          </a:lstStyle>
          <a:p>
            <a:r>
              <a:rPr lang="en-US" sz="1800" b="1" dirty="0">
                <a:solidFill>
                  <a:schemeClr val="bg2"/>
                </a:solidFill>
                <a:latin typeface="Bookman Old Style" panose="02050604050505020204" pitchFamily="18" charset="0"/>
              </a:rPr>
              <a:t>Raw Data</a:t>
            </a:r>
            <a:endParaRPr lang="en-CA" sz="2800" dirty="0">
              <a:solidFill>
                <a:schemeClr val="bg2"/>
              </a:solidFill>
            </a:endParaRPr>
          </a:p>
        </p:txBody>
      </p:sp>
      <p:sp>
        <p:nvSpPr>
          <p:cNvPr id="62" name="Google Shape;4230;p30">
            <a:extLst>
              <a:ext uri="{FF2B5EF4-FFF2-40B4-BE49-F238E27FC236}">
                <a16:creationId xmlns:a16="http://schemas.microsoft.com/office/drawing/2014/main" id="{7C96ED44-B535-4FA6-AACB-5A2F5F05E2F7}"/>
              </a:ext>
            </a:extLst>
          </p:cNvPr>
          <p:cNvSpPr txBox="1">
            <a:spLocks/>
          </p:cNvSpPr>
          <p:nvPr/>
        </p:nvSpPr>
        <p:spPr>
          <a:xfrm>
            <a:off x="687719" y="3988858"/>
            <a:ext cx="2036269" cy="472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B5F31"/>
              </a:buClr>
              <a:buSzPts val="2400"/>
              <a:buFont typeface="Signika"/>
              <a:buNone/>
              <a:defRPr sz="2400" b="0" i="0" u="none" strike="noStrike" cap="none">
                <a:solidFill>
                  <a:srgbClr val="3B5F3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9pPr>
          </a:lstStyle>
          <a:p>
            <a:r>
              <a:rPr lang="en-US" sz="1800" b="1" dirty="0">
                <a:solidFill>
                  <a:schemeClr val="bg2"/>
                </a:solidFill>
                <a:latin typeface="Bookman Old Style" panose="02050604050505020204" pitchFamily="18" charset="0"/>
              </a:rPr>
              <a:t>Clean Data</a:t>
            </a:r>
            <a:endParaRPr lang="en-CA" sz="2800" dirty="0">
              <a:solidFill>
                <a:schemeClr val="bg2"/>
              </a:solidFill>
            </a:endParaRPr>
          </a:p>
        </p:txBody>
      </p:sp>
      <p:sp>
        <p:nvSpPr>
          <p:cNvPr id="18" name="Arrow: Right 17">
            <a:extLst>
              <a:ext uri="{FF2B5EF4-FFF2-40B4-BE49-F238E27FC236}">
                <a16:creationId xmlns:a16="http://schemas.microsoft.com/office/drawing/2014/main" id="{8117A095-5943-49C6-AFB8-3F6EE5ADCCF8}"/>
              </a:ext>
            </a:extLst>
          </p:cNvPr>
          <p:cNvSpPr/>
          <p:nvPr/>
        </p:nvSpPr>
        <p:spPr>
          <a:xfrm>
            <a:off x="2927617" y="2151915"/>
            <a:ext cx="43030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Arrow: Right 63">
            <a:extLst>
              <a:ext uri="{FF2B5EF4-FFF2-40B4-BE49-F238E27FC236}">
                <a16:creationId xmlns:a16="http://schemas.microsoft.com/office/drawing/2014/main" id="{7EF5502A-99F9-4327-AB9F-D607CCE08304}"/>
              </a:ext>
            </a:extLst>
          </p:cNvPr>
          <p:cNvSpPr/>
          <p:nvPr/>
        </p:nvSpPr>
        <p:spPr>
          <a:xfrm>
            <a:off x="2927617" y="4240482"/>
            <a:ext cx="43030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78"/>
        <p:cNvGrpSpPr/>
        <p:nvPr/>
      </p:nvGrpSpPr>
      <p:grpSpPr>
        <a:xfrm>
          <a:off x="0" y="0"/>
          <a:ext cx="0" cy="0"/>
          <a:chOff x="0" y="0"/>
          <a:chExt cx="0" cy="0"/>
        </a:xfrm>
      </p:grpSpPr>
      <p:sp>
        <p:nvSpPr>
          <p:cNvPr id="4479" name="Google Shape;4479;p33"/>
          <p:cNvSpPr txBox="1">
            <a:spLocks noGrp="1"/>
          </p:cNvSpPr>
          <p:nvPr>
            <p:ph type="ctrTitle"/>
          </p:nvPr>
        </p:nvSpPr>
        <p:spPr>
          <a:xfrm>
            <a:off x="4631300" y="1134267"/>
            <a:ext cx="3369000" cy="247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dirty="0">
                <a:latin typeface="Bookman Old Style" panose="02050604050505020204" pitchFamily="18" charset="0"/>
              </a:rPr>
              <a:t>Exploratory Data Analysis</a:t>
            </a:r>
            <a:endParaRPr sz="4000" b="1" dirty="0">
              <a:latin typeface="Bookman Old Style" panose="02050604050505020204" pitchFamily="18" charset="0"/>
            </a:endParaRPr>
          </a:p>
        </p:txBody>
      </p:sp>
      <p:grpSp>
        <p:nvGrpSpPr>
          <p:cNvPr id="4482" name="Google Shape;4482;p33"/>
          <p:cNvGrpSpPr/>
          <p:nvPr/>
        </p:nvGrpSpPr>
        <p:grpSpPr>
          <a:xfrm>
            <a:off x="1662090" y="1132737"/>
            <a:ext cx="2433014" cy="3028962"/>
            <a:chOff x="1662090" y="1132737"/>
            <a:chExt cx="2433014" cy="3028962"/>
          </a:xfrm>
        </p:grpSpPr>
        <p:grpSp>
          <p:nvGrpSpPr>
            <p:cNvPr id="4483" name="Google Shape;4483;p33"/>
            <p:cNvGrpSpPr/>
            <p:nvPr/>
          </p:nvGrpSpPr>
          <p:grpSpPr>
            <a:xfrm rot="894762">
              <a:off x="2799029" y="1650641"/>
              <a:ext cx="438988" cy="619581"/>
              <a:chOff x="695304" y="1557375"/>
              <a:chExt cx="506148" cy="714369"/>
            </a:xfrm>
          </p:grpSpPr>
          <p:sp>
            <p:nvSpPr>
              <p:cNvPr id="4484" name="Google Shape;4484;p33"/>
              <p:cNvSpPr/>
              <p:nvPr/>
            </p:nvSpPr>
            <p:spPr>
              <a:xfrm>
                <a:off x="748224" y="1596475"/>
                <a:ext cx="453228" cy="675269"/>
              </a:xfrm>
              <a:custGeom>
                <a:avLst/>
                <a:gdLst/>
                <a:ahLst/>
                <a:cxnLst/>
                <a:rect l="l" t="t" r="r" b="b"/>
                <a:pathLst>
                  <a:path w="30175" h="44958" extrusionOk="0">
                    <a:moveTo>
                      <a:pt x="5838" y="0"/>
                    </a:moveTo>
                    <a:cubicBezTo>
                      <a:pt x="4884" y="0"/>
                      <a:pt x="3969" y="276"/>
                      <a:pt x="3263" y="921"/>
                    </a:cubicBezTo>
                    <a:cubicBezTo>
                      <a:pt x="2708" y="1312"/>
                      <a:pt x="2317" y="2128"/>
                      <a:pt x="2023" y="2682"/>
                    </a:cubicBezTo>
                    <a:cubicBezTo>
                      <a:pt x="816" y="5259"/>
                      <a:pt x="1208" y="8130"/>
                      <a:pt x="1632" y="10968"/>
                    </a:cubicBezTo>
                    <a:cubicBezTo>
                      <a:pt x="2023" y="13545"/>
                      <a:pt x="2708" y="16285"/>
                      <a:pt x="2578" y="18992"/>
                    </a:cubicBezTo>
                    <a:cubicBezTo>
                      <a:pt x="2447" y="21863"/>
                      <a:pt x="1208" y="24440"/>
                      <a:pt x="816" y="27278"/>
                    </a:cubicBezTo>
                    <a:cubicBezTo>
                      <a:pt x="1" y="31355"/>
                      <a:pt x="686" y="35726"/>
                      <a:pt x="2839" y="39119"/>
                    </a:cubicBezTo>
                    <a:cubicBezTo>
                      <a:pt x="5155" y="42642"/>
                      <a:pt x="9232" y="44958"/>
                      <a:pt x="13440" y="44958"/>
                    </a:cubicBezTo>
                    <a:cubicBezTo>
                      <a:pt x="14810" y="44958"/>
                      <a:pt x="16180" y="44534"/>
                      <a:pt x="17518" y="44142"/>
                    </a:cubicBezTo>
                    <a:cubicBezTo>
                      <a:pt x="19573" y="43588"/>
                      <a:pt x="21465" y="42772"/>
                      <a:pt x="23226" y="41696"/>
                    </a:cubicBezTo>
                    <a:cubicBezTo>
                      <a:pt x="27858" y="38564"/>
                      <a:pt x="30174" y="32725"/>
                      <a:pt x="29359" y="27278"/>
                    </a:cubicBezTo>
                    <a:cubicBezTo>
                      <a:pt x="28543" y="21863"/>
                      <a:pt x="25151" y="16970"/>
                      <a:pt x="20519" y="14099"/>
                    </a:cubicBezTo>
                    <a:cubicBezTo>
                      <a:pt x="18888" y="13023"/>
                      <a:pt x="17126" y="12207"/>
                      <a:pt x="15887" y="10968"/>
                    </a:cubicBezTo>
                    <a:cubicBezTo>
                      <a:pt x="14419" y="9630"/>
                      <a:pt x="13603" y="7575"/>
                      <a:pt x="12625" y="5944"/>
                    </a:cubicBezTo>
                    <a:cubicBezTo>
                      <a:pt x="11679" y="4052"/>
                      <a:pt x="10602" y="2128"/>
                      <a:pt x="8971" y="921"/>
                    </a:cubicBezTo>
                    <a:cubicBezTo>
                      <a:pt x="8038" y="351"/>
                      <a:pt x="6913" y="0"/>
                      <a:pt x="5838" y="0"/>
                    </a:cubicBezTo>
                    <a:close/>
                  </a:path>
                </a:pathLst>
              </a:custGeom>
              <a:solidFill>
                <a:srgbClr val="7FA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33"/>
              <p:cNvSpPr/>
              <p:nvPr/>
            </p:nvSpPr>
            <p:spPr>
              <a:xfrm>
                <a:off x="695304" y="1557375"/>
                <a:ext cx="450780" cy="681548"/>
              </a:xfrm>
              <a:custGeom>
                <a:avLst/>
                <a:gdLst/>
                <a:ahLst/>
                <a:cxnLst/>
                <a:rect l="l" t="t" r="r" b="b"/>
                <a:pathLst>
                  <a:path w="30012" h="45376" fill="none" extrusionOk="0">
                    <a:moveTo>
                      <a:pt x="13310" y="45245"/>
                    </a:moveTo>
                    <a:cubicBezTo>
                      <a:pt x="14810" y="45245"/>
                      <a:pt x="16017" y="44984"/>
                      <a:pt x="17387" y="44560"/>
                    </a:cubicBezTo>
                    <a:cubicBezTo>
                      <a:pt x="19410" y="43875"/>
                      <a:pt x="21465" y="43222"/>
                      <a:pt x="23226" y="42113"/>
                    </a:cubicBezTo>
                    <a:cubicBezTo>
                      <a:pt x="27858" y="38982"/>
                      <a:pt x="30011" y="33143"/>
                      <a:pt x="29359" y="27728"/>
                    </a:cubicBezTo>
                    <a:cubicBezTo>
                      <a:pt x="28543" y="22280"/>
                      <a:pt x="24988" y="17257"/>
                      <a:pt x="20388" y="14386"/>
                    </a:cubicBezTo>
                    <a:cubicBezTo>
                      <a:pt x="18888" y="13440"/>
                      <a:pt x="17126" y="12625"/>
                      <a:pt x="15887" y="11418"/>
                    </a:cubicBezTo>
                    <a:cubicBezTo>
                      <a:pt x="14386" y="9917"/>
                      <a:pt x="13571" y="7993"/>
                      <a:pt x="12625" y="6231"/>
                    </a:cubicBezTo>
                    <a:cubicBezTo>
                      <a:pt x="11679" y="4339"/>
                      <a:pt x="10602" y="2578"/>
                      <a:pt x="8971" y="1338"/>
                    </a:cubicBezTo>
                    <a:cubicBezTo>
                      <a:pt x="7177" y="131"/>
                      <a:pt x="4731" y="1"/>
                      <a:pt x="3100" y="1338"/>
                    </a:cubicBezTo>
                    <a:cubicBezTo>
                      <a:pt x="2578" y="1762"/>
                      <a:pt x="2154" y="2447"/>
                      <a:pt x="1893" y="2969"/>
                    </a:cubicBezTo>
                    <a:cubicBezTo>
                      <a:pt x="947" y="5546"/>
                      <a:pt x="1077" y="8547"/>
                      <a:pt x="1469" y="11255"/>
                    </a:cubicBezTo>
                    <a:cubicBezTo>
                      <a:pt x="2023" y="13995"/>
                      <a:pt x="2708" y="16572"/>
                      <a:pt x="2578" y="19410"/>
                    </a:cubicBezTo>
                    <a:cubicBezTo>
                      <a:pt x="2284" y="22150"/>
                      <a:pt x="1208" y="24857"/>
                      <a:pt x="653" y="27565"/>
                    </a:cubicBezTo>
                    <a:cubicBezTo>
                      <a:pt x="1" y="31642"/>
                      <a:pt x="523" y="36144"/>
                      <a:pt x="2839" y="39536"/>
                    </a:cubicBezTo>
                    <a:cubicBezTo>
                      <a:pt x="5155" y="42929"/>
                      <a:pt x="9232" y="45375"/>
                      <a:pt x="13310" y="45245"/>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33"/>
              <p:cNvSpPr/>
              <p:nvPr/>
            </p:nvSpPr>
            <p:spPr>
              <a:xfrm>
                <a:off x="781060" y="1873418"/>
                <a:ext cx="252832" cy="239118"/>
              </a:xfrm>
              <a:custGeom>
                <a:avLst/>
                <a:gdLst/>
                <a:ahLst/>
                <a:cxnLst/>
                <a:rect l="l" t="t" r="r" b="b"/>
                <a:pathLst>
                  <a:path w="16833" h="15920" fill="none" extrusionOk="0">
                    <a:moveTo>
                      <a:pt x="16702" y="6525"/>
                    </a:moveTo>
                    <a:cubicBezTo>
                      <a:pt x="16310" y="4372"/>
                      <a:pt x="15332" y="2317"/>
                      <a:pt x="13440" y="1110"/>
                    </a:cubicBezTo>
                    <a:cubicBezTo>
                      <a:pt x="12363" y="294"/>
                      <a:pt x="10732" y="1"/>
                      <a:pt x="9362" y="1"/>
                    </a:cubicBezTo>
                    <a:cubicBezTo>
                      <a:pt x="5709" y="1"/>
                      <a:pt x="2284" y="2317"/>
                      <a:pt x="1077" y="5579"/>
                    </a:cubicBezTo>
                    <a:cubicBezTo>
                      <a:pt x="0" y="8971"/>
                      <a:pt x="1338" y="13049"/>
                      <a:pt x="4469" y="14680"/>
                    </a:cubicBezTo>
                    <a:cubicBezTo>
                      <a:pt x="6100" y="15658"/>
                      <a:pt x="8155" y="15919"/>
                      <a:pt x="9917" y="15658"/>
                    </a:cubicBezTo>
                    <a:cubicBezTo>
                      <a:pt x="13179" y="14973"/>
                      <a:pt x="16147" y="12527"/>
                      <a:pt x="16702" y="9265"/>
                    </a:cubicBezTo>
                    <a:cubicBezTo>
                      <a:pt x="16832" y="8449"/>
                      <a:pt x="16832" y="7503"/>
                      <a:pt x="16702" y="6525"/>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7" name="Google Shape;4487;p33"/>
            <p:cNvSpPr/>
            <p:nvPr/>
          </p:nvSpPr>
          <p:spPr>
            <a:xfrm>
              <a:off x="2070792" y="2637429"/>
              <a:ext cx="1979945" cy="1371045"/>
            </a:xfrm>
            <a:custGeom>
              <a:avLst/>
              <a:gdLst/>
              <a:ahLst/>
              <a:cxnLst/>
              <a:rect l="l" t="t" r="r" b="b"/>
              <a:pathLst>
                <a:path w="41771" h="28925" extrusionOk="0">
                  <a:moveTo>
                    <a:pt x="33408" y="1"/>
                  </a:moveTo>
                  <a:cubicBezTo>
                    <a:pt x="29149" y="1"/>
                    <a:pt x="6094" y="4141"/>
                    <a:pt x="6094" y="4141"/>
                  </a:cubicBezTo>
                  <a:cubicBezTo>
                    <a:pt x="6094" y="4301"/>
                    <a:pt x="3949" y="9162"/>
                    <a:pt x="3835" y="9573"/>
                  </a:cubicBezTo>
                  <a:cubicBezTo>
                    <a:pt x="3721" y="9984"/>
                    <a:pt x="4405" y="10212"/>
                    <a:pt x="3218" y="12175"/>
                  </a:cubicBezTo>
                  <a:cubicBezTo>
                    <a:pt x="2054" y="14138"/>
                    <a:pt x="1347" y="15097"/>
                    <a:pt x="1347" y="16489"/>
                  </a:cubicBezTo>
                  <a:cubicBezTo>
                    <a:pt x="1347" y="17904"/>
                    <a:pt x="2899" y="23314"/>
                    <a:pt x="1621" y="25072"/>
                  </a:cubicBezTo>
                  <a:cubicBezTo>
                    <a:pt x="320" y="26829"/>
                    <a:pt x="0" y="28313"/>
                    <a:pt x="639" y="28313"/>
                  </a:cubicBezTo>
                  <a:cubicBezTo>
                    <a:pt x="1189" y="28313"/>
                    <a:pt x="2077" y="27112"/>
                    <a:pt x="3245" y="27112"/>
                  </a:cubicBezTo>
                  <a:cubicBezTo>
                    <a:pt x="3435" y="27112"/>
                    <a:pt x="3631" y="27144"/>
                    <a:pt x="3835" y="27217"/>
                  </a:cubicBezTo>
                  <a:cubicBezTo>
                    <a:pt x="5318" y="27742"/>
                    <a:pt x="3994" y="28267"/>
                    <a:pt x="10454" y="28632"/>
                  </a:cubicBezTo>
                  <a:cubicBezTo>
                    <a:pt x="13872" y="28813"/>
                    <a:pt x="15615" y="28924"/>
                    <a:pt x="17247" y="28924"/>
                  </a:cubicBezTo>
                  <a:cubicBezTo>
                    <a:pt x="18699" y="28924"/>
                    <a:pt x="20062" y="28837"/>
                    <a:pt x="22437" y="28632"/>
                  </a:cubicBezTo>
                  <a:cubicBezTo>
                    <a:pt x="27482" y="28199"/>
                    <a:pt x="30403" y="28541"/>
                    <a:pt x="32663" y="28221"/>
                  </a:cubicBezTo>
                  <a:cubicBezTo>
                    <a:pt x="34923" y="27902"/>
                    <a:pt x="36384" y="25962"/>
                    <a:pt x="37822" y="25368"/>
                  </a:cubicBezTo>
                  <a:cubicBezTo>
                    <a:pt x="38229" y="25203"/>
                    <a:pt x="38717" y="25153"/>
                    <a:pt x="39208" y="25153"/>
                  </a:cubicBezTo>
                  <a:cubicBezTo>
                    <a:pt x="39959" y="25153"/>
                    <a:pt x="40719" y="25270"/>
                    <a:pt x="41214" y="25270"/>
                  </a:cubicBezTo>
                  <a:cubicBezTo>
                    <a:pt x="41555" y="25270"/>
                    <a:pt x="41770" y="25214"/>
                    <a:pt x="41770" y="25026"/>
                  </a:cubicBezTo>
                  <a:cubicBezTo>
                    <a:pt x="41770" y="24364"/>
                    <a:pt x="40241" y="23040"/>
                    <a:pt x="39716" y="20347"/>
                  </a:cubicBezTo>
                  <a:cubicBezTo>
                    <a:pt x="39191" y="17653"/>
                    <a:pt x="38940" y="17311"/>
                    <a:pt x="38278" y="15553"/>
                  </a:cubicBezTo>
                  <a:cubicBezTo>
                    <a:pt x="37593" y="13796"/>
                    <a:pt x="37593" y="11445"/>
                    <a:pt x="36361" y="10212"/>
                  </a:cubicBezTo>
                  <a:cubicBezTo>
                    <a:pt x="35128" y="8980"/>
                    <a:pt x="33348" y="7793"/>
                    <a:pt x="33896" y="6309"/>
                  </a:cubicBezTo>
                  <a:cubicBezTo>
                    <a:pt x="34443" y="4803"/>
                    <a:pt x="34329" y="1082"/>
                    <a:pt x="34078" y="124"/>
                  </a:cubicBezTo>
                  <a:cubicBezTo>
                    <a:pt x="34054" y="39"/>
                    <a:pt x="33818" y="1"/>
                    <a:pt x="33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33"/>
            <p:cNvSpPr/>
            <p:nvPr/>
          </p:nvSpPr>
          <p:spPr>
            <a:xfrm>
              <a:off x="2185453" y="2485559"/>
              <a:ext cx="1564484" cy="471867"/>
            </a:xfrm>
            <a:custGeom>
              <a:avLst/>
              <a:gdLst/>
              <a:ahLst/>
              <a:cxnLst/>
              <a:rect l="l" t="t" r="r" b="b"/>
              <a:pathLst>
                <a:path w="33006" h="9955" extrusionOk="0">
                  <a:moveTo>
                    <a:pt x="30623" y="0"/>
                  </a:moveTo>
                  <a:cubicBezTo>
                    <a:pt x="28588" y="0"/>
                    <a:pt x="24348" y="278"/>
                    <a:pt x="21632" y="278"/>
                  </a:cubicBezTo>
                  <a:cubicBezTo>
                    <a:pt x="20871" y="278"/>
                    <a:pt x="20229" y="256"/>
                    <a:pt x="19790" y="200"/>
                  </a:cubicBezTo>
                  <a:cubicBezTo>
                    <a:pt x="19159" y="116"/>
                    <a:pt x="18567" y="85"/>
                    <a:pt x="18038" y="85"/>
                  </a:cubicBezTo>
                  <a:cubicBezTo>
                    <a:pt x="17284" y="85"/>
                    <a:pt x="16658" y="147"/>
                    <a:pt x="16229" y="200"/>
                  </a:cubicBezTo>
                  <a:cubicBezTo>
                    <a:pt x="15704" y="269"/>
                    <a:pt x="15157" y="315"/>
                    <a:pt x="14632" y="315"/>
                  </a:cubicBezTo>
                  <a:lnTo>
                    <a:pt x="6665" y="315"/>
                  </a:lnTo>
                  <a:cubicBezTo>
                    <a:pt x="4703" y="315"/>
                    <a:pt x="4862" y="977"/>
                    <a:pt x="3607" y="977"/>
                  </a:cubicBezTo>
                  <a:cubicBezTo>
                    <a:pt x="2352" y="977"/>
                    <a:pt x="868" y="999"/>
                    <a:pt x="548" y="2666"/>
                  </a:cubicBezTo>
                  <a:cubicBezTo>
                    <a:pt x="229" y="4355"/>
                    <a:pt x="1" y="9102"/>
                    <a:pt x="1347" y="9422"/>
                  </a:cubicBezTo>
                  <a:cubicBezTo>
                    <a:pt x="1743" y="9509"/>
                    <a:pt x="2065" y="9531"/>
                    <a:pt x="2465" y="9531"/>
                  </a:cubicBezTo>
                  <a:cubicBezTo>
                    <a:pt x="2879" y="9531"/>
                    <a:pt x="3376" y="9507"/>
                    <a:pt x="4123" y="9507"/>
                  </a:cubicBezTo>
                  <a:cubicBezTo>
                    <a:pt x="5108" y="9507"/>
                    <a:pt x="6528" y="9549"/>
                    <a:pt x="8765" y="9741"/>
                  </a:cubicBezTo>
                  <a:cubicBezTo>
                    <a:pt x="10622" y="9901"/>
                    <a:pt x="12024" y="9954"/>
                    <a:pt x="13221" y="9954"/>
                  </a:cubicBezTo>
                  <a:cubicBezTo>
                    <a:pt x="15616" y="9954"/>
                    <a:pt x="17188" y="9741"/>
                    <a:pt x="19927" y="9741"/>
                  </a:cubicBezTo>
                  <a:cubicBezTo>
                    <a:pt x="22014" y="9741"/>
                    <a:pt x="23722" y="9887"/>
                    <a:pt x="25228" y="9887"/>
                  </a:cubicBezTo>
                  <a:cubicBezTo>
                    <a:pt x="26704" y="9887"/>
                    <a:pt x="27986" y="9747"/>
                    <a:pt x="29240" y="9194"/>
                  </a:cubicBezTo>
                  <a:cubicBezTo>
                    <a:pt x="31773" y="8075"/>
                    <a:pt x="32664" y="9057"/>
                    <a:pt x="32664" y="7710"/>
                  </a:cubicBezTo>
                  <a:cubicBezTo>
                    <a:pt x="32664" y="6386"/>
                    <a:pt x="32823" y="5724"/>
                    <a:pt x="32755" y="3670"/>
                  </a:cubicBezTo>
                  <a:cubicBezTo>
                    <a:pt x="32664" y="1616"/>
                    <a:pt x="33006" y="223"/>
                    <a:pt x="31568" y="41"/>
                  </a:cubicBezTo>
                  <a:cubicBezTo>
                    <a:pt x="31369" y="12"/>
                    <a:pt x="31043" y="0"/>
                    <a:pt x="306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9" name="Google Shape;4489;p33"/>
            <p:cNvGrpSpPr/>
            <p:nvPr/>
          </p:nvGrpSpPr>
          <p:grpSpPr>
            <a:xfrm>
              <a:off x="2804715" y="1419339"/>
              <a:ext cx="829001" cy="1484069"/>
              <a:chOff x="429315" y="2170614"/>
              <a:chExt cx="829001" cy="1484069"/>
            </a:xfrm>
          </p:grpSpPr>
          <p:sp>
            <p:nvSpPr>
              <p:cNvPr id="4490" name="Google Shape;4490;p33"/>
              <p:cNvSpPr/>
              <p:nvPr/>
            </p:nvSpPr>
            <p:spPr>
              <a:xfrm>
                <a:off x="462136" y="2209323"/>
                <a:ext cx="796180" cy="1445360"/>
              </a:xfrm>
              <a:custGeom>
                <a:avLst/>
                <a:gdLst/>
                <a:ahLst/>
                <a:cxnLst/>
                <a:rect l="l" t="t" r="r" b="b"/>
                <a:pathLst>
                  <a:path w="53008" h="96229" extrusionOk="0">
                    <a:moveTo>
                      <a:pt x="28673" y="27336"/>
                    </a:moveTo>
                    <a:lnTo>
                      <a:pt x="28457" y="28223"/>
                    </a:lnTo>
                    <a:lnTo>
                      <a:pt x="28457" y="28223"/>
                    </a:lnTo>
                    <a:cubicBezTo>
                      <a:pt x="28569" y="27906"/>
                      <a:pt x="28673" y="27569"/>
                      <a:pt x="28673" y="27336"/>
                    </a:cubicBezTo>
                    <a:close/>
                    <a:moveTo>
                      <a:pt x="28457" y="28223"/>
                    </a:moveTo>
                    <a:lnTo>
                      <a:pt x="28457" y="28223"/>
                    </a:lnTo>
                    <a:cubicBezTo>
                      <a:pt x="28440" y="28273"/>
                      <a:pt x="28422" y="28323"/>
                      <a:pt x="28404" y="28372"/>
                    </a:cubicBezTo>
                    <a:lnTo>
                      <a:pt x="28404" y="28372"/>
                    </a:lnTo>
                    <a:cubicBezTo>
                      <a:pt x="28396" y="28429"/>
                      <a:pt x="28388" y="28486"/>
                      <a:pt x="28380" y="28542"/>
                    </a:cubicBezTo>
                    <a:lnTo>
                      <a:pt x="28457" y="28223"/>
                    </a:lnTo>
                    <a:close/>
                    <a:moveTo>
                      <a:pt x="27988" y="40220"/>
                    </a:moveTo>
                    <a:lnTo>
                      <a:pt x="27858" y="40383"/>
                    </a:lnTo>
                    <a:cubicBezTo>
                      <a:pt x="27988" y="40383"/>
                      <a:pt x="27988" y="40220"/>
                      <a:pt x="27988" y="40220"/>
                    </a:cubicBezTo>
                    <a:close/>
                    <a:moveTo>
                      <a:pt x="39536" y="0"/>
                    </a:moveTo>
                    <a:cubicBezTo>
                      <a:pt x="35197" y="9232"/>
                      <a:pt x="31642" y="19702"/>
                      <a:pt x="28249" y="29488"/>
                    </a:cubicBezTo>
                    <a:lnTo>
                      <a:pt x="28249" y="28803"/>
                    </a:lnTo>
                    <a:cubicBezTo>
                      <a:pt x="28290" y="28682"/>
                      <a:pt x="28346" y="28532"/>
                      <a:pt x="28404" y="28372"/>
                    </a:cubicBezTo>
                    <a:lnTo>
                      <a:pt x="28404" y="28372"/>
                    </a:lnTo>
                    <a:cubicBezTo>
                      <a:pt x="29367" y="21632"/>
                      <a:pt x="29883" y="14229"/>
                      <a:pt x="30174" y="7340"/>
                    </a:cubicBezTo>
                    <a:lnTo>
                      <a:pt x="30174" y="7340"/>
                    </a:lnTo>
                    <a:cubicBezTo>
                      <a:pt x="27303" y="7764"/>
                      <a:pt x="24466" y="8416"/>
                      <a:pt x="21725" y="9395"/>
                    </a:cubicBezTo>
                    <a:cubicBezTo>
                      <a:pt x="22541" y="19017"/>
                      <a:pt x="23226" y="28803"/>
                      <a:pt x="23780" y="38459"/>
                    </a:cubicBezTo>
                    <a:lnTo>
                      <a:pt x="27988" y="40220"/>
                    </a:lnTo>
                    <a:lnTo>
                      <a:pt x="30304" y="41199"/>
                    </a:lnTo>
                    <a:cubicBezTo>
                      <a:pt x="35589" y="34251"/>
                      <a:pt x="43483" y="29227"/>
                      <a:pt x="52192" y="27727"/>
                    </a:cubicBezTo>
                    <a:cubicBezTo>
                      <a:pt x="53008" y="25541"/>
                      <a:pt x="52029" y="23258"/>
                      <a:pt x="51083" y="21203"/>
                    </a:cubicBezTo>
                    <a:cubicBezTo>
                      <a:pt x="50953" y="20812"/>
                      <a:pt x="50692" y="20388"/>
                      <a:pt x="50398" y="20257"/>
                    </a:cubicBezTo>
                    <a:cubicBezTo>
                      <a:pt x="50302" y="20233"/>
                      <a:pt x="50210" y="20222"/>
                      <a:pt x="50120" y="20222"/>
                    </a:cubicBezTo>
                    <a:cubicBezTo>
                      <a:pt x="49722" y="20222"/>
                      <a:pt x="49380" y="20435"/>
                      <a:pt x="49061" y="20648"/>
                    </a:cubicBezTo>
                    <a:cubicBezTo>
                      <a:pt x="42798" y="24074"/>
                      <a:pt x="38329" y="27336"/>
                      <a:pt x="32620" y="31544"/>
                    </a:cubicBezTo>
                    <a:cubicBezTo>
                      <a:pt x="33142" y="30598"/>
                      <a:pt x="33566" y="29782"/>
                      <a:pt x="33958" y="28803"/>
                    </a:cubicBezTo>
                    <a:cubicBezTo>
                      <a:pt x="38035" y="19996"/>
                      <a:pt x="41428" y="13179"/>
                      <a:pt x="45375" y="3262"/>
                    </a:cubicBezTo>
                    <a:cubicBezTo>
                      <a:pt x="43613" y="1762"/>
                      <a:pt x="41721" y="685"/>
                      <a:pt x="39536" y="0"/>
                    </a:cubicBezTo>
                    <a:close/>
                    <a:moveTo>
                      <a:pt x="22835" y="37937"/>
                    </a:moveTo>
                    <a:cubicBezTo>
                      <a:pt x="16147" y="54899"/>
                      <a:pt x="8808" y="71503"/>
                      <a:pt x="947" y="87943"/>
                    </a:cubicBezTo>
                    <a:cubicBezTo>
                      <a:pt x="392" y="88889"/>
                      <a:pt x="1" y="89966"/>
                      <a:pt x="1" y="91205"/>
                    </a:cubicBezTo>
                    <a:cubicBezTo>
                      <a:pt x="1" y="93097"/>
                      <a:pt x="1469" y="94859"/>
                      <a:pt x="3393" y="95544"/>
                    </a:cubicBezTo>
                    <a:cubicBezTo>
                      <a:pt x="5285" y="96229"/>
                      <a:pt x="7340" y="96229"/>
                      <a:pt x="9232" y="96229"/>
                    </a:cubicBezTo>
                    <a:cubicBezTo>
                      <a:pt x="10048" y="96098"/>
                      <a:pt x="10863" y="96098"/>
                      <a:pt x="11255" y="95544"/>
                    </a:cubicBezTo>
                    <a:cubicBezTo>
                      <a:pt x="11679" y="95152"/>
                      <a:pt x="11809" y="94467"/>
                      <a:pt x="11809" y="93782"/>
                    </a:cubicBezTo>
                    <a:cubicBezTo>
                      <a:pt x="12886" y="83605"/>
                      <a:pt x="17126" y="73949"/>
                      <a:pt x="21040" y="64424"/>
                    </a:cubicBezTo>
                    <a:cubicBezTo>
                      <a:pt x="24302" y="56693"/>
                      <a:pt x="27727" y="49060"/>
                      <a:pt x="30989" y="41460"/>
                    </a:cubicBezTo>
                    <a:cubicBezTo>
                      <a:pt x="30826" y="41329"/>
                      <a:pt x="30565" y="41329"/>
                      <a:pt x="30304" y="41199"/>
                    </a:cubicBezTo>
                    <a:cubicBezTo>
                      <a:pt x="29489" y="40905"/>
                      <a:pt x="28673" y="40644"/>
                      <a:pt x="27858" y="40383"/>
                    </a:cubicBezTo>
                    <a:cubicBezTo>
                      <a:pt x="26227" y="39698"/>
                      <a:pt x="24466" y="38883"/>
                      <a:pt x="22835" y="37937"/>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33"/>
              <p:cNvSpPr/>
              <p:nvPr/>
            </p:nvSpPr>
            <p:spPr>
              <a:xfrm>
                <a:off x="756128" y="2170614"/>
                <a:ext cx="473310" cy="620777"/>
              </a:xfrm>
              <a:custGeom>
                <a:avLst/>
                <a:gdLst/>
                <a:ahLst/>
                <a:cxnLst/>
                <a:rect l="l" t="t" r="r" b="b"/>
                <a:pathLst>
                  <a:path w="31512" h="41330" fill="none" extrusionOk="0">
                    <a:moveTo>
                      <a:pt x="8677" y="41329"/>
                    </a:moveTo>
                    <a:cubicBezTo>
                      <a:pt x="13994" y="34251"/>
                      <a:pt x="22019" y="29358"/>
                      <a:pt x="30565" y="27857"/>
                    </a:cubicBezTo>
                    <a:cubicBezTo>
                      <a:pt x="31511" y="25672"/>
                      <a:pt x="30435" y="23225"/>
                      <a:pt x="29489" y="21203"/>
                    </a:cubicBezTo>
                    <a:cubicBezTo>
                      <a:pt x="29358" y="20942"/>
                      <a:pt x="29065" y="20518"/>
                      <a:pt x="28673" y="20388"/>
                    </a:cubicBezTo>
                    <a:cubicBezTo>
                      <a:pt x="28249" y="20257"/>
                      <a:pt x="27727" y="20388"/>
                      <a:pt x="27303" y="20648"/>
                    </a:cubicBezTo>
                    <a:cubicBezTo>
                      <a:pt x="21203" y="24204"/>
                      <a:pt x="16571" y="27466"/>
                      <a:pt x="10993" y="31544"/>
                    </a:cubicBezTo>
                    <a:cubicBezTo>
                      <a:pt x="15625" y="21464"/>
                      <a:pt x="19409" y="14255"/>
                      <a:pt x="23780" y="3262"/>
                    </a:cubicBezTo>
                    <a:cubicBezTo>
                      <a:pt x="22149" y="1892"/>
                      <a:pt x="20094" y="685"/>
                      <a:pt x="17941" y="0"/>
                    </a:cubicBezTo>
                    <a:cubicBezTo>
                      <a:pt x="13570" y="9362"/>
                      <a:pt x="10047" y="19833"/>
                      <a:pt x="6655" y="29488"/>
                    </a:cubicBezTo>
                    <a:cubicBezTo>
                      <a:pt x="7731" y="22573"/>
                      <a:pt x="8155" y="14810"/>
                      <a:pt x="8547" y="7470"/>
                    </a:cubicBezTo>
                    <a:cubicBezTo>
                      <a:pt x="5546" y="7894"/>
                      <a:pt x="2838" y="8547"/>
                      <a:pt x="1" y="9525"/>
                    </a:cubicBezTo>
                    <a:cubicBezTo>
                      <a:pt x="947" y="19148"/>
                      <a:pt x="1632" y="28803"/>
                      <a:pt x="2153" y="38589"/>
                    </a:cubicBezTo>
                  </a:path>
                </a:pathLst>
              </a:custGeom>
              <a:noFill/>
              <a:ln w="6525" cap="flat" cmpd="sng">
                <a:solidFill>
                  <a:srgbClr val="7FAA6F"/>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33"/>
              <p:cNvSpPr/>
              <p:nvPr/>
            </p:nvSpPr>
            <p:spPr>
              <a:xfrm>
                <a:off x="429315" y="2742421"/>
                <a:ext cx="467422" cy="875561"/>
              </a:xfrm>
              <a:custGeom>
                <a:avLst/>
                <a:gdLst/>
                <a:ahLst/>
                <a:cxnLst/>
                <a:rect l="l" t="t" r="r" b="b"/>
                <a:pathLst>
                  <a:path w="31120" h="58293" fill="none" extrusionOk="0">
                    <a:moveTo>
                      <a:pt x="11417" y="57607"/>
                    </a:moveTo>
                    <a:cubicBezTo>
                      <a:pt x="10863" y="58162"/>
                      <a:pt x="10047" y="58162"/>
                      <a:pt x="9362" y="58162"/>
                    </a:cubicBezTo>
                    <a:cubicBezTo>
                      <a:pt x="7340" y="58162"/>
                      <a:pt x="5285" y="58292"/>
                      <a:pt x="3523" y="57607"/>
                    </a:cubicBezTo>
                    <a:cubicBezTo>
                      <a:pt x="1631" y="56792"/>
                      <a:pt x="0" y="55161"/>
                      <a:pt x="0" y="53138"/>
                    </a:cubicBezTo>
                    <a:cubicBezTo>
                      <a:pt x="0" y="52029"/>
                      <a:pt x="555" y="50953"/>
                      <a:pt x="1077" y="49876"/>
                    </a:cubicBezTo>
                    <a:cubicBezTo>
                      <a:pt x="8971" y="33566"/>
                      <a:pt x="16310" y="16832"/>
                      <a:pt x="22964" y="1"/>
                    </a:cubicBezTo>
                    <a:cubicBezTo>
                      <a:pt x="25541" y="1468"/>
                      <a:pt x="28282" y="2577"/>
                      <a:pt x="31119" y="3393"/>
                    </a:cubicBezTo>
                    <a:cubicBezTo>
                      <a:pt x="27727" y="11124"/>
                      <a:pt x="24465" y="18757"/>
                      <a:pt x="21203" y="26488"/>
                    </a:cubicBezTo>
                    <a:cubicBezTo>
                      <a:pt x="17126" y="35882"/>
                      <a:pt x="13048" y="45505"/>
                      <a:pt x="12102" y="55846"/>
                    </a:cubicBezTo>
                    <a:cubicBezTo>
                      <a:pt x="11972" y="56531"/>
                      <a:pt x="11809" y="57216"/>
                      <a:pt x="11417" y="57607"/>
                    </a:cubicBezTo>
                    <a:close/>
                  </a:path>
                </a:pathLst>
              </a:custGeom>
              <a:noFill/>
              <a:ln w="6525" cap="flat" cmpd="sng">
                <a:solidFill>
                  <a:srgbClr val="7FAA6F"/>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33"/>
              <p:cNvSpPr/>
              <p:nvPr/>
            </p:nvSpPr>
            <p:spPr>
              <a:xfrm>
                <a:off x="562101" y="2785050"/>
                <a:ext cx="314068" cy="839303"/>
              </a:xfrm>
              <a:custGeom>
                <a:avLst/>
                <a:gdLst/>
                <a:ahLst/>
                <a:cxnLst/>
                <a:rect l="l" t="t" r="r" b="b"/>
                <a:pathLst>
                  <a:path w="20910" h="55879" fill="none" extrusionOk="0">
                    <a:moveTo>
                      <a:pt x="20909" y="0"/>
                    </a:moveTo>
                    <a:cubicBezTo>
                      <a:pt x="15625" y="12363"/>
                      <a:pt x="10602" y="24204"/>
                      <a:pt x="5415" y="36437"/>
                    </a:cubicBezTo>
                    <a:cubicBezTo>
                      <a:pt x="2708" y="42537"/>
                      <a:pt x="0" y="49061"/>
                      <a:pt x="392" y="55878"/>
                    </a:cubicBezTo>
                  </a:path>
                </a:pathLst>
              </a:custGeom>
              <a:noFill/>
              <a:ln w="6525" cap="flat" cmpd="sng">
                <a:solidFill>
                  <a:srgbClr val="7FAA6F"/>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33"/>
              <p:cNvSpPr/>
              <p:nvPr/>
            </p:nvSpPr>
            <p:spPr>
              <a:xfrm>
                <a:off x="562101" y="3238281"/>
                <a:ext cx="91637" cy="214621"/>
              </a:xfrm>
              <a:custGeom>
                <a:avLst/>
                <a:gdLst/>
                <a:ahLst/>
                <a:cxnLst/>
                <a:rect l="l" t="t" r="r" b="b"/>
                <a:pathLst>
                  <a:path w="6101" h="14289" fill="none" extrusionOk="0">
                    <a:moveTo>
                      <a:pt x="6100" y="1"/>
                    </a:moveTo>
                    <a:cubicBezTo>
                      <a:pt x="3784" y="4633"/>
                      <a:pt x="1762" y="9395"/>
                      <a:pt x="0" y="14288"/>
                    </a:cubicBezTo>
                  </a:path>
                </a:pathLst>
              </a:custGeom>
              <a:noFill/>
              <a:ln w="6525" cap="flat" cmpd="sng">
                <a:solidFill>
                  <a:srgbClr val="7FAA6F"/>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5" name="Google Shape;4495;p33"/>
            <p:cNvGrpSpPr/>
            <p:nvPr/>
          </p:nvGrpSpPr>
          <p:grpSpPr>
            <a:xfrm rot="-499912">
              <a:off x="3109437" y="1419264"/>
              <a:ext cx="828963" cy="1484001"/>
              <a:chOff x="429315" y="2170614"/>
              <a:chExt cx="829001" cy="1484069"/>
            </a:xfrm>
          </p:grpSpPr>
          <p:sp>
            <p:nvSpPr>
              <p:cNvPr id="4496" name="Google Shape;4496;p33"/>
              <p:cNvSpPr/>
              <p:nvPr/>
            </p:nvSpPr>
            <p:spPr>
              <a:xfrm>
                <a:off x="462136" y="2209323"/>
                <a:ext cx="796180" cy="1445360"/>
              </a:xfrm>
              <a:custGeom>
                <a:avLst/>
                <a:gdLst/>
                <a:ahLst/>
                <a:cxnLst/>
                <a:rect l="l" t="t" r="r" b="b"/>
                <a:pathLst>
                  <a:path w="53008" h="96229" extrusionOk="0">
                    <a:moveTo>
                      <a:pt x="28673" y="27336"/>
                    </a:moveTo>
                    <a:lnTo>
                      <a:pt x="28457" y="28223"/>
                    </a:lnTo>
                    <a:lnTo>
                      <a:pt x="28457" y="28223"/>
                    </a:lnTo>
                    <a:cubicBezTo>
                      <a:pt x="28569" y="27906"/>
                      <a:pt x="28673" y="27569"/>
                      <a:pt x="28673" y="27336"/>
                    </a:cubicBezTo>
                    <a:close/>
                    <a:moveTo>
                      <a:pt x="28457" y="28223"/>
                    </a:moveTo>
                    <a:lnTo>
                      <a:pt x="28457" y="28223"/>
                    </a:lnTo>
                    <a:cubicBezTo>
                      <a:pt x="28440" y="28273"/>
                      <a:pt x="28422" y="28323"/>
                      <a:pt x="28404" y="28372"/>
                    </a:cubicBezTo>
                    <a:lnTo>
                      <a:pt x="28404" y="28372"/>
                    </a:lnTo>
                    <a:cubicBezTo>
                      <a:pt x="28396" y="28429"/>
                      <a:pt x="28388" y="28486"/>
                      <a:pt x="28380" y="28542"/>
                    </a:cubicBezTo>
                    <a:lnTo>
                      <a:pt x="28457" y="28223"/>
                    </a:lnTo>
                    <a:close/>
                    <a:moveTo>
                      <a:pt x="27988" y="40220"/>
                    </a:moveTo>
                    <a:lnTo>
                      <a:pt x="27858" y="40383"/>
                    </a:lnTo>
                    <a:cubicBezTo>
                      <a:pt x="27988" y="40383"/>
                      <a:pt x="27988" y="40220"/>
                      <a:pt x="27988" y="40220"/>
                    </a:cubicBezTo>
                    <a:close/>
                    <a:moveTo>
                      <a:pt x="39536" y="0"/>
                    </a:moveTo>
                    <a:cubicBezTo>
                      <a:pt x="35197" y="9232"/>
                      <a:pt x="31642" y="19702"/>
                      <a:pt x="28249" y="29488"/>
                    </a:cubicBezTo>
                    <a:lnTo>
                      <a:pt x="28249" y="28803"/>
                    </a:lnTo>
                    <a:cubicBezTo>
                      <a:pt x="28290" y="28682"/>
                      <a:pt x="28346" y="28532"/>
                      <a:pt x="28404" y="28372"/>
                    </a:cubicBezTo>
                    <a:lnTo>
                      <a:pt x="28404" y="28372"/>
                    </a:lnTo>
                    <a:cubicBezTo>
                      <a:pt x="29367" y="21632"/>
                      <a:pt x="29883" y="14229"/>
                      <a:pt x="30174" y="7340"/>
                    </a:cubicBezTo>
                    <a:lnTo>
                      <a:pt x="30174" y="7340"/>
                    </a:lnTo>
                    <a:cubicBezTo>
                      <a:pt x="27303" y="7764"/>
                      <a:pt x="24466" y="8416"/>
                      <a:pt x="21725" y="9395"/>
                    </a:cubicBezTo>
                    <a:cubicBezTo>
                      <a:pt x="22541" y="19017"/>
                      <a:pt x="23226" y="28803"/>
                      <a:pt x="23780" y="38459"/>
                    </a:cubicBezTo>
                    <a:lnTo>
                      <a:pt x="27988" y="40220"/>
                    </a:lnTo>
                    <a:lnTo>
                      <a:pt x="30304" y="41199"/>
                    </a:lnTo>
                    <a:cubicBezTo>
                      <a:pt x="35589" y="34251"/>
                      <a:pt x="43483" y="29227"/>
                      <a:pt x="52192" y="27727"/>
                    </a:cubicBezTo>
                    <a:cubicBezTo>
                      <a:pt x="53008" y="25541"/>
                      <a:pt x="52029" y="23258"/>
                      <a:pt x="51083" y="21203"/>
                    </a:cubicBezTo>
                    <a:cubicBezTo>
                      <a:pt x="50953" y="20812"/>
                      <a:pt x="50692" y="20388"/>
                      <a:pt x="50398" y="20257"/>
                    </a:cubicBezTo>
                    <a:cubicBezTo>
                      <a:pt x="50302" y="20233"/>
                      <a:pt x="50210" y="20222"/>
                      <a:pt x="50120" y="20222"/>
                    </a:cubicBezTo>
                    <a:cubicBezTo>
                      <a:pt x="49722" y="20222"/>
                      <a:pt x="49380" y="20435"/>
                      <a:pt x="49061" y="20648"/>
                    </a:cubicBezTo>
                    <a:cubicBezTo>
                      <a:pt x="42798" y="24074"/>
                      <a:pt x="38329" y="27336"/>
                      <a:pt x="32620" y="31544"/>
                    </a:cubicBezTo>
                    <a:cubicBezTo>
                      <a:pt x="33142" y="30598"/>
                      <a:pt x="33566" y="29782"/>
                      <a:pt x="33958" y="28803"/>
                    </a:cubicBezTo>
                    <a:cubicBezTo>
                      <a:pt x="38035" y="19996"/>
                      <a:pt x="41428" y="13179"/>
                      <a:pt x="45375" y="3262"/>
                    </a:cubicBezTo>
                    <a:cubicBezTo>
                      <a:pt x="43613" y="1762"/>
                      <a:pt x="41721" y="685"/>
                      <a:pt x="39536" y="0"/>
                    </a:cubicBezTo>
                    <a:close/>
                    <a:moveTo>
                      <a:pt x="22835" y="37937"/>
                    </a:moveTo>
                    <a:cubicBezTo>
                      <a:pt x="16147" y="54899"/>
                      <a:pt x="8808" y="71503"/>
                      <a:pt x="947" y="87943"/>
                    </a:cubicBezTo>
                    <a:cubicBezTo>
                      <a:pt x="392" y="88889"/>
                      <a:pt x="1" y="89966"/>
                      <a:pt x="1" y="91205"/>
                    </a:cubicBezTo>
                    <a:cubicBezTo>
                      <a:pt x="1" y="93097"/>
                      <a:pt x="1469" y="94859"/>
                      <a:pt x="3393" y="95544"/>
                    </a:cubicBezTo>
                    <a:cubicBezTo>
                      <a:pt x="5285" y="96229"/>
                      <a:pt x="7340" y="96229"/>
                      <a:pt x="9232" y="96229"/>
                    </a:cubicBezTo>
                    <a:cubicBezTo>
                      <a:pt x="10048" y="96098"/>
                      <a:pt x="10863" y="96098"/>
                      <a:pt x="11255" y="95544"/>
                    </a:cubicBezTo>
                    <a:cubicBezTo>
                      <a:pt x="11679" y="95152"/>
                      <a:pt x="11809" y="94467"/>
                      <a:pt x="11809" y="93782"/>
                    </a:cubicBezTo>
                    <a:cubicBezTo>
                      <a:pt x="12886" y="83605"/>
                      <a:pt x="17126" y="73949"/>
                      <a:pt x="21040" y="64424"/>
                    </a:cubicBezTo>
                    <a:cubicBezTo>
                      <a:pt x="24302" y="56693"/>
                      <a:pt x="27727" y="49060"/>
                      <a:pt x="30989" y="41460"/>
                    </a:cubicBezTo>
                    <a:cubicBezTo>
                      <a:pt x="30826" y="41329"/>
                      <a:pt x="30565" y="41329"/>
                      <a:pt x="30304" y="41199"/>
                    </a:cubicBezTo>
                    <a:cubicBezTo>
                      <a:pt x="29489" y="40905"/>
                      <a:pt x="28673" y="40644"/>
                      <a:pt x="27858" y="40383"/>
                    </a:cubicBezTo>
                    <a:cubicBezTo>
                      <a:pt x="26227" y="39698"/>
                      <a:pt x="24466" y="38883"/>
                      <a:pt x="22835" y="37937"/>
                    </a:cubicBezTo>
                    <a:close/>
                  </a:path>
                </a:pathLst>
              </a:custGeom>
              <a:solidFill>
                <a:srgbClr val="3B5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33"/>
              <p:cNvSpPr/>
              <p:nvPr/>
            </p:nvSpPr>
            <p:spPr>
              <a:xfrm>
                <a:off x="756128" y="2170614"/>
                <a:ext cx="473310" cy="620777"/>
              </a:xfrm>
              <a:custGeom>
                <a:avLst/>
                <a:gdLst/>
                <a:ahLst/>
                <a:cxnLst/>
                <a:rect l="l" t="t" r="r" b="b"/>
                <a:pathLst>
                  <a:path w="31512" h="41330" fill="none" extrusionOk="0">
                    <a:moveTo>
                      <a:pt x="8677" y="41329"/>
                    </a:moveTo>
                    <a:cubicBezTo>
                      <a:pt x="13994" y="34251"/>
                      <a:pt x="22019" y="29358"/>
                      <a:pt x="30565" y="27857"/>
                    </a:cubicBezTo>
                    <a:cubicBezTo>
                      <a:pt x="31511" y="25672"/>
                      <a:pt x="30435" y="23225"/>
                      <a:pt x="29489" y="21203"/>
                    </a:cubicBezTo>
                    <a:cubicBezTo>
                      <a:pt x="29358" y="20942"/>
                      <a:pt x="29065" y="20518"/>
                      <a:pt x="28673" y="20388"/>
                    </a:cubicBezTo>
                    <a:cubicBezTo>
                      <a:pt x="28249" y="20257"/>
                      <a:pt x="27727" y="20388"/>
                      <a:pt x="27303" y="20648"/>
                    </a:cubicBezTo>
                    <a:cubicBezTo>
                      <a:pt x="21203" y="24204"/>
                      <a:pt x="16571" y="27466"/>
                      <a:pt x="10993" y="31544"/>
                    </a:cubicBezTo>
                    <a:cubicBezTo>
                      <a:pt x="15625" y="21464"/>
                      <a:pt x="19409" y="14255"/>
                      <a:pt x="23780" y="3262"/>
                    </a:cubicBezTo>
                    <a:cubicBezTo>
                      <a:pt x="22149" y="1892"/>
                      <a:pt x="20094" y="685"/>
                      <a:pt x="17941" y="0"/>
                    </a:cubicBezTo>
                    <a:cubicBezTo>
                      <a:pt x="13570" y="9362"/>
                      <a:pt x="10047" y="19833"/>
                      <a:pt x="6655" y="29488"/>
                    </a:cubicBezTo>
                    <a:cubicBezTo>
                      <a:pt x="7731" y="22573"/>
                      <a:pt x="8155" y="14810"/>
                      <a:pt x="8547" y="7470"/>
                    </a:cubicBezTo>
                    <a:cubicBezTo>
                      <a:pt x="5546" y="7894"/>
                      <a:pt x="2838" y="8547"/>
                      <a:pt x="1" y="9525"/>
                    </a:cubicBezTo>
                    <a:cubicBezTo>
                      <a:pt x="947" y="19148"/>
                      <a:pt x="1632" y="28803"/>
                      <a:pt x="2153" y="38589"/>
                    </a:cubicBezTo>
                  </a:path>
                </a:pathLst>
              </a:custGeom>
              <a:noFill/>
              <a:ln w="6525" cap="flat" cmpd="sng">
                <a:solidFill>
                  <a:srgbClr val="7FAA6F"/>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33"/>
              <p:cNvSpPr/>
              <p:nvPr/>
            </p:nvSpPr>
            <p:spPr>
              <a:xfrm>
                <a:off x="429315" y="2742421"/>
                <a:ext cx="467422" cy="875561"/>
              </a:xfrm>
              <a:custGeom>
                <a:avLst/>
                <a:gdLst/>
                <a:ahLst/>
                <a:cxnLst/>
                <a:rect l="l" t="t" r="r" b="b"/>
                <a:pathLst>
                  <a:path w="31120" h="58293" fill="none" extrusionOk="0">
                    <a:moveTo>
                      <a:pt x="11417" y="57607"/>
                    </a:moveTo>
                    <a:cubicBezTo>
                      <a:pt x="10863" y="58162"/>
                      <a:pt x="10047" y="58162"/>
                      <a:pt x="9362" y="58162"/>
                    </a:cubicBezTo>
                    <a:cubicBezTo>
                      <a:pt x="7340" y="58162"/>
                      <a:pt x="5285" y="58292"/>
                      <a:pt x="3523" y="57607"/>
                    </a:cubicBezTo>
                    <a:cubicBezTo>
                      <a:pt x="1631" y="56792"/>
                      <a:pt x="0" y="55161"/>
                      <a:pt x="0" y="53138"/>
                    </a:cubicBezTo>
                    <a:cubicBezTo>
                      <a:pt x="0" y="52029"/>
                      <a:pt x="555" y="50953"/>
                      <a:pt x="1077" y="49876"/>
                    </a:cubicBezTo>
                    <a:cubicBezTo>
                      <a:pt x="8971" y="33566"/>
                      <a:pt x="16310" y="16832"/>
                      <a:pt x="22964" y="1"/>
                    </a:cubicBezTo>
                    <a:cubicBezTo>
                      <a:pt x="25541" y="1468"/>
                      <a:pt x="28282" y="2577"/>
                      <a:pt x="31119" y="3393"/>
                    </a:cubicBezTo>
                    <a:cubicBezTo>
                      <a:pt x="27727" y="11124"/>
                      <a:pt x="24465" y="18757"/>
                      <a:pt x="21203" y="26488"/>
                    </a:cubicBezTo>
                    <a:cubicBezTo>
                      <a:pt x="17126" y="35882"/>
                      <a:pt x="13048" y="45505"/>
                      <a:pt x="12102" y="55846"/>
                    </a:cubicBezTo>
                    <a:cubicBezTo>
                      <a:pt x="11972" y="56531"/>
                      <a:pt x="11809" y="57216"/>
                      <a:pt x="11417" y="57607"/>
                    </a:cubicBezTo>
                    <a:close/>
                  </a:path>
                </a:pathLst>
              </a:custGeom>
              <a:noFill/>
              <a:ln w="6525" cap="flat" cmpd="sng">
                <a:solidFill>
                  <a:srgbClr val="7FAA6F"/>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33"/>
              <p:cNvSpPr/>
              <p:nvPr/>
            </p:nvSpPr>
            <p:spPr>
              <a:xfrm>
                <a:off x="562101" y="2785050"/>
                <a:ext cx="314068" cy="839303"/>
              </a:xfrm>
              <a:custGeom>
                <a:avLst/>
                <a:gdLst/>
                <a:ahLst/>
                <a:cxnLst/>
                <a:rect l="l" t="t" r="r" b="b"/>
                <a:pathLst>
                  <a:path w="20910" h="55879" fill="none" extrusionOk="0">
                    <a:moveTo>
                      <a:pt x="20909" y="0"/>
                    </a:moveTo>
                    <a:cubicBezTo>
                      <a:pt x="15625" y="12363"/>
                      <a:pt x="10602" y="24204"/>
                      <a:pt x="5415" y="36437"/>
                    </a:cubicBezTo>
                    <a:cubicBezTo>
                      <a:pt x="2708" y="42537"/>
                      <a:pt x="0" y="49061"/>
                      <a:pt x="392" y="55878"/>
                    </a:cubicBezTo>
                  </a:path>
                </a:pathLst>
              </a:custGeom>
              <a:noFill/>
              <a:ln w="6525" cap="flat" cmpd="sng">
                <a:solidFill>
                  <a:srgbClr val="7FAA6F"/>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33"/>
              <p:cNvSpPr/>
              <p:nvPr/>
            </p:nvSpPr>
            <p:spPr>
              <a:xfrm>
                <a:off x="562101" y="3238281"/>
                <a:ext cx="91637" cy="214621"/>
              </a:xfrm>
              <a:custGeom>
                <a:avLst/>
                <a:gdLst/>
                <a:ahLst/>
                <a:cxnLst/>
                <a:rect l="l" t="t" r="r" b="b"/>
                <a:pathLst>
                  <a:path w="6101" h="14289" fill="none" extrusionOk="0">
                    <a:moveTo>
                      <a:pt x="6100" y="1"/>
                    </a:moveTo>
                    <a:cubicBezTo>
                      <a:pt x="3784" y="4633"/>
                      <a:pt x="1762" y="9395"/>
                      <a:pt x="0" y="14288"/>
                    </a:cubicBezTo>
                  </a:path>
                </a:pathLst>
              </a:custGeom>
              <a:noFill/>
              <a:ln w="6525" cap="flat" cmpd="sng">
                <a:solidFill>
                  <a:srgbClr val="7FAA6F"/>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1" name="Google Shape;4501;p33"/>
            <p:cNvSpPr/>
            <p:nvPr/>
          </p:nvSpPr>
          <p:spPr>
            <a:xfrm>
              <a:off x="2194127" y="3096593"/>
              <a:ext cx="1608851" cy="114708"/>
            </a:xfrm>
            <a:custGeom>
              <a:avLst/>
              <a:gdLst/>
              <a:ahLst/>
              <a:cxnLst/>
              <a:rect l="l" t="t" r="r" b="b"/>
              <a:pathLst>
                <a:path w="33942" h="2420" extrusionOk="0">
                  <a:moveTo>
                    <a:pt x="33850" y="0"/>
                  </a:moveTo>
                  <a:cubicBezTo>
                    <a:pt x="29931" y="1260"/>
                    <a:pt x="25844" y="1891"/>
                    <a:pt x="21753" y="1891"/>
                  </a:cubicBezTo>
                  <a:cubicBezTo>
                    <a:pt x="19100" y="1891"/>
                    <a:pt x="16445" y="1626"/>
                    <a:pt x="13832" y="1096"/>
                  </a:cubicBezTo>
                  <a:lnTo>
                    <a:pt x="13330" y="982"/>
                  </a:lnTo>
                  <a:cubicBezTo>
                    <a:pt x="12691" y="868"/>
                    <a:pt x="12052" y="731"/>
                    <a:pt x="11390" y="639"/>
                  </a:cubicBezTo>
                  <a:cubicBezTo>
                    <a:pt x="10901" y="586"/>
                    <a:pt x="10408" y="568"/>
                    <a:pt x="9937" y="568"/>
                  </a:cubicBezTo>
                  <a:cubicBezTo>
                    <a:pt x="9396" y="568"/>
                    <a:pt x="8885" y="592"/>
                    <a:pt x="8445" y="617"/>
                  </a:cubicBezTo>
                  <a:cubicBezTo>
                    <a:pt x="5592" y="776"/>
                    <a:pt x="2739" y="1279"/>
                    <a:pt x="0" y="2077"/>
                  </a:cubicBezTo>
                  <a:lnTo>
                    <a:pt x="91" y="2420"/>
                  </a:lnTo>
                  <a:cubicBezTo>
                    <a:pt x="2808" y="1621"/>
                    <a:pt x="5638" y="1142"/>
                    <a:pt x="8468" y="959"/>
                  </a:cubicBezTo>
                  <a:cubicBezTo>
                    <a:pt x="8868" y="936"/>
                    <a:pt x="9330" y="913"/>
                    <a:pt x="9821" y="913"/>
                  </a:cubicBezTo>
                  <a:cubicBezTo>
                    <a:pt x="10311" y="913"/>
                    <a:pt x="10831" y="936"/>
                    <a:pt x="11344" y="1005"/>
                  </a:cubicBezTo>
                  <a:cubicBezTo>
                    <a:pt x="11983" y="1073"/>
                    <a:pt x="12622" y="1210"/>
                    <a:pt x="13262" y="1347"/>
                  </a:cubicBezTo>
                  <a:lnTo>
                    <a:pt x="13764" y="1438"/>
                  </a:lnTo>
                  <a:cubicBezTo>
                    <a:pt x="16389" y="1976"/>
                    <a:pt x="19061" y="2243"/>
                    <a:pt x="21731" y="2243"/>
                  </a:cubicBezTo>
                  <a:cubicBezTo>
                    <a:pt x="25862" y="2243"/>
                    <a:pt x="29990" y="1604"/>
                    <a:pt x="33941" y="343"/>
                  </a:cubicBezTo>
                  <a:lnTo>
                    <a:pt x="338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33"/>
            <p:cNvSpPr/>
            <p:nvPr/>
          </p:nvSpPr>
          <p:spPr>
            <a:xfrm>
              <a:off x="2134592" y="3276192"/>
              <a:ext cx="1798214" cy="162345"/>
            </a:xfrm>
            <a:custGeom>
              <a:avLst/>
              <a:gdLst/>
              <a:ahLst/>
              <a:cxnLst/>
              <a:rect l="l" t="t" r="r" b="b"/>
              <a:pathLst>
                <a:path w="37937" h="3425" extrusionOk="0">
                  <a:moveTo>
                    <a:pt x="37845" y="0"/>
                  </a:moveTo>
                  <a:cubicBezTo>
                    <a:pt x="37332" y="145"/>
                    <a:pt x="36796" y="191"/>
                    <a:pt x="36259" y="191"/>
                  </a:cubicBezTo>
                  <a:cubicBezTo>
                    <a:pt x="35865" y="191"/>
                    <a:pt x="35470" y="166"/>
                    <a:pt x="35083" y="137"/>
                  </a:cubicBezTo>
                  <a:cubicBezTo>
                    <a:pt x="34741" y="114"/>
                    <a:pt x="34398" y="92"/>
                    <a:pt x="34033" y="92"/>
                  </a:cubicBezTo>
                  <a:cubicBezTo>
                    <a:pt x="33961" y="90"/>
                    <a:pt x="33890" y="89"/>
                    <a:pt x="33818" y="89"/>
                  </a:cubicBezTo>
                  <a:cubicBezTo>
                    <a:pt x="31630" y="89"/>
                    <a:pt x="29446" y="751"/>
                    <a:pt x="27368" y="1370"/>
                  </a:cubicBezTo>
                  <a:cubicBezTo>
                    <a:pt x="25702" y="1895"/>
                    <a:pt x="23990" y="2420"/>
                    <a:pt x="22255" y="2602"/>
                  </a:cubicBezTo>
                  <a:cubicBezTo>
                    <a:pt x="21687" y="2663"/>
                    <a:pt x="21117" y="2688"/>
                    <a:pt x="20546" y="2688"/>
                  </a:cubicBezTo>
                  <a:cubicBezTo>
                    <a:pt x="19169" y="2688"/>
                    <a:pt x="17791" y="2542"/>
                    <a:pt x="16435" y="2397"/>
                  </a:cubicBezTo>
                  <a:cubicBezTo>
                    <a:pt x="15134" y="2260"/>
                    <a:pt x="13810" y="2123"/>
                    <a:pt x="12509" y="2100"/>
                  </a:cubicBezTo>
                  <a:cubicBezTo>
                    <a:pt x="11117" y="2100"/>
                    <a:pt x="9701" y="2214"/>
                    <a:pt x="8355" y="2329"/>
                  </a:cubicBezTo>
                  <a:lnTo>
                    <a:pt x="1" y="3082"/>
                  </a:lnTo>
                  <a:lnTo>
                    <a:pt x="24" y="3424"/>
                  </a:lnTo>
                  <a:lnTo>
                    <a:pt x="8378" y="2694"/>
                  </a:lnTo>
                  <a:cubicBezTo>
                    <a:pt x="9624" y="2588"/>
                    <a:pt x="10909" y="2463"/>
                    <a:pt x="12179" y="2463"/>
                  </a:cubicBezTo>
                  <a:cubicBezTo>
                    <a:pt x="12282" y="2463"/>
                    <a:pt x="12384" y="2464"/>
                    <a:pt x="12486" y="2465"/>
                  </a:cubicBezTo>
                  <a:cubicBezTo>
                    <a:pt x="13787" y="2488"/>
                    <a:pt x="15111" y="2625"/>
                    <a:pt x="16389" y="2739"/>
                  </a:cubicBezTo>
                  <a:cubicBezTo>
                    <a:pt x="17761" y="2885"/>
                    <a:pt x="19156" y="3030"/>
                    <a:pt x="20549" y="3030"/>
                  </a:cubicBezTo>
                  <a:cubicBezTo>
                    <a:pt x="21126" y="3030"/>
                    <a:pt x="21703" y="3005"/>
                    <a:pt x="22278" y="2945"/>
                  </a:cubicBezTo>
                  <a:cubicBezTo>
                    <a:pt x="24059" y="2762"/>
                    <a:pt x="25793" y="2237"/>
                    <a:pt x="27460" y="1712"/>
                  </a:cubicBezTo>
                  <a:cubicBezTo>
                    <a:pt x="29537" y="1093"/>
                    <a:pt x="31636" y="432"/>
                    <a:pt x="33818" y="432"/>
                  </a:cubicBezTo>
                  <a:cubicBezTo>
                    <a:pt x="33890" y="432"/>
                    <a:pt x="33961" y="433"/>
                    <a:pt x="34033" y="434"/>
                  </a:cubicBezTo>
                  <a:cubicBezTo>
                    <a:pt x="34376" y="434"/>
                    <a:pt x="34718" y="457"/>
                    <a:pt x="35060" y="480"/>
                  </a:cubicBezTo>
                  <a:cubicBezTo>
                    <a:pt x="35489" y="510"/>
                    <a:pt x="35922" y="541"/>
                    <a:pt x="36354" y="541"/>
                  </a:cubicBezTo>
                  <a:cubicBezTo>
                    <a:pt x="36888" y="541"/>
                    <a:pt x="37419" y="494"/>
                    <a:pt x="37936" y="343"/>
                  </a:cubicBezTo>
                  <a:lnTo>
                    <a:pt x="37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33"/>
            <p:cNvSpPr/>
            <p:nvPr/>
          </p:nvSpPr>
          <p:spPr>
            <a:xfrm>
              <a:off x="2046950" y="3442803"/>
              <a:ext cx="2023269" cy="245627"/>
            </a:xfrm>
            <a:custGeom>
              <a:avLst/>
              <a:gdLst/>
              <a:ahLst/>
              <a:cxnLst/>
              <a:rect l="l" t="t" r="r" b="b"/>
              <a:pathLst>
                <a:path w="42685" h="5182" extrusionOk="0">
                  <a:moveTo>
                    <a:pt x="42684" y="0"/>
                  </a:moveTo>
                  <a:cubicBezTo>
                    <a:pt x="41018" y="0"/>
                    <a:pt x="39420" y="503"/>
                    <a:pt x="37845" y="959"/>
                  </a:cubicBezTo>
                  <a:cubicBezTo>
                    <a:pt x="37640" y="1028"/>
                    <a:pt x="37412" y="1096"/>
                    <a:pt x="37206" y="1165"/>
                  </a:cubicBezTo>
                  <a:cubicBezTo>
                    <a:pt x="32550" y="2534"/>
                    <a:pt x="27597" y="3356"/>
                    <a:pt x="23237" y="4063"/>
                  </a:cubicBezTo>
                  <a:cubicBezTo>
                    <a:pt x="21411" y="4383"/>
                    <a:pt x="19494" y="4702"/>
                    <a:pt x="17599" y="4771"/>
                  </a:cubicBezTo>
                  <a:cubicBezTo>
                    <a:pt x="17334" y="4779"/>
                    <a:pt x="17069" y="4783"/>
                    <a:pt x="16803" y="4783"/>
                  </a:cubicBezTo>
                  <a:cubicBezTo>
                    <a:pt x="15648" y="4783"/>
                    <a:pt x="14490" y="4712"/>
                    <a:pt x="13376" y="4657"/>
                  </a:cubicBezTo>
                  <a:cubicBezTo>
                    <a:pt x="13011" y="4634"/>
                    <a:pt x="12646" y="4611"/>
                    <a:pt x="12281" y="4588"/>
                  </a:cubicBezTo>
                  <a:cubicBezTo>
                    <a:pt x="10780" y="4512"/>
                    <a:pt x="9271" y="4474"/>
                    <a:pt x="7757" y="4474"/>
                  </a:cubicBezTo>
                  <a:cubicBezTo>
                    <a:pt x="5173" y="4474"/>
                    <a:pt x="2578" y="4586"/>
                    <a:pt x="1" y="4817"/>
                  </a:cubicBezTo>
                  <a:lnTo>
                    <a:pt x="47" y="5182"/>
                  </a:lnTo>
                  <a:cubicBezTo>
                    <a:pt x="2605" y="4950"/>
                    <a:pt x="5200" y="4829"/>
                    <a:pt x="7791" y="4829"/>
                  </a:cubicBezTo>
                  <a:cubicBezTo>
                    <a:pt x="9292" y="4829"/>
                    <a:pt x="10791" y="4870"/>
                    <a:pt x="12281" y="4954"/>
                  </a:cubicBezTo>
                  <a:cubicBezTo>
                    <a:pt x="12623" y="4954"/>
                    <a:pt x="12988" y="4976"/>
                    <a:pt x="13354" y="4999"/>
                  </a:cubicBezTo>
                  <a:cubicBezTo>
                    <a:pt x="14441" y="5070"/>
                    <a:pt x="15556" y="5128"/>
                    <a:pt x="16666" y="5128"/>
                  </a:cubicBezTo>
                  <a:cubicBezTo>
                    <a:pt x="16978" y="5128"/>
                    <a:pt x="17289" y="5123"/>
                    <a:pt x="17599" y="5113"/>
                  </a:cubicBezTo>
                  <a:cubicBezTo>
                    <a:pt x="19539" y="5045"/>
                    <a:pt x="21457" y="4725"/>
                    <a:pt x="23305" y="4429"/>
                  </a:cubicBezTo>
                  <a:cubicBezTo>
                    <a:pt x="27665" y="3698"/>
                    <a:pt x="32618" y="2876"/>
                    <a:pt x="37297" y="1507"/>
                  </a:cubicBezTo>
                  <a:cubicBezTo>
                    <a:pt x="37526" y="1438"/>
                    <a:pt x="37731" y="1370"/>
                    <a:pt x="37959" y="1301"/>
                  </a:cubicBezTo>
                  <a:cubicBezTo>
                    <a:pt x="39489" y="845"/>
                    <a:pt x="41086" y="366"/>
                    <a:pt x="42684" y="366"/>
                  </a:cubicBezTo>
                  <a:lnTo>
                    <a:pt x="426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33"/>
            <p:cNvSpPr/>
            <p:nvPr/>
          </p:nvSpPr>
          <p:spPr>
            <a:xfrm>
              <a:off x="2074015" y="3638612"/>
              <a:ext cx="2021089" cy="237000"/>
            </a:xfrm>
            <a:custGeom>
              <a:avLst/>
              <a:gdLst/>
              <a:ahLst/>
              <a:cxnLst/>
              <a:rect l="l" t="t" r="r" b="b"/>
              <a:pathLst>
                <a:path w="42639" h="5000" extrusionOk="0">
                  <a:moveTo>
                    <a:pt x="42547" y="1"/>
                  </a:moveTo>
                  <a:lnTo>
                    <a:pt x="32275" y="2900"/>
                  </a:lnTo>
                  <a:cubicBezTo>
                    <a:pt x="30974" y="3288"/>
                    <a:pt x="29605" y="3653"/>
                    <a:pt x="28258" y="3881"/>
                  </a:cubicBezTo>
                  <a:cubicBezTo>
                    <a:pt x="26501" y="4178"/>
                    <a:pt x="24743" y="4223"/>
                    <a:pt x="22963" y="4246"/>
                  </a:cubicBezTo>
                  <a:cubicBezTo>
                    <a:pt x="21908" y="4261"/>
                    <a:pt x="20850" y="4268"/>
                    <a:pt x="19792" y="4268"/>
                  </a:cubicBezTo>
                  <a:cubicBezTo>
                    <a:pt x="17508" y="4268"/>
                    <a:pt x="15220" y="4233"/>
                    <a:pt x="12942" y="4155"/>
                  </a:cubicBezTo>
                  <a:lnTo>
                    <a:pt x="11733" y="4109"/>
                  </a:lnTo>
                  <a:cubicBezTo>
                    <a:pt x="10266" y="4058"/>
                    <a:pt x="8780" y="4006"/>
                    <a:pt x="7291" y="4006"/>
                  </a:cubicBezTo>
                  <a:cubicBezTo>
                    <a:pt x="4842" y="4006"/>
                    <a:pt x="2386" y="4146"/>
                    <a:pt x="0" y="4657"/>
                  </a:cubicBezTo>
                  <a:lnTo>
                    <a:pt x="69" y="5000"/>
                  </a:lnTo>
                  <a:cubicBezTo>
                    <a:pt x="2409" y="4506"/>
                    <a:pt x="4826" y="4370"/>
                    <a:pt x="7242" y="4370"/>
                  </a:cubicBezTo>
                  <a:cubicBezTo>
                    <a:pt x="8739" y="4370"/>
                    <a:pt x="10234" y="4422"/>
                    <a:pt x="11710" y="4475"/>
                  </a:cubicBezTo>
                  <a:lnTo>
                    <a:pt x="12942" y="4520"/>
                  </a:lnTo>
                  <a:cubicBezTo>
                    <a:pt x="15365" y="4587"/>
                    <a:pt x="17825" y="4629"/>
                    <a:pt x="20276" y="4629"/>
                  </a:cubicBezTo>
                  <a:cubicBezTo>
                    <a:pt x="21174" y="4629"/>
                    <a:pt x="22070" y="4624"/>
                    <a:pt x="22963" y="4611"/>
                  </a:cubicBezTo>
                  <a:cubicBezTo>
                    <a:pt x="24766" y="4589"/>
                    <a:pt x="26546" y="4543"/>
                    <a:pt x="28304" y="4246"/>
                  </a:cubicBezTo>
                  <a:cubicBezTo>
                    <a:pt x="29696" y="4018"/>
                    <a:pt x="31043" y="3630"/>
                    <a:pt x="32367" y="3242"/>
                  </a:cubicBezTo>
                  <a:lnTo>
                    <a:pt x="42638" y="343"/>
                  </a:lnTo>
                  <a:lnTo>
                    <a:pt x="42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33"/>
            <p:cNvSpPr/>
            <p:nvPr/>
          </p:nvSpPr>
          <p:spPr>
            <a:xfrm>
              <a:off x="2330449" y="2833665"/>
              <a:ext cx="228326" cy="1180450"/>
            </a:xfrm>
            <a:custGeom>
              <a:avLst/>
              <a:gdLst/>
              <a:ahLst/>
              <a:cxnLst/>
              <a:rect l="l" t="t" r="r" b="b"/>
              <a:pathLst>
                <a:path w="4817" h="24904" extrusionOk="0">
                  <a:moveTo>
                    <a:pt x="4451" y="1"/>
                  </a:moveTo>
                  <a:cubicBezTo>
                    <a:pt x="4383" y="1667"/>
                    <a:pt x="3721" y="3402"/>
                    <a:pt x="2465" y="5159"/>
                  </a:cubicBezTo>
                  <a:cubicBezTo>
                    <a:pt x="2328" y="5342"/>
                    <a:pt x="2214" y="5525"/>
                    <a:pt x="2077" y="5707"/>
                  </a:cubicBezTo>
                  <a:cubicBezTo>
                    <a:pt x="1712" y="6186"/>
                    <a:pt x="1347" y="6689"/>
                    <a:pt x="1050" y="7236"/>
                  </a:cubicBezTo>
                  <a:cubicBezTo>
                    <a:pt x="183" y="8834"/>
                    <a:pt x="46" y="10706"/>
                    <a:pt x="23" y="12167"/>
                  </a:cubicBezTo>
                  <a:cubicBezTo>
                    <a:pt x="0" y="13696"/>
                    <a:pt x="91" y="15248"/>
                    <a:pt x="160" y="16732"/>
                  </a:cubicBezTo>
                  <a:cubicBezTo>
                    <a:pt x="228" y="17690"/>
                    <a:pt x="274" y="18672"/>
                    <a:pt x="457" y="19608"/>
                  </a:cubicBezTo>
                  <a:cubicBezTo>
                    <a:pt x="822" y="21502"/>
                    <a:pt x="1666" y="23237"/>
                    <a:pt x="2488" y="24903"/>
                  </a:cubicBezTo>
                  <a:lnTo>
                    <a:pt x="2808" y="24766"/>
                  </a:lnTo>
                  <a:cubicBezTo>
                    <a:pt x="1986" y="23100"/>
                    <a:pt x="1164" y="21388"/>
                    <a:pt x="799" y="19562"/>
                  </a:cubicBezTo>
                  <a:cubicBezTo>
                    <a:pt x="639" y="18626"/>
                    <a:pt x="571" y="17645"/>
                    <a:pt x="525" y="16732"/>
                  </a:cubicBezTo>
                  <a:cubicBezTo>
                    <a:pt x="434" y="15225"/>
                    <a:pt x="342" y="13696"/>
                    <a:pt x="365" y="12167"/>
                  </a:cubicBezTo>
                  <a:cubicBezTo>
                    <a:pt x="411" y="10752"/>
                    <a:pt x="548" y="8925"/>
                    <a:pt x="1370" y="7396"/>
                  </a:cubicBezTo>
                  <a:cubicBezTo>
                    <a:pt x="1644" y="6871"/>
                    <a:pt x="2009" y="6392"/>
                    <a:pt x="2351" y="5935"/>
                  </a:cubicBezTo>
                  <a:cubicBezTo>
                    <a:pt x="2488" y="5730"/>
                    <a:pt x="2625" y="5547"/>
                    <a:pt x="2762" y="5365"/>
                  </a:cubicBezTo>
                  <a:cubicBezTo>
                    <a:pt x="4040" y="3539"/>
                    <a:pt x="4748" y="1758"/>
                    <a:pt x="4816" y="24"/>
                  </a:cubicBezTo>
                  <a:lnTo>
                    <a:pt x="4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33"/>
            <p:cNvSpPr/>
            <p:nvPr/>
          </p:nvSpPr>
          <p:spPr>
            <a:xfrm>
              <a:off x="2577118" y="2878031"/>
              <a:ext cx="166658" cy="1207468"/>
            </a:xfrm>
            <a:custGeom>
              <a:avLst/>
              <a:gdLst/>
              <a:ahLst/>
              <a:cxnLst/>
              <a:rect l="l" t="t" r="r" b="b"/>
              <a:pathLst>
                <a:path w="3516" h="25474" extrusionOk="0">
                  <a:moveTo>
                    <a:pt x="3173" y="1"/>
                  </a:moveTo>
                  <a:cubicBezTo>
                    <a:pt x="2899" y="685"/>
                    <a:pt x="2465" y="1302"/>
                    <a:pt x="2055" y="1918"/>
                  </a:cubicBezTo>
                  <a:cubicBezTo>
                    <a:pt x="1667" y="2489"/>
                    <a:pt x="1256" y="3105"/>
                    <a:pt x="959" y="3767"/>
                  </a:cubicBezTo>
                  <a:cubicBezTo>
                    <a:pt x="434" y="4954"/>
                    <a:pt x="297" y="6278"/>
                    <a:pt x="183" y="7738"/>
                  </a:cubicBezTo>
                  <a:cubicBezTo>
                    <a:pt x="69" y="9199"/>
                    <a:pt x="0" y="10523"/>
                    <a:pt x="160" y="11870"/>
                  </a:cubicBezTo>
                  <a:cubicBezTo>
                    <a:pt x="229" y="12440"/>
                    <a:pt x="343" y="13011"/>
                    <a:pt x="434" y="13582"/>
                  </a:cubicBezTo>
                  <a:cubicBezTo>
                    <a:pt x="502" y="13878"/>
                    <a:pt x="548" y="14175"/>
                    <a:pt x="617" y="14495"/>
                  </a:cubicBezTo>
                  <a:cubicBezTo>
                    <a:pt x="822" y="15704"/>
                    <a:pt x="913" y="16937"/>
                    <a:pt x="1005" y="18147"/>
                  </a:cubicBezTo>
                  <a:lnTo>
                    <a:pt x="1598" y="25474"/>
                  </a:lnTo>
                  <a:lnTo>
                    <a:pt x="1963" y="25451"/>
                  </a:lnTo>
                  <a:lnTo>
                    <a:pt x="1370" y="18124"/>
                  </a:lnTo>
                  <a:cubicBezTo>
                    <a:pt x="1278" y="16914"/>
                    <a:pt x="1164" y="15659"/>
                    <a:pt x="959" y="14426"/>
                  </a:cubicBezTo>
                  <a:cubicBezTo>
                    <a:pt x="913" y="14129"/>
                    <a:pt x="845" y="13810"/>
                    <a:pt x="799" y="13513"/>
                  </a:cubicBezTo>
                  <a:cubicBezTo>
                    <a:pt x="685" y="12965"/>
                    <a:pt x="571" y="12395"/>
                    <a:pt x="502" y="11824"/>
                  </a:cubicBezTo>
                  <a:cubicBezTo>
                    <a:pt x="365" y="10500"/>
                    <a:pt x="434" y="9199"/>
                    <a:pt x="548" y="7761"/>
                  </a:cubicBezTo>
                  <a:cubicBezTo>
                    <a:pt x="639" y="6323"/>
                    <a:pt x="776" y="5045"/>
                    <a:pt x="1278" y="3904"/>
                  </a:cubicBezTo>
                  <a:cubicBezTo>
                    <a:pt x="1575" y="3265"/>
                    <a:pt x="1963" y="2671"/>
                    <a:pt x="2351" y="2101"/>
                  </a:cubicBezTo>
                  <a:cubicBezTo>
                    <a:pt x="2785" y="1484"/>
                    <a:pt x="3219" y="845"/>
                    <a:pt x="3515" y="138"/>
                  </a:cubicBezTo>
                  <a:lnTo>
                    <a:pt x="3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33"/>
            <p:cNvSpPr/>
            <p:nvPr/>
          </p:nvSpPr>
          <p:spPr>
            <a:xfrm>
              <a:off x="2951435" y="2855327"/>
              <a:ext cx="134237" cy="1168505"/>
            </a:xfrm>
            <a:custGeom>
              <a:avLst/>
              <a:gdLst/>
              <a:ahLst/>
              <a:cxnLst/>
              <a:rect l="l" t="t" r="r" b="b"/>
              <a:pathLst>
                <a:path w="2832" h="24652" extrusionOk="0">
                  <a:moveTo>
                    <a:pt x="1302" y="0"/>
                  </a:moveTo>
                  <a:lnTo>
                    <a:pt x="959" y="69"/>
                  </a:lnTo>
                  <a:cubicBezTo>
                    <a:pt x="1119" y="936"/>
                    <a:pt x="845" y="1804"/>
                    <a:pt x="571" y="2717"/>
                  </a:cubicBezTo>
                  <a:cubicBezTo>
                    <a:pt x="434" y="3150"/>
                    <a:pt x="275" y="3584"/>
                    <a:pt x="183" y="4040"/>
                  </a:cubicBezTo>
                  <a:cubicBezTo>
                    <a:pt x="69" y="4657"/>
                    <a:pt x="46" y="5296"/>
                    <a:pt x="46" y="5798"/>
                  </a:cubicBezTo>
                  <a:cubicBezTo>
                    <a:pt x="1" y="8765"/>
                    <a:pt x="594" y="11732"/>
                    <a:pt x="1165" y="14608"/>
                  </a:cubicBezTo>
                  <a:cubicBezTo>
                    <a:pt x="1804" y="17895"/>
                    <a:pt x="2489" y="21273"/>
                    <a:pt x="2215" y="24629"/>
                  </a:cubicBezTo>
                  <a:lnTo>
                    <a:pt x="2557" y="24652"/>
                  </a:lnTo>
                  <a:cubicBezTo>
                    <a:pt x="2831" y="21251"/>
                    <a:pt x="2169" y="17850"/>
                    <a:pt x="1507" y="14540"/>
                  </a:cubicBezTo>
                  <a:cubicBezTo>
                    <a:pt x="937" y="11687"/>
                    <a:pt x="366" y="8720"/>
                    <a:pt x="389" y="5798"/>
                  </a:cubicBezTo>
                  <a:cubicBezTo>
                    <a:pt x="389" y="5319"/>
                    <a:pt x="412" y="4702"/>
                    <a:pt x="526" y="4109"/>
                  </a:cubicBezTo>
                  <a:cubicBezTo>
                    <a:pt x="617" y="3675"/>
                    <a:pt x="754" y="3241"/>
                    <a:pt x="891" y="2808"/>
                  </a:cubicBezTo>
                  <a:cubicBezTo>
                    <a:pt x="1188" y="1895"/>
                    <a:pt x="1484" y="959"/>
                    <a:pt x="13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33"/>
            <p:cNvSpPr/>
            <p:nvPr/>
          </p:nvSpPr>
          <p:spPr>
            <a:xfrm>
              <a:off x="3178670" y="2767684"/>
              <a:ext cx="252121" cy="1276719"/>
            </a:xfrm>
            <a:custGeom>
              <a:avLst/>
              <a:gdLst/>
              <a:ahLst/>
              <a:cxnLst/>
              <a:rect l="l" t="t" r="r" b="b"/>
              <a:pathLst>
                <a:path w="5319" h="26935" extrusionOk="0">
                  <a:moveTo>
                    <a:pt x="0" y="0"/>
                  </a:moveTo>
                  <a:cubicBezTo>
                    <a:pt x="23" y="1735"/>
                    <a:pt x="776" y="3356"/>
                    <a:pt x="1507" y="4908"/>
                  </a:cubicBezTo>
                  <a:cubicBezTo>
                    <a:pt x="1666" y="5250"/>
                    <a:pt x="1826" y="5593"/>
                    <a:pt x="1963" y="5912"/>
                  </a:cubicBezTo>
                  <a:cubicBezTo>
                    <a:pt x="4953" y="12623"/>
                    <a:pt x="4885" y="20292"/>
                    <a:pt x="4428" y="26911"/>
                  </a:cubicBezTo>
                  <a:lnTo>
                    <a:pt x="4793" y="26934"/>
                  </a:lnTo>
                  <a:cubicBezTo>
                    <a:pt x="5250" y="20269"/>
                    <a:pt x="5318" y="12532"/>
                    <a:pt x="2283" y="5775"/>
                  </a:cubicBezTo>
                  <a:cubicBezTo>
                    <a:pt x="2146" y="5433"/>
                    <a:pt x="1986" y="5090"/>
                    <a:pt x="1826" y="4748"/>
                  </a:cubicBezTo>
                  <a:cubicBezTo>
                    <a:pt x="1096" y="3242"/>
                    <a:pt x="365" y="1667"/>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33"/>
            <p:cNvSpPr/>
            <p:nvPr/>
          </p:nvSpPr>
          <p:spPr>
            <a:xfrm>
              <a:off x="3532463" y="3027341"/>
              <a:ext cx="156894" cy="829879"/>
            </a:xfrm>
            <a:custGeom>
              <a:avLst/>
              <a:gdLst/>
              <a:ahLst/>
              <a:cxnLst/>
              <a:rect l="l" t="t" r="r" b="b"/>
              <a:pathLst>
                <a:path w="3310" h="17508" extrusionOk="0">
                  <a:moveTo>
                    <a:pt x="342" y="1"/>
                  </a:moveTo>
                  <a:lnTo>
                    <a:pt x="0" y="92"/>
                  </a:lnTo>
                  <a:lnTo>
                    <a:pt x="1849" y="7076"/>
                  </a:lnTo>
                  <a:cubicBezTo>
                    <a:pt x="2305" y="8765"/>
                    <a:pt x="2762" y="10500"/>
                    <a:pt x="2876" y="12258"/>
                  </a:cubicBezTo>
                  <a:cubicBezTo>
                    <a:pt x="2922" y="13011"/>
                    <a:pt x="2899" y="13787"/>
                    <a:pt x="2876" y="14540"/>
                  </a:cubicBezTo>
                  <a:cubicBezTo>
                    <a:pt x="2853" y="15522"/>
                    <a:pt x="2830" y="16526"/>
                    <a:pt x="2944" y="17507"/>
                  </a:cubicBezTo>
                  <a:lnTo>
                    <a:pt x="3310" y="17485"/>
                  </a:lnTo>
                  <a:cubicBezTo>
                    <a:pt x="3196" y="16503"/>
                    <a:pt x="3218" y="15522"/>
                    <a:pt x="3241" y="14563"/>
                  </a:cubicBezTo>
                  <a:cubicBezTo>
                    <a:pt x="3264" y="13787"/>
                    <a:pt x="3264" y="13011"/>
                    <a:pt x="3218" y="12235"/>
                  </a:cubicBezTo>
                  <a:cubicBezTo>
                    <a:pt x="3104" y="10432"/>
                    <a:pt x="2648" y="8674"/>
                    <a:pt x="2191" y="6985"/>
                  </a:cubicBezTo>
                  <a:lnTo>
                    <a:pt x="3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33"/>
            <p:cNvSpPr/>
            <p:nvPr/>
          </p:nvSpPr>
          <p:spPr>
            <a:xfrm>
              <a:off x="1918392" y="2713629"/>
              <a:ext cx="1979945" cy="1371045"/>
            </a:xfrm>
            <a:custGeom>
              <a:avLst/>
              <a:gdLst/>
              <a:ahLst/>
              <a:cxnLst/>
              <a:rect l="l" t="t" r="r" b="b"/>
              <a:pathLst>
                <a:path w="41771" h="28925" extrusionOk="0">
                  <a:moveTo>
                    <a:pt x="33408" y="1"/>
                  </a:moveTo>
                  <a:cubicBezTo>
                    <a:pt x="29149" y="1"/>
                    <a:pt x="6094" y="4141"/>
                    <a:pt x="6094" y="4141"/>
                  </a:cubicBezTo>
                  <a:cubicBezTo>
                    <a:pt x="6094" y="4301"/>
                    <a:pt x="3949" y="9162"/>
                    <a:pt x="3835" y="9573"/>
                  </a:cubicBezTo>
                  <a:cubicBezTo>
                    <a:pt x="3721" y="9984"/>
                    <a:pt x="4405" y="10212"/>
                    <a:pt x="3218" y="12175"/>
                  </a:cubicBezTo>
                  <a:cubicBezTo>
                    <a:pt x="2054" y="14138"/>
                    <a:pt x="1347" y="15097"/>
                    <a:pt x="1347" y="16489"/>
                  </a:cubicBezTo>
                  <a:cubicBezTo>
                    <a:pt x="1347" y="17904"/>
                    <a:pt x="2899" y="23314"/>
                    <a:pt x="1621" y="25072"/>
                  </a:cubicBezTo>
                  <a:cubicBezTo>
                    <a:pt x="320" y="26829"/>
                    <a:pt x="0" y="28313"/>
                    <a:pt x="639" y="28313"/>
                  </a:cubicBezTo>
                  <a:cubicBezTo>
                    <a:pt x="1189" y="28313"/>
                    <a:pt x="2077" y="27112"/>
                    <a:pt x="3245" y="27112"/>
                  </a:cubicBezTo>
                  <a:cubicBezTo>
                    <a:pt x="3435" y="27112"/>
                    <a:pt x="3631" y="27144"/>
                    <a:pt x="3835" y="27217"/>
                  </a:cubicBezTo>
                  <a:cubicBezTo>
                    <a:pt x="5318" y="27742"/>
                    <a:pt x="3994" y="28267"/>
                    <a:pt x="10454" y="28632"/>
                  </a:cubicBezTo>
                  <a:cubicBezTo>
                    <a:pt x="13872" y="28813"/>
                    <a:pt x="15615" y="28924"/>
                    <a:pt x="17247" y="28924"/>
                  </a:cubicBezTo>
                  <a:cubicBezTo>
                    <a:pt x="18699" y="28924"/>
                    <a:pt x="20062" y="28837"/>
                    <a:pt x="22437" y="28632"/>
                  </a:cubicBezTo>
                  <a:cubicBezTo>
                    <a:pt x="27482" y="28199"/>
                    <a:pt x="30403" y="28541"/>
                    <a:pt x="32663" y="28221"/>
                  </a:cubicBezTo>
                  <a:cubicBezTo>
                    <a:pt x="34923" y="27902"/>
                    <a:pt x="36384" y="25962"/>
                    <a:pt x="37822" y="25368"/>
                  </a:cubicBezTo>
                  <a:cubicBezTo>
                    <a:pt x="38229" y="25203"/>
                    <a:pt x="38717" y="25153"/>
                    <a:pt x="39208" y="25153"/>
                  </a:cubicBezTo>
                  <a:cubicBezTo>
                    <a:pt x="39959" y="25153"/>
                    <a:pt x="40719" y="25270"/>
                    <a:pt x="41214" y="25270"/>
                  </a:cubicBezTo>
                  <a:cubicBezTo>
                    <a:pt x="41555" y="25270"/>
                    <a:pt x="41770" y="25214"/>
                    <a:pt x="41770" y="25026"/>
                  </a:cubicBezTo>
                  <a:cubicBezTo>
                    <a:pt x="41770" y="24364"/>
                    <a:pt x="40241" y="23040"/>
                    <a:pt x="39716" y="20347"/>
                  </a:cubicBezTo>
                  <a:cubicBezTo>
                    <a:pt x="39191" y="17653"/>
                    <a:pt x="38940" y="17311"/>
                    <a:pt x="38278" y="15553"/>
                  </a:cubicBezTo>
                  <a:cubicBezTo>
                    <a:pt x="37593" y="13796"/>
                    <a:pt x="37593" y="11445"/>
                    <a:pt x="36361" y="10212"/>
                  </a:cubicBezTo>
                  <a:cubicBezTo>
                    <a:pt x="35128" y="8980"/>
                    <a:pt x="33348" y="7793"/>
                    <a:pt x="33896" y="6309"/>
                  </a:cubicBezTo>
                  <a:cubicBezTo>
                    <a:pt x="34443" y="4803"/>
                    <a:pt x="34329" y="1082"/>
                    <a:pt x="34078" y="124"/>
                  </a:cubicBezTo>
                  <a:cubicBezTo>
                    <a:pt x="34054" y="39"/>
                    <a:pt x="33818" y="1"/>
                    <a:pt x="334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33"/>
            <p:cNvSpPr/>
            <p:nvPr/>
          </p:nvSpPr>
          <p:spPr>
            <a:xfrm>
              <a:off x="2041727" y="3172793"/>
              <a:ext cx="1608851" cy="114708"/>
            </a:xfrm>
            <a:custGeom>
              <a:avLst/>
              <a:gdLst/>
              <a:ahLst/>
              <a:cxnLst/>
              <a:rect l="l" t="t" r="r" b="b"/>
              <a:pathLst>
                <a:path w="33942" h="2420" extrusionOk="0">
                  <a:moveTo>
                    <a:pt x="33850" y="0"/>
                  </a:moveTo>
                  <a:cubicBezTo>
                    <a:pt x="29931" y="1260"/>
                    <a:pt x="25844" y="1891"/>
                    <a:pt x="21753" y="1891"/>
                  </a:cubicBezTo>
                  <a:cubicBezTo>
                    <a:pt x="19100" y="1891"/>
                    <a:pt x="16445" y="1626"/>
                    <a:pt x="13832" y="1096"/>
                  </a:cubicBezTo>
                  <a:lnTo>
                    <a:pt x="13330" y="982"/>
                  </a:lnTo>
                  <a:cubicBezTo>
                    <a:pt x="12691" y="868"/>
                    <a:pt x="12052" y="731"/>
                    <a:pt x="11390" y="639"/>
                  </a:cubicBezTo>
                  <a:cubicBezTo>
                    <a:pt x="10901" y="586"/>
                    <a:pt x="10408" y="568"/>
                    <a:pt x="9937" y="568"/>
                  </a:cubicBezTo>
                  <a:cubicBezTo>
                    <a:pt x="9396" y="568"/>
                    <a:pt x="8885" y="592"/>
                    <a:pt x="8445" y="617"/>
                  </a:cubicBezTo>
                  <a:cubicBezTo>
                    <a:pt x="5592" y="776"/>
                    <a:pt x="2739" y="1279"/>
                    <a:pt x="0" y="2077"/>
                  </a:cubicBezTo>
                  <a:lnTo>
                    <a:pt x="91" y="2420"/>
                  </a:lnTo>
                  <a:cubicBezTo>
                    <a:pt x="2808" y="1621"/>
                    <a:pt x="5638" y="1142"/>
                    <a:pt x="8468" y="959"/>
                  </a:cubicBezTo>
                  <a:cubicBezTo>
                    <a:pt x="8868" y="936"/>
                    <a:pt x="9330" y="913"/>
                    <a:pt x="9821" y="913"/>
                  </a:cubicBezTo>
                  <a:cubicBezTo>
                    <a:pt x="10311" y="913"/>
                    <a:pt x="10831" y="936"/>
                    <a:pt x="11344" y="1005"/>
                  </a:cubicBezTo>
                  <a:cubicBezTo>
                    <a:pt x="11983" y="1073"/>
                    <a:pt x="12622" y="1210"/>
                    <a:pt x="13262" y="1347"/>
                  </a:cubicBezTo>
                  <a:lnTo>
                    <a:pt x="13764" y="1438"/>
                  </a:lnTo>
                  <a:cubicBezTo>
                    <a:pt x="16389" y="1976"/>
                    <a:pt x="19061" y="2243"/>
                    <a:pt x="21731" y="2243"/>
                  </a:cubicBezTo>
                  <a:cubicBezTo>
                    <a:pt x="25862" y="2243"/>
                    <a:pt x="29990" y="1604"/>
                    <a:pt x="33941" y="343"/>
                  </a:cubicBezTo>
                  <a:lnTo>
                    <a:pt x="33850" y="0"/>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33"/>
            <p:cNvSpPr/>
            <p:nvPr/>
          </p:nvSpPr>
          <p:spPr>
            <a:xfrm>
              <a:off x="1982192" y="3352392"/>
              <a:ext cx="1798214" cy="162345"/>
            </a:xfrm>
            <a:custGeom>
              <a:avLst/>
              <a:gdLst/>
              <a:ahLst/>
              <a:cxnLst/>
              <a:rect l="l" t="t" r="r" b="b"/>
              <a:pathLst>
                <a:path w="37937" h="3425" extrusionOk="0">
                  <a:moveTo>
                    <a:pt x="37845" y="0"/>
                  </a:moveTo>
                  <a:cubicBezTo>
                    <a:pt x="37332" y="145"/>
                    <a:pt x="36796" y="191"/>
                    <a:pt x="36259" y="191"/>
                  </a:cubicBezTo>
                  <a:cubicBezTo>
                    <a:pt x="35865" y="191"/>
                    <a:pt x="35470" y="166"/>
                    <a:pt x="35083" y="137"/>
                  </a:cubicBezTo>
                  <a:cubicBezTo>
                    <a:pt x="34741" y="114"/>
                    <a:pt x="34398" y="92"/>
                    <a:pt x="34033" y="92"/>
                  </a:cubicBezTo>
                  <a:cubicBezTo>
                    <a:pt x="33961" y="90"/>
                    <a:pt x="33890" y="89"/>
                    <a:pt x="33818" y="89"/>
                  </a:cubicBezTo>
                  <a:cubicBezTo>
                    <a:pt x="31630" y="89"/>
                    <a:pt x="29446" y="751"/>
                    <a:pt x="27368" y="1370"/>
                  </a:cubicBezTo>
                  <a:cubicBezTo>
                    <a:pt x="25702" y="1895"/>
                    <a:pt x="23990" y="2420"/>
                    <a:pt x="22255" y="2602"/>
                  </a:cubicBezTo>
                  <a:cubicBezTo>
                    <a:pt x="21687" y="2663"/>
                    <a:pt x="21117" y="2688"/>
                    <a:pt x="20546" y="2688"/>
                  </a:cubicBezTo>
                  <a:cubicBezTo>
                    <a:pt x="19169" y="2688"/>
                    <a:pt x="17791" y="2542"/>
                    <a:pt x="16435" y="2397"/>
                  </a:cubicBezTo>
                  <a:cubicBezTo>
                    <a:pt x="15134" y="2260"/>
                    <a:pt x="13810" y="2123"/>
                    <a:pt x="12509" y="2100"/>
                  </a:cubicBezTo>
                  <a:cubicBezTo>
                    <a:pt x="11117" y="2100"/>
                    <a:pt x="9701" y="2214"/>
                    <a:pt x="8355" y="2329"/>
                  </a:cubicBezTo>
                  <a:lnTo>
                    <a:pt x="1" y="3082"/>
                  </a:lnTo>
                  <a:lnTo>
                    <a:pt x="24" y="3424"/>
                  </a:lnTo>
                  <a:lnTo>
                    <a:pt x="8378" y="2694"/>
                  </a:lnTo>
                  <a:cubicBezTo>
                    <a:pt x="9624" y="2588"/>
                    <a:pt x="10909" y="2463"/>
                    <a:pt x="12179" y="2463"/>
                  </a:cubicBezTo>
                  <a:cubicBezTo>
                    <a:pt x="12282" y="2463"/>
                    <a:pt x="12384" y="2464"/>
                    <a:pt x="12486" y="2465"/>
                  </a:cubicBezTo>
                  <a:cubicBezTo>
                    <a:pt x="13787" y="2488"/>
                    <a:pt x="15111" y="2625"/>
                    <a:pt x="16389" y="2739"/>
                  </a:cubicBezTo>
                  <a:cubicBezTo>
                    <a:pt x="17761" y="2885"/>
                    <a:pt x="19156" y="3030"/>
                    <a:pt x="20549" y="3030"/>
                  </a:cubicBezTo>
                  <a:cubicBezTo>
                    <a:pt x="21126" y="3030"/>
                    <a:pt x="21703" y="3005"/>
                    <a:pt x="22278" y="2945"/>
                  </a:cubicBezTo>
                  <a:cubicBezTo>
                    <a:pt x="24059" y="2762"/>
                    <a:pt x="25793" y="2237"/>
                    <a:pt x="27460" y="1712"/>
                  </a:cubicBezTo>
                  <a:cubicBezTo>
                    <a:pt x="29537" y="1093"/>
                    <a:pt x="31636" y="432"/>
                    <a:pt x="33818" y="432"/>
                  </a:cubicBezTo>
                  <a:cubicBezTo>
                    <a:pt x="33890" y="432"/>
                    <a:pt x="33961" y="433"/>
                    <a:pt x="34033" y="434"/>
                  </a:cubicBezTo>
                  <a:cubicBezTo>
                    <a:pt x="34376" y="434"/>
                    <a:pt x="34718" y="457"/>
                    <a:pt x="35060" y="480"/>
                  </a:cubicBezTo>
                  <a:cubicBezTo>
                    <a:pt x="35489" y="510"/>
                    <a:pt x="35922" y="541"/>
                    <a:pt x="36354" y="541"/>
                  </a:cubicBezTo>
                  <a:cubicBezTo>
                    <a:pt x="36888" y="541"/>
                    <a:pt x="37419" y="494"/>
                    <a:pt x="37936" y="343"/>
                  </a:cubicBezTo>
                  <a:lnTo>
                    <a:pt x="37845" y="0"/>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3"/>
            <p:cNvSpPr/>
            <p:nvPr/>
          </p:nvSpPr>
          <p:spPr>
            <a:xfrm>
              <a:off x="1894550" y="3519003"/>
              <a:ext cx="2023269" cy="245627"/>
            </a:xfrm>
            <a:custGeom>
              <a:avLst/>
              <a:gdLst/>
              <a:ahLst/>
              <a:cxnLst/>
              <a:rect l="l" t="t" r="r" b="b"/>
              <a:pathLst>
                <a:path w="42685" h="5182" extrusionOk="0">
                  <a:moveTo>
                    <a:pt x="42684" y="0"/>
                  </a:moveTo>
                  <a:cubicBezTo>
                    <a:pt x="41018" y="0"/>
                    <a:pt x="39420" y="503"/>
                    <a:pt x="37845" y="959"/>
                  </a:cubicBezTo>
                  <a:cubicBezTo>
                    <a:pt x="37640" y="1028"/>
                    <a:pt x="37412" y="1096"/>
                    <a:pt x="37206" y="1165"/>
                  </a:cubicBezTo>
                  <a:cubicBezTo>
                    <a:pt x="32550" y="2534"/>
                    <a:pt x="27597" y="3356"/>
                    <a:pt x="23237" y="4063"/>
                  </a:cubicBezTo>
                  <a:cubicBezTo>
                    <a:pt x="21411" y="4383"/>
                    <a:pt x="19494" y="4702"/>
                    <a:pt x="17599" y="4771"/>
                  </a:cubicBezTo>
                  <a:cubicBezTo>
                    <a:pt x="17334" y="4779"/>
                    <a:pt x="17069" y="4783"/>
                    <a:pt x="16803" y="4783"/>
                  </a:cubicBezTo>
                  <a:cubicBezTo>
                    <a:pt x="15648" y="4783"/>
                    <a:pt x="14490" y="4712"/>
                    <a:pt x="13376" y="4657"/>
                  </a:cubicBezTo>
                  <a:cubicBezTo>
                    <a:pt x="13011" y="4634"/>
                    <a:pt x="12646" y="4611"/>
                    <a:pt x="12281" y="4588"/>
                  </a:cubicBezTo>
                  <a:cubicBezTo>
                    <a:pt x="10780" y="4512"/>
                    <a:pt x="9271" y="4474"/>
                    <a:pt x="7757" y="4474"/>
                  </a:cubicBezTo>
                  <a:cubicBezTo>
                    <a:pt x="5173" y="4474"/>
                    <a:pt x="2578" y="4586"/>
                    <a:pt x="1" y="4817"/>
                  </a:cubicBezTo>
                  <a:lnTo>
                    <a:pt x="47" y="5182"/>
                  </a:lnTo>
                  <a:cubicBezTo>
                    <a:pt x="2605" y="4950"/>
                    <a:pt x="5200" y="4829"/>
                    <a:pt x="7791" y="4829"/>
                  </a:cubicBezTo>
                  <a:cubicBezTo>
                    <a:pt x="9292" y="4829"/>
                    <a:pt x="10791" y="4870"/>
                    <a:pt x="12281" y="4954"/>
                  </a:cubicBezTo>
                  <a:cubicBezTo>
                    <a:pt x="12623" y="4954"/>
                    <a:pt x="12988" y="4976"/>
                    <a:pt x="13354" y="4999"/>
                  </a:cubicBezTo>
                  <a:cubicBezTo>
                    <a:pt x="14441" y="5070"/>
                    <a:pt x="15556" y="5128"/>
                    <a:pt x="16666" y="5128"/>
                  </a:cubicBezTo>
                  <a:cubicBezTo>
                    <a:pt x="16978" y="5128"/>
                    <a:pt x="17289" y="5123"/>
                    <a:pt x="17599" y="5113"/>
                  </a:cubicBezTo>
                  <a:cubicBezTo>
                    <a:pt x="19539" y="5045"/>
                    <a:pt x="21457" y="4725"/>
                    <a:pt x="23305" y="4429"/>
                  </a:cubicBezTo>
                  <a:cubicBezTo>
                    <a:pt x="27665" y="3698"/>
                    <a:pt x="32618" y="2876"/>
                    <a:pt x="37297" y="1507"/>
                  </a:cubicBezTo>
                  <a:cubicBezTo>
                    <a:pt x="37526" y="1438"/>
                    <a:pt x="37731" y="1370"/>
                    <a:pt x="37959" y="1301"/>
                  </a:cubicBezTo>
                  <a:cubicBezTo>
                    <a:pt x="39489" y="845"/>
                    <a:pt x="41086" y="366"/>
                    <a:pt x="42684" y="366"/>
                  </a:cubicBezTo>
                  <a:lnTo>
                    <a:pt x="42684" y="0"/>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33"/>
            <p:cNvSpPr/>
            <p:nvPr/>
          </p:nvSpPr>
          <p:spPr>
            <a:xfrm>
              <a:off x="1921615" y="3714812"/>
              <a:ext cx="2021089" cy="237000"/>
            </a:xfrm>
            <a:custGeom>
              <a:avLst/>
              <a:gdLst/>
              <a:ahLst/>
              <a:cxnLst/>
              <a:rect l="l" t="t" r="r" b="b"/>
              <a:pathLst>
                <a:path w="42639" h="5000" extrusionOk="0">
                  <a:moveTo>
                    <a:pt x="42547" y="1"/>
                  </a:moveTo>
                  <a:lnTo>
                    <a:pt x="32275" y="2900"/>
                  </a:lnTo>
                  <a:cubicBezTo>
                    <a:pt x="30974" y="3288"/>
                    <a:pt x="29605" y="3653"/>
                    <a:pt x="28258" y="3881"/>
                  </a:cubicBezTo>
                  <a:cubicBezTo>
                    <a:pt x="26501" y="4178"/>
                    <a:pt x="24743" y="4223"/>
                    <a:pt x="22963" y="4246"/>
                  </a:cubicBezTo>
                  <a:cubicBezTo>
                    <a:pt x="21908" y="4261"/>
                    <a:pt x="20850" y="4268"/>
                    <a:pt x="19792" y="4268"/>
                  </a:cubicBezTo>
                  <a:cubicBezTo>
                    <a:pt x="17508" y="4268"/>
                    <a:pt x="15220" y="4233"/>
                    <a:pt x="12942" y="4155"/>
                  </a:cubicBezTo>
                  <a:lnTo>
                    <a:pt x="11733" y="4109"/>
                  </a:lnTo>
                  <a:cubicBezTo>
                    <a:pt x="10266" y="4058"/>
                    <a:pt x="8780" y="4006"/>
                    <a:pt x="7291" y="4006"/>
                  </a:cubicBezTo>
                  <a:cubicBezTo>
                    <a:pt x="4842" y="4006"/>
                    <a:pt x="2386" y="4146"/>
                    <a:pt x="0" y="4657"/>
                  </a:cubicBezTo>
                  <a:lnTo>
                    <a:pt x="69" y="5000"/>
                  </a:lnTo>
                  <a:cubicBezTo>
                    <a:pt x="2409" y="4506"/>
                    <a:pt x="4826" y="4370"/>
                    <a:pt x="7242" y="4370"/>
                  </a:cubicBezTo>
                  <a:cubicBezTo>
                    <a:pt x="8739" y="4370"/>
                    <a:pt x="10234" y="4422"/>
                    <a:pt x="11710" y="4475"/>
                  </a:cubicBezTo>
                  <a:lnTo>
                    <a:pt x="12942" y="4520"/>
                  </a:lnTo>
                  <a:cubicBezTo>
                    <a:pt x="15365" y="4587"/>
                    <a:pt x="17825" y="4629"/>
                    <a:pt x="20276" y="4629"/>
                  </a:cubicBezTo>
                  <a:cubicBezTo>
                    <a:pt x="21174" y="4629"/>
                    <a:pt x="22070" y="4624"/>
                    <a:pt x="22963" y="4611"/>
                  </a:cubicBezTo>
                  <a:cubicBezTo>
                    <a:pt x="24766" y="4589"/>
                    <a:pt x="26546" y="4543"/>
                    <a:pt x="28304" y="4246"/>
                  </a:cubicBezTo>
                  <a:cubicBezTo>
                    <a:pt x="29696" y="4018"/>
                    <a:pt x="31043" y="3630"/>
                    <a:pt x="32367" y="3242"/>
                  </a:cubicBezTo>
                  <a:lnTo>
                    <a:pt x="42638" y="343"/>
                  </a:lnTo>
                  <a:lnTo>
                    <a:pt x="42547" y="1"/>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33"/>
            <p:cNvSpPr/>
            <p:nvPr/>
          </p:nvSpPr>
          <p:spPr>
            <a:xfrm>
              <a:off x="2178049" y="2909865"/>
              <a:ext cx="228326" cy="1180450"/>
            </a:xfrm>
            <a:custGeom>
              <a:avLst/>
              <a:gdLst/>
              <a:ahLst/>
              <a:cxnLst/>
              <a:rect l="l" t="t" r="r" b="b"/>
              <a:pathLst>
                <a:path w="4817" h="24904" extrusionOk="0">
                  <a:moveTo>
                    <a:pt x="4451" y="1"/>
                  </a:moveTo>
                  <a:cubicBezTo>
                    <a:pt x="4383" y="1667"/>
                    <a:pt x="3721" y="3402"/>
                    <a:pt x="2465" y="5159"/>
                  </a:cubicBezTo>
                  <a:cubicBezTo>
                    <a:pt x="2328" y="5342"/>
                    <a:pt x="2214" y="5525"/>
                    <a:pt x="2077" y="5707"/>
                  </a:cubicBezTo>
                  <a:cubicBezTo>
                    <a:pt x="1712" y="6186"/>
                    <a:pt x="1347" y="6689"/>
                    <a:pt x="1050" y="7236"/>
                  </a:cubicBezTo>
                  <a:cubicBezTo>
                    <a:pt x="183" y="8834"/>
                    <a:pt x="46" y="10706"/>
                    <a:pt x="23" y="12167"/>
                  </a:cubicBezTo>
                  <a:cubicBezTo>
                    <a:pt x="0" y="13696"/>
                    <a:pt x="91" y="15248"/>
                    <a:pt x="160" y="16732"/>
                  </a:cubicBezTo>
                  <a:cubicBezTo>
                    <a:pt x="228" y="17690"/>
                    <a:pt x="274" y="18672"/>
                    <a:pt x="457" y="19608"/>
                  </a:cubicBezTo>
                  <a:cubicBezTo>
                    <a:pt x="822" y="21502"/>
                    <a:pt x="1666" y="23237"/>
                    <a:pt x="2488" y="24903"/>
                  </a:cubicBezTo>
                  <a:lnTo>
                    <a:pt x="2808" y="24766"/>
                  </a:lnTo>
                  <a:cubicBezTo>
                    <a:pt x="1986" y="23100"/>
                    <a:pt x="1164" y="21388"/>
                    <a:pt x="799" y="19562"/>
                  </a:cubicBezTo>
                  <a:cubicBezTo>
                    <a:pt x="639" y="18626"/>
                    <a:pt x="571" y="17645"/>
                    <a:pt x="525" y="16732"/>
                  </a:cubicBezTo>
                  <a:cubicBezTo>
                    <a:pt x="434" y="15225"/>
                    <a:pt x="342" y="13696"/>
                    <a:pt x="365" y="12167"/>
                  </a:cubicBezTo>
                  <a:cubicBezTo>
                    <a:pt x="411" y="10752"/>
                    <a:pt x="548" y="8925"/>
                    <a:pt x="1370" y="7396"/>
                  </a:cubicBezTo>
                  <a:cubicBezTo>
                    <a:pt x="1644" y="6871"/>
                    <a:pt x="2009" y="6392"/>
                    <a:pt x="2351" y="5935"/>
                  </a:cubicBezTo>
                  <a:cubicBezTo>
                    <a:pt x="2488" y="5730"/>
                    <a:pt x="2625" y="5547"/>
                    <a:pt x="2762" y="5365"/>
                  </a:cubicBezTo>
                  <a:cubicBezTo>
                    <a:pt x="4040" y="3539"/>
                    <a:pt x="4748" y="1758"/>
                    <a:pt x="4816" y="24"/>
                  </a:cubicBezTo>
                  <a:lnTo>
                    <a:pt x="4451" y="1"/>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33"/>
            <p:cNvSpPr/>
            <p:nvPr/>
          </p:nvSpPr>
          <p:spPr>
            <a:xfrm>
              <a:off x="2424718" y="2954231"/>
              <a:ext cx="166658" cy="1207468"/>
            </a:xfrm>
            <a:custGeom>
              <a:avLst/>
              <a:gdLst/>
              <a:ahLst/>
              <a:cxnLst/>
              <a:rect l="l" t="t" r="r" b="b"/>
              <a:pathLst>
                <a:path w="3516" h="25474" extrusionOk="0">
                  <a:moveTo>
                    <a:pt x="3173" y="1"/>
                  </a:moveTo>
                  <a:cubicBezTo>
                    <a:pt x="2899" y="685"/>
                    <a:pt x="2465" y="1302"/>
                    <a:pt x="2055" y="1918"/>
                  </a:cubicBezTo>
                  <a:cubicBezTo>
                    <a:pt x="1667" y="2489"/>
                    <a:pt x="1256" y="3105"/>
                    <a:pt x="959" y="3767"/>
                  </a:cubicBezTo>
                  <a:cubicBezTo>
                    <a:pt x="434" y="4954"/>
                    <a:pt x="297" y="6278"/>
                    <a:pt x="183" y="7738"/>
                  </a:cubicBezTo>
                  <a:cubicBezTo>
                    <a:pt x="69" y="9199"/>
                    <a:pt x="0" y="10523"/>
                    <a:pt x="160" y="11870"/>
                  </a:cubicBezTo>
                  <a:cubicBezTo>
                    <a:pt x="229" y="12440"/>
                    <a:pt x="343" y="13011"/>
                    <a:pt x="434" y="13582"/>
                  </a:cubicBezTo>
                  <a:cubicBezTo>
                    <a:pt x="502" y="13878"/>
                    <a:pt x="548" y="14175"/>
                    <a:pt x="617" y="14495"/>
                  </a:cubicBezTo>
                  <a:cubicBezTo>
                    <a:pt x="822" y="15704"/>
                    <a:pt x="913" y="16937"/>
                    <a:pt x="1005" y="18147"/>
                  </a:cubicBezTo>
                  <a:lnTo>
                    <a:pt x="1598" y="25474"/>
                  </a:lnTo>
                  <a:lnTo>
                    <a:pt x="1963" y="25451"/>
                  </a:lnTo>
                  <a:lnTo>
                    <a:pt x="1370" y="18124"/>
                  </a:lnTo>
                  <a:cubicBezTo>
                    <a:pt x="1278" y="16914"/>
                    <a:pt x="1164" y="15659"/>
                    <a:pt x="959" y="14426"/>
                  </a:cubicBezTo>
                  <a:cubicBezTo>
                    <a:pt x="913" y="14129"/>
                    <a:pt x="845" y="13810"/>
                    <a:pt x="799" y="13513"/>
                  </a:cubicBezTo>
                  <a:cubicBezTo>
                    <a:pt x="685" y="12965"/>
                    <a:pt x="571" y="12395"/>
                    <a:pt x="502" y="11824"/>
                  </a:cubicBezTo>
                  <a:cubicBezTo>
                    <a:pt x="365" y="10500"/>
                    <a:pt x="434" y="9199"/>
                    <a:pt x="548" y="7761"/>
                  </a:cubicBezTo>
                  <a:cubicBezTo>
                    <a:pt x="639" y="6323"/>
                    <a:pt x="776" y="5045"/>
                    <a:pt x="1278" y="3904"/>
                  </a:cubicBezTo>
                  <a:cubicBezTo>
                    <a:pt x="1575" y="3265"/>
                    <a:pt x="1963" y="2671"/>
                    <a:pt x="2351" y="2101"/>
                  </a:cubicBezTo>
                  <a:cubicBezTo>
                    <a:pt x="2785" y="1484"/>
                    <a:pt x="3219" y="845"/>
                    <a:pt x="3515" y="138"/>
                  </a:cubicBezTo>
                  <a:lnTo>
                    <a:pt x="3173" y="1"/>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33"/>
            <p:cNvSpPr/>
            <p:nvPr/>
          </p:nvSpPr>
          <p:spPr>
            <a:xfrm>
              <a:off x="2799035" y="2931527"/>
              <a:ext cx="134237" cy="1168505"/>
            </a:xfrm>
            <a:custGeom>
              <a:avLst/>
              <a:gdLst/>
              <a:ahLst/>
              <a:cxnLst/>
              <a:rect l="l" t="t" r="r" b="b"/>
              <a:pathLst>
                <a:path w="2832" h="24652" extrusionOk="0">
                  <a:moveTo>
                    <a:pt x="1302" y="0"/>
                  </a:moveTo>
                  <a:lnTo>
                    <a:pt x="959" y="69"/>
                  </a:lnTo>
                  <a:cubicBezTo>
                    <a:pt x="1119" y="936"/>
                    <a:pt x="845" y="1804"/>
                    <a:pt x="571" y="2717"/>
                  </a:cubicBezTo>
                  <a:cubicBezTo>
                    <a:pt x="434" y="3150"/>
                    <a:pt x="275" y="3584"/>
                    <a:pt x="183" y="4040"/>
                  </a:cubicBezTo>
                  <a:cubicBezTo>
                    <a:pt x="69" y="4657"/>
                    <a:pt x="46" y="5296"/>
                    <a:pt x="46" y="5798"/>
                  </a:cubicBezTo>
                  <a:cubicBezTo>
                    <a:pt x="1" y="8765"/>
                    <a:pt x="594" y="11732"/>
                    <a:pt x="1165" y="14608"/>
                  </a:cubicBezTo>
                  <a:cubicBezTo>
                    <a:pt x="1804" y="17895"/>
                    <a:pt x="2489" y="21273"/>
                    <a:pt x="2215" y="24629"/>
                  </a:cubicBezTo>
                  <a:lnTo>
                    <a:pt x="2557" y="24652"/>
                  </a:lnTo>
                  <a:cubicBezTo>
                    <a:pt x="2831" y="21251"/>
                    <a:pt x="2169" y="17850"/>
                    <a:pt x="1507" y="14540"/>
                  </a:cubicBezTo>
                  <a:cubicBezTo>
                    <a:pt x="937" y="11687"/>
                    <a:pt x="366" y="8720"/>
                    <a:pt x="389" y="5798"/>
                  </a:cubicBezTo>
                  <a:cubicBezTo>
                    <a:pt x="389" y="5319"/>
                    <a:pt x="412" y="4702"/>
                    <a:pt x="526" y="4109"/>
                  </a:cubicBezTo>
                  <a:cubicBezTo>
                    <a:pt x="617" y="3675"/>
                    <a:pt x="754" y="3241"/>
                    <a:pt x="891" y="2808"/>
                  </a:cubicBezTo>
                  <a:cubicBezTo>
                    <a:pt x="1188" y="1895"/>
                    <a:pt x="1484" y="959"/>
                    <a:pt x="1302" y="0"/>
                  </a:cubicBez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33"/>
            <p:cNvSpPr/>
            <p:nvPr/>
          </p:nvSpPr>
          <p:spPr>
            <a:xfrm>
              <a:off x="3026270" y="2843884"/>
              <a:ext cx="252121" cy="1276719"/>
            </a:xfrm>
            <a:custGeom>
              <a:avLst/>
              <a:gdLst/>
              <a:ahLst/>
              <a:cxnLst/>
              <a:rect l="l" t="t" r="r" b="b"/>
              <a:pathLst>
                <a:path w="5319" h="26935" extrusionOk="0">
                  <a:moveTo>
                    <a:pt x="0" y="0"/>
                  </a:moveTo>
                  <a:cubicBezTo>
                    <a:pt x="23" y="1735"/>
                    <a:pt x="776" y="3356"/>
                    <a:pt x="1507" y="4908"/>
                  </a:cubicBezTo>
                  <a:cubicBezTo>
                    <a:pt x="1666" y="5250"/>
                    <a:pt x="1826" y="5593"/>
                    <a:pt x="1963" y="5912"/>
                  </a:cubicBezTo>
                  <a:cubicBezTo>
                    <a:pt x="4953" y="12623"/>
                    <a:pt x="4885" y="20292"/>
                    <a:pt x="4428" y="26911"/>
                  </a:cubicBezTo>
                  <a:lnTo>
                    <a:pt x="4793" y="26934"/>
                  </a:lnTo>
                  <a:cubicBezTo>
                    <a:pt x="5250" y="20269"/>
                    <a:pt x="5318" y="12532"/>
                    <a:pt x="2283" y="5775"/>
                  </a:cubicBezTo>
                  <a:cubicBezTo>
                    <a:pt x="2146" y="5433"/>
                    <a:pt x="1986" y="5090"/>
                    <a:pt x="1826" y="4748"/>
                  </a:cubicBezTo>
                  <a:cubicBezTo>
                    <a:pt x="1096" y="3242"/>
                    <a:pt x="365" y="1667"/>
                    <a:pt x="365" y="0"/>
                  </a:cubicBez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33"/>
            <p:cNvSpPr/>
            <p:nvPr/>
          </p:nvSpPr>
          <p:spPr>
            <a:xfrm>
              <a:off x="3380063" y="3103541"/>
              <a:ext cx="156894" cy="829879"/>
            </a:xfrm>
            <a:custGeom>
              <a:avLst/>
              <a:gdLst/>
              <a:ahLst/>
              <a:cxnLst/>
              <a:rect l="l" t="t" r="r" b="b"/>
              <a:pathLst>
                <a:path w="3310" h="17508" extrusionOk="0">
                  <a:moveTo>
                    <a:pt x="342" y="1"/>
                  </a:moveTo>
                  <a:lnTo>
                    <a:pt x="0" y="92"/>
                  </a:lnTo>
                  <a:lnTo>
                    <a:pt x="1849" y="7076"/>
                  </a:lnTo>
                  <a:cubicBezTo>
                    <a:pt x="2305" y="8765"/>
                    <a:pt x="2762" y="10500"/>
                    <a:pt x="2876" y="12258"/>
                  </a:cubicBezTo>
                  <a:cubicBezTo>
                    <a:pt x="2922" y="13011"/>
                    <a:pt x="2899" y="13787"/>
                    <a:pt x="2876" y="14540"/>
                  </a:cubicBezTo>
                  <a:cubicBezTo>
                    <a:pt x="2853" y="15522"/>
                    <a:pt x="2830" y="16526"/>
                    <a:pt x="2944" y="17507"/>
                  </a:cubicBezTo>
                  <a:lnTo>
                    <a:pt x="3310" y="17485"/>
                  </a:lnTo>
                  <a:cubicBezTo>
                    <a:pt x="3196" y="16503"/>
                    <a:pt x="3218" y="15522"/>
                    <a:pt x="3241" y="14563"/>
                  </a:cubicBezTo>
                  <a:cubicBezTo>
                    <a:pt x="3264" y="13787"/>
                    <a:pt x="3264" y="13011"/>
                    <a:pt x="3218" y="12235"/>
                  </a:cubicBezTo>
                  <a:cubicBezTo>
                    <a:pt x="3104" y="10432"/>
                    <a:pt x="2648" y="8674"/>
                    <a:pt x="2191" y="6985"/>
                  </a:cubicBezTo>
                  <a:lnTo>
                    <a:pt x="342" y="1"/>
                  </a:lnTo>
                  <a:close/>
                </a:path>
              </a:pathLst>
            </a:cu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33"/>
            <p:cNvSpPr/>
            <p:nvPr/>
          </p:nvSpPr>
          <p:spPr>
            <a:xfrm>
              <a:off x="2723337" y="2632337"/>
              <a:ext cx="59250" cy="63421"/>
            </a:xfrm>
            <a:custGeom>
              <a:avLst/>
              <a:gdLst/>
              <a:ahLst/>
              <a:cxnLst/>
              <a:rect l="l" t="t" r="r" b="b"/>
              <a:pathLst>
                <a:path w="1250" h="1338" extrusionOk="0">
                  <a:moveTo>
                    <a:pt x="140" y="0"/>
                  </a:moveTo>
                  <a:cubicBezTo>
                    <a:pt x="96" y="0"/>
                    <a:pt x="46" y="30"/>
                    <a:pt x="46" y="81"/>
                  </a:cubicBezTo>
                  <a:cubicBezTo>
                    <a:pt x="0" y="697"/>
                    <a:pt x="434" y="1268"/>
                    <a:pt x="1050" y="1336"/>
                  </a:cubicBezTo>
                  <a:cubicBezTo>
                    <a:pt x="1057" y="1337"/>
                    <a:pt x="1063" y="1338"/>
                    <a:pt x="1070" y="1338"/>
                  </a:cubicBezTo>
                  <a:cubicBezTo>
                    <a:pt x="1234" y="1338"/>
                    <a:pt x="1250" y="1061"/>
                    <a:pt x="1096" y="1017"/>
                  </a:cubicBezTo>
                  <a:cubicBezTo>
                    <a:pt x="639" y="880"/>
                    <a:pt x="274" y="538"/>
                    <a:pt x="205" y="58"/>
                  </a:cubicBezTo>
                  <a:cubicBezTo>
                    <a:pt x="205" y="18"/>
                    <a:pt x="175" y="0"/>
                    <a:pt x="140" y="0"/>
                  </a:cubicBezTo>
                  <a:close/>
                </a:path>
              </a:pathLst>
            </a:custGeom>
            <a:solidFill>
              <a:srgbClr val="90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33"/>
            <p:cNvSpPr/>
            <p:nvPr/>
          </p:nvSpPr>
          <p:spPr>
            <a:xfrm>
              <a:off x="2924550" y="2664285"/>
              <a:ext cx="61715" cy="34270"/>
            </a:xfrm>
            <a:custGeom>
              <a:avLst/>
              <a:gdLst/>
              <a:ahLst/>
              <a:cxnLst/>
              <a:rect l="l" t="t" r="r" b="b"/>
              <a:pathLst>
                <a:path w="1302" h="723" extrusionOk="0">
                  <a:moveTo>
                    <a:pt x="115" y="0"/>
                  </a:moveTo>
                  <a:cubicBezTo>
                    <a:pt x="69" y="0"/>
                    <a:pt x="23" y="23"/>
                    <a:pt x="23" y="69"/>
                  </a:cubicBezTo>
                  <a:cubicBezTo>
                    <a:pt x="1" y="297"/>
                    <a:pt x="229" y="480"/>
                    <a:pt x="389" y="571"/>
                  </a:cubicBezTo>
                  <a:cubicBezTo>
                    <a:pt x="550" y="661"/>
                    <a:pt x="740" y="722"/>
                    <a:pt x="936" y="722"/>
                  </a:cubicBezTo>
                  <a:cubicBezTo>
                    <a:pt x="989" y="722"/>
                    <a:pt x="1043" y="718"/>
                    <a:pt x="1096" y="708"/>
                  </a:cubicBezTo>
                  <a:cubicBezTo>
                    <a:pt x="1302" y="662"/>
                    <a:pt x="1256" y="320"/>
                    <a:pt x="1028" y="320"/>
                  </a:cubicBezTo>
                  <a:cubicBezTo>
                    <a:pt x="845" y="320"/>
                    <a:pt x="685" y="320"/>
                    <a:pt x="526" y="252"/>
                  </a:cubicBezTo>
                  <a:cubicBezTo>
                    <a:pt x="366" y="183"/>
                    <a:pt x="274" y="46"/>
                    <a:pt x="115" y="0"/>
                  </a:cubicBezTo>
                  <a:close/>
                </a:path>
              </a:pathLst>
            </a:custGeom>
            <a:solidFill>
              <a:srgbClr val="90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33"/>
            <p:cNvSpPr/>
            <p:nvPr/>
          </p:nvSpPr>
          <p:spPr>
            <a:xfrm>
              <a:off x="2285125" y="2563655"/>
              <a:ext cx="13035" cy="13035"/>
            </a:xfrm>
            <a:custGeom>
              <a:avLst/>
              <a:gdLst/>
              <a:ahLst/>
              <a:cxnLst/>
              <a:rect l="l" t="t" r="r" b="b"/>
              <a:pathLst>
                <a:path w="275" h="275" extrusionOk="0">
                  <a:moveTo>
                    <a:pt x="115" y="1"/>
                  </a:moveTo>
                  <a:cubicBezTo>
                    <a:pt x="92" y="24"/>
                    <a:pt x="92" y="24"/>
                    <a:pt x="69" y="24"/>
                  </a:cubicBezTo>
                  <a:cubicBezTo>
                    <a:pt x="69" y="24"/>
                    <a:pt x="46" y="46"/>
                    <a:pt x="46" y="46"/>
                  </a:cubicBezTo>
                  <a:cubicBezTo>
                    <a:pt x="24" y="69"/>
                    <a:pt x="24" y="69"/>
                    <a:pt x="24" y="92"/>
                  </a:cubicBezTo>
                  <a:cubicBezTo>
                    <a:pt x="24" y="115"/>
                    <a:pt x="1" y="115"/>
                    <a:pt x="1" y="138"/>
                  </a:cubicBezTo>
                  <a:lnTo>
                    <a:pt x="24" y="183"/>
                  </a:lnTo>
                  <a:cubicBezTo>
                    <a:pt x="24" y="206"/>
                    <a:pt x="24" y="229"/>
                    <a:pt x="46" y="252"/>
                  </a:cubicBezTo>
                  <a:cubicBezTo>
                    <a:pt x="69" y="275"/>
                    <a:pt x="92" y="275"/>
                    <a:pt x="115" y="275"/>
                  </a:cubicBezTo>
                  <a:lnTo>
                    <a:pt x="183" y="275"/>
                  </a:lnTo>
                  <a:cubicBezTo>
                    <a:pt x="183" y="275"/>
                    <a:pt x="206" y="252"/>
                    <a:pt x="206" y="252"/>
                  </a:cubicBezTo>
                  <a:cubicBezTo>
                    <a:pt x="229" y="252"/>
                    <a:pt x="252" y="229"/>
                    <a:pt x="252" y="229"/>
                  </a:cubicBezTo>
                  <a:cubicBezTo>
                    <a:pt x="252" y="206"/>
                    <a:pt x="275" y="206"/>
                    <a:pt x="275" y="183"/>
                  </a:cubicBezTo>
                  <a:cubicBezTo>
                    <a:pt x="275" y="183"/>
                    <a:pt x="275" y="160"/>
                    <a:pt x="275" y="160"/>
                  </a:cubicBezTo>
                  <a:cubicBezTo>
                    <a:pt x="275" y="138"/>
                    <a:pt x="275" y="138"/>
                    <a:pt x="275" y="115"/>
                  </a:cubicBezTo>
                  <a:cubicBezTo>
                    <a:pt x="275" y="115"/>
                    <a:pt x="275" y="92"/>
                    <a:pt x="275" y="92"/>
                  </a:cubicBezTo>
                  <a:cubicBezTo>
                    <a:pt x="275" y="69"/>
                    <a:pt x="252" y="46"/>
                    <a:pt x="252" y="46"/>
                  </a:cubicBezTo>
                  <a:cubicBezTo>
                    <a:pt x="229" y="46"/>
                    <a:pt x="229" y="24"/>
                    <a:pt x="206" y="24"/>
                  </a:cubicBezTo>
                  <a:cubicBezTo>
                    <a:pt x="206" y="24"/>
                    <a:pt x="183" y="24"/>
                    <a:pt x="183" y="1"/>
                  </a:cubicBezTo>
                  <a:close/>
                </a:path>
              </a:pathLst>
            </a:custGeom>
            <a:solidFill>
              <a:srgbClr val="913B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33"/>
            <p:cNvSpPr/>
            <p:nvPr/>
          </p:nvSpPr>
          <p:spPr>
            <a:xfrm>
              <a:off x="2872600" y="2550667"/>
              <a:ext cx="11992" cy="11945"/>
            </a:xfrm>
            <a:custGeom>
              <a:avLst/>
              <a:gdLst/>
              <a:ahLst/>
              <a:cxnLst/>
              <a:rect l="l" t="t" r="r" b="b"/>
              <a:pathLst>
                <a:path w="253" h="252" extrusionOk="0">
                  <a:moveTo>
                    <a:pt x="69" y="1"/>
                  </a:moveTo>
                  <a:cubicBezTo>
                    <a:pt x="47" y="24"/>
                    <a:pt x="47" y="46"/>
                    <a:pt x="24" y="69"/>
                  </a:cubicBezTo>
                  <a:cubicBezTo>
                    <a:pt x="24" y="92"/>
                    <a:pt x="24" y="92"/>
                    <a:pt x="24" y="115"/>
                  </a:cubicBezTo>
                  <a:cubicBezTo>
                    <a:pt x="1" y="138"/>
                    <a:pt x="24" y="206"/>
                    <a:pt x="47" y="229"/>
                  </a:cubicBezTo>
                  <a:cubicBezTo>
                    <a:pt x="69" y="252"/>
                    <a:pt x="92" y="252"/>
                    <a:pt x="138" y="252"/>
                  </a:cubicBezTo>
                  <a:cubicBezTo>
                    <a:pt x="161" y="252"/>
                    <a:pt x="184" y="252"/>
                    <a:pt x="206" y="229"/>
                  </a:cubicBezTo>
                  <a:cubicBezTo>
                    <a:pt x="252" y="183"/>
                    <a:pt x="252" y="138"/>
                    <a:pt x="252" y="115"/>
                  </a:cubicBezTo>
                  <a:cubicBezTo>
                    <a:pt x="229" y="92"/>
                    <a:pt x="229" y="92"/>
                    <a:pt x="229" y="69"/>
                  </a:cubicBezTo>
                  <a:cubicBezTo>
                    <a:pt x="229" y="69"/>
                    <a:pt x="229" y="46"/>
                    <a:pt x="229" y="46"/>
                  </a:cubicBezTo>
                  <a:cubicBezTo>
                    <a:pt x="206" y="46"/>
                    <a:pt x="206" y="24"/>
                    <a:pt x="184" y="24"/>
                  </a:cubicBezTo>
                  <a:cubicBezTo>
                    <a:pt x="184" y="24"/>
                    <a:pt x="184" y="1"/>
                    <a:pt x="161" y="1"/>
                  </a:cubicBezTo>
                  <a:close/>
                </a:path>
              </a:pathLst>
            </a:custGeom>
            <a:solidFill>
              <a:srgbClr val="913B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33"/>
            <p:cNvSpPr/>
            <p:nvPr/>
          </p:nvSpPr>
          <p:spPr>
            <a:xfrm rot="10503823">
              <a:off x="2562162" y="1148446"/>
              <a:ext cx="381015" cy="368849"/>
            </a:xfrm>
            <a:custGeom>
              <a:avLst/>
              <a:gdLst/>
              <a:ahLst/>
              <a:cxnLst/>
              <a:rect l="l" t="t" r="r" b="b"/>
              <a:pathLst>
                <a:path w="25366" h="24556" extrusionOk="0">
                  <a:moveTo>
                    <a:pt x="15188" y="2593"/>
                  </a:moveTo>
                  <a:cubicBezTo>
                    <a:pt x="15579" y="3147"/>
                    <a:pt x="15449" y="4778"/>
                    <a:pt x="15188" y="6018"/>
                  </a:cubicBezTo>
                  <a:cubicBezTo>
                    <a:pt x="14894" y="6833"/>
                    <a:pt x="14503" y="8856"/>
                    <a:pt x="15873" y="10226"/>
                  </a:cubicBezTo>
                  <a:cubicBezTo>
                    <a:pt x="16420" y="10910"/>
                    <a:pt x="17380" y="11204"/>
                    <a:pt x="18388" y="11204"/>
                  </a:cubicBezTo>
                  <a:cubicBezTo>
                    <a:pt x="18582" y="11204"/>
                    <a:pt x="18777" y="11193"/>
                    <a:pt x="18972" y="11172"/>
                  </a:cubicBezTo>
                  <a:cubicBezTo>
                    <a:pt x="19526" y="11041"/>
                    <a:pt x="20081" y="10617"/>
                    <a:pt x="20472" y="10356"/>
                  </a:cubicBezTo>
                  <a:cubicBezTo>
                    <a:pt x="20603" y="10226"/>
                    <a:pt x="20766" y="10226"/>
                    <a:pt x="20896" y="10095"/>
                  </a:cubicBezTo>
                  <a:cubicBezTo>
                    <a:pt x="21027" y="10095"/>
                    <a:pt x="21157" y="9932"/>
                    <a:pt x="21157" y="9932"/>
                  </a:cubicBezTo>
                  <a:cubicBezTo>
                    <a:pt x="21288" y="10226"/>
                    <a:pt x="21418" y="10487"/>
                    <a:pt x="21581" y="10911"/>
                  </a:cubicBezTo>
                  <a:cubicBezTo>
                    <a:pt x="22919" y="16065"/>
                    <a:pt x="20896" y="17435"/>
                    <a:pt x="19950" y="17957"/>
                  </a:cubicBezTo>
                  <a:cubicBezTo>
                    <a:pt x="19877" y="17989"/>
                    <a:pt x="19805" y="18006"/>
                    <a:pt x="19725" y="18006"/>
                  </a:cubicBezTo>
                  <a:cubicBezTo>
                    <a:pt x="19483" y="18006"/>
                    <a:pt x="19159" y="17859"/>
                    <a:pt x="18450" y="17565"/>
                  </a:cubicBezTo>
                  <a:cubicBezTo>
                    <a:pt x="17910" y="17285"/>
                    <a:pt x="17014" y="16833"/>
                    <a:pt x="15997" y="16833"/>
                  </a:cubicBezTo>
                  <a:cubicBezTo>
                    <a:pt x="15477" y="16833"/>
                    <a:pt x="14924" y="16952"/>
                    <a:pt x="14372" y="17272"/>
                  </a:cubicBezTo>
                  <a:cubicBezTo>
                    <a:pt x="13948" y="17565"/>
                    <a:pt x="13687" y="17826"/>
                    <a:pt x="13426" y="18250"/>
                  </a:cubicBezTo>
                  <a:cubicBezTo>
                    <a:pt x="13133" y="18642"/>
                    <a:pt x="13002" y="19196"/>
                    <a:pt x="12741" y="19588"/>
                  </a:cubicBezTo>
                  <a:cubicBezTo>
                    <a:pt x="12448" y="20273"/>
                    <a:pt x="11795" y="21643"/>
                    <a:pt x="11241" y="21904"/>
                  </a:cubicBezTo>
                  <a:cubicBezTo>
                    <a:pt x="11185" y="21959"/>
                    <a:pt x="11091" y="21991"/>
                    <a:pt x="10963" y="21991"/>
                  </a:cubicBezTo>
                  <a:cubicBezTo>
                    <a:pt x="10489" y="21991"/>
                    <a:pt x="9551" y="21556"/>
                    <a:pt x="8370" y="20273"/>
                  </a:cubicBezTo>
                  <a:cubicBezTo>
                    <a:pt x="7718" y="19457"/>
                    <a:pt x="7163" y="18381"/>
                    <a:pt x="7033" y="17826"/>
                  </a:cubicBezTo>
                  <a:cubicBezTo>
                    <a:pt x="7555" y="17826"/>
                    <a:pt x="8240" y="17565"/>
                    <a:pt x="8925" y="17272"/>
                  </a:cubicBezTo>
                  <a:cubicBezTo>
                    <a:pt x="10001" y="16456"/>
                    <a:pt x="10686" y="15119"/>
                    <a:pt x="10425" y="13488"/>
                  </a:cubicBezTo>
                  <a:cubicBezTo>
                    <a:pt x="10001" y="11172"/>
                    <a:pt x="8533" y="10226"/>
                    <a:pt x="7033" y="10226"/>
                  </a:cubicBezTo>
                  <a:cubicBezTo>
                    <a:pt x="6348" y="10226"/>
                    <a:pt x="5663" y="10095"/>
                    <a:pt x="5108" y="9932"/>
                  </a:cubicBezTo>
                  <a:cubicBezTo>
                    <a:pt x="5271" y="9671"/>
                    <a:pt x="5402" y="9410"/>
                    <a:pt x="5793" y="8725"/>
                  </a:cubicBezTo>
                  <a:cubicBezTo>
                    <a:pt x="6902" y="7225"/>
                    <a:pt x="8370" y="5855"/>
                    <a:pt x="10295" y="4648"/>
                  </a:cubicBezTo>
                  <a:cubicBezTo>
                    <a:pt x="12448" y="3408"/>
                    <a:pt x="14503" y="2756"/>
                    <a:pt x="15188" y="2593"/>
                  </a:cubicBezTo>
                  <a:close/>
                  <a:moveTo>
                    <a:pt x="15125" y="0"/>
                  </a:moveTo>
                  <a:cubicBezTo>
                    <a:pt x="15009" y="0"/>
                    <a:pt x="14889" y="5"/>
                    <a:pt x="14764" y="16"/>
                  </a:cubicBezTo>
                  <a:cubicBezTo>
                    <a:pt x="14764" y="16"/>
                    <a:pt x="7718" y="1777"/>
                    <a:pt x="3771" y="7355"/>
                  </a:cubicBezTo>
                  <a:cubicBezTo>
                    <a:pt x="0" y="12684"/>
                    <a:pt x="6530" y="12803"/>
                    <a:pt x="7121" y="12803"/>
                  </a:cubicBezTo>
                  <a:cubicBezTo>
                    <a:pt x="7149" y="12803"/>
                    <a:pt x="7163" y="12803"/>
                    <a:pt x="7163" y="12803"/>
                  </a:cubicBezTo>
                  <a:cubicBezTo>
                    <a:pt x="7163" y="12803"/>
                    <a:pt x="7178" y="12799"/>
                    <a:pt x="7204" y="12799"/>
                  </a:cubicBezTo>
                  <a:cubicBezTo>
                    <a:pt x="7337" y="12799"/>
                    <a:pt x="7760" y="12891"/>
                    <a:pt x="7979" y="14010"/>
                  </a:cubicBezTo>
                  <a:cubicBezTo>
                    <a:pt x="8198" y="15161"/>
                    <a:pt x="7082" y="15253"/>
                    <a:pt x="6720" y="15253"/>
                  </a:cubicBezTo>
                  <a:cubicBezTo>
                    <a:pt x="6651" y="15253"/>
                    <a:pt x="6609" y="15249"/>
                    <a:pt x="6609" y="15249"/>
                  </a:cubicBezTo>
                  <a:cubicBezTo>
                    <a:pt x="1846" y="16195"/>
                    <a:pt x="6348" y="22034"/>
                    <a:pt x="6348" y="22034"/>
                  </a:cubicBezTo>
                  <a:cubicBezTo>
                    <a:pt x="8309" y="23880"/>
                    <a:pt x="9833" y="24556"/>
                    <a:pt x="11033" y="24556"/>
                  </a:cubicBezTo>
                  <a:cubicBezTo>
                    <a:pt x="13904" y="24556"/>
                    <a:pt x="14912" y="20685"/>
                    <a:pt x="15579" y="19718"/>
                  </a:cubicBezTo>
                  <a:cubicBezTo>
                    <a:pt x="15724" y="19481"/>
                    <a:pt x="15916" y="19389"/>
                    <a:pt x="16147" y="19389"/>
                  </a:cubicBezTo>
                  <a:cubicBezTo>
                    <a:pt x="16966" y="19389"/>
                    <a:pt x="18281" y="20546"/>
                    <a:pt x="19752" y="20546"/>
                  </a:cubicBezTo>
                  <a:cubicBezTo>
                    <a:pt x="20209" y="20546"/>
                    <a:pt x="20680" y="20435"/>
                    <a:pt x="21157" y="20142"/>
                  </a:cubicBezTo>
                  <a:cubicBezTo>
                    <a:pt x="23734" y="18642"/>
                    <a:pt x="25365" y="15804"/>
                    <a:pt x="24028" y="10226"/>
                  </a:cubicBezTo>
                  <a:cubicBezTo>
                    <a:pt x="23389" y="7851"/>
                    <a:pt x="22525" y="7150"/>
                    <a:pt x="21641" y="7150"/>
                  </a:cubicBezTo>
                  <a:cubicBezTo>
                    <a:pt x="20448" y="7150"/>
                    <a:pt x="19218" y="8426"/>
                    <a:pt x="18450" y="8595"/>
                  </a:cubicBezTo>
                  <a:cubicBezTo>
                    <a:pt x="18365" y="8610"/>
                    <a:pt x="18288" y="8617"/>
                    <a:pt x="18216" y="8617"/>
                  </a:cubicBezTo>
                  <a:cubicBezTo>
                    <a:pt x="17024" y="8617"/>
                    <a:pt x="17634" y="6670"/>
                    <a:pt x="17634" y="6670"/>
                  </a:cubicBezTo>
                  <a:cubicBezTo>
                    <a:pt x="17634" y="6670"/>
                    <a:pt x="19302" y="0"/>
                    <a:pt x="15125" y="0"/>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33"/>
            <p:cNvSpPr/>
            <p:nvPr/>
          </p:nvSpPr>
          <p:spPr>
            <a:xfrm>
              <a:off x="1662090" y="1652831"/>
              <a:ext cx="520022" cy="499745"/>
            </a:xfrm>
            <a:custGeom>
              <a:avLst/>
              <a:gdLst/>
              <a:ahLst/>
              <a:cxnLst/>
              <a:rect l="l" t="t" r="r" b="b"/>
              <a:pathLst>
                <a:path w="34622" h="33272" extrusionOk="0">
                  <a:moveTo>
                    <a:pt x="20759" y="3416"/>
                  </a:moveTo>
                  <a:cubicBezTo>
                    <a:pt x="21183" y="4101"/>
                    <a:pt x="21183" y="6548"/>
                    <a:pt x="20759" y="8179"/>
                  </a:cubicBezTo>
                  <a:cubicBezTo>
                    <a:pt x="20367" y="9386"/>
                    <a:pt x="19943" y="11963"/>
                    <a:pt x="21574" y="13724"/>
                  </a:cubicBezTo>
                  <a:cubicBezTo>
                    <a:pt x="22410" y="14586"/>
                    <a:pt x="23502" y="15093"/>
                    <a:pt x="24713" y="15093"/>
                  </a:cubicBezTo>
                  <a:cubicBezTo>
                    <a:pt x="25060" y="15093"/>
                    <a:pt x="25418" y="15051"/>
                    <a:pt x="25782" y="14964"/>
                  </a:cubicBezTo>
                  <a:cubicBezTo>
                    <a:pt x="26597" y="14833"/>
                    <a:pt x="27413" y="14409"/>
                    <a:pt x="27967" y="14018"/>
                  </a:cubicBezTo>
                  <a:cubicBezTo>
                    <a:pt x="28228" y="14018"/>
                    <a:pt x="28359" y="13887"/>
                    <a:pt x="28522" y="13724"/>
                  </a:cubicBezTo>
                  <a:cubicBezTo>
                    <a:pt x="28652" y="13594"/>
                    <a:pt x="28783" y="13594"/>
                    <a:pt x="28913" y="13463"/>
                  </a:cubicBezTo>
                  <a:cubicBezTo>
                    <a:pt x="29044" y="13724"/>
                    <a:pt x="29174" y="14148"/>
                    <a:pt x="29338" y="14703"/>
                  </a:cubicBezTo>
                  <a:cubicBezTo>
                    <a:pt x="31229" y="21879"/>
                    <a:pt x="28522" y="23510"/>
                    <a:pt x="27152" y="24326"/>
                  </a:cubicBezTo>
                  <a:cubicBezTo>
                    <a:pt x="27088" y="24366"/>
                    <a:pt x="27013" y="24386"/>
                    <a:pt x="26919" y="24386"/>
                  </a:cubicBezTo>
                  <a:cubicBezTo>
                    <a:pt x="26634" y="24386"/>
                    <a:pt x="26169" y="24197"/>
                    <a:pt x="25260" y="23804"/>
                  </a:cubicBezTo>
                  <a:cubicBezTo>
                    <a:pt x="24432" y="23433"/>
                    <a:pt x="23182" y="22830"/>
                    <a:pt x="21801" y="22830"/>
                  </a:cubicBezTo>
                  <a:cubicBezTo>
                    <a:pt x="21115" y="22830"/>
                    <a:pt x="20397" y="22979"/>
                    <a:pt x="19682" y="23380"/>
                  </a:cubicBezTo>
                  <a:cubicBezTo>
                    <a:pt x="19128" y="23804"/>
                    <a:pt x="18736" y="24195"/>
                    <a:pt x="18312" y="24750"/>
                  </a:cubicBezTo>
                  <a:cubicBezTo>
                    <a:pt x="17921" y="25304"/>
                    <a:pt x="17757" y="25826"/>
                    <a:pt x="17366" y="26642"/>
                  </a:cubicBezTo>
                  <a:cubicBezTo>
                    <a:pt x="16942" y="27457"/>
                    <a:pt x="16127" y="29219"/>
                    <a:pt x="15311" y="29773"/>
                  </a:cubicBezTo>
                  <a:cubicBezTo>
                    <a:pt x="15271" y="29814"/>
                    <a:pt x="15200" y="29835"/>
                    <a:pt x="15103" y="29835"/>
                  </a:cubicBezTo>
                  <a:cubicBezTo>
                    <a:pt x="14572" y="29835"/>
                    <a:pt x="13236" y="29194"/>
                    <a:pt x="11527" y="27457"/>
                  </a:cubicBezTo>
                  <a:cubicBezTo>
                    <a:pt x="10712" y="26381"/>
                    <a:pt x="9896" y="25011"/>
                    <a:pt x="9766" y="24065"/>
                  </a:cubicBezTo>
                  <a:cubicBezTo>
                    <a:pt x="10288" y="24065"/>
                    <a:pt x="11234" y="23934"/>
                    <a:pt x="12212" y="23249"/>
                  </a:cubicBezTo>
                  <a:cubicBezTo>
                    <a:pt x="13843" y="22303"/>
                    <a:pt x="14659" y="20411"/>
                    <a:pt x="14365" y="18356"/>
                  </a:cubicBezTo>
                  <a:cubicBezTo>
                    <a:pt x="13871" y="15267"/>
                    <a:pt x="11767" y="13874"/>
                    <a:pt x="10049" y="13874"/>
                  </a:cubicBezTo>
                  <a:cubicBezTo>
                    <a:pt x="9953" y="13874"/>
                    <a:pt x="9859" y="13879"/>
                    <a:pt x="9766" y="13887"/>
                  </a:cubicBezTo>
                  <a:cubicBezTo>
                    <a:pt x="8787" y="13887"/>
                    <a:pt x="7711" y="13594"/>
                    <a:pt x="7156" y="13463"/>
                  </a:cubicBezTo>
                  <a:cubicBezTo>
                    <a:pt x="7319" y="13202"/>
                    <a:pt x="7450" y="12648"/>
                    <a:pt x="7972" y="11963"/>
                  </a:cubicBezTo>
                  <a:cubicBezTo>
                    <a:pt x="9472" y="9810"/>
                    <a:pt x="11527" y="7885"/>
                    <a:pt x="14104" y="6385"/>
                  </a:cubicBezTo>
                  <a:cubicBezTo>
                    <a:pt x="17105" y="4493"/>
                    <a:pt x="19943" y="3677"/>
                    <a:pt x="20759" y="3416"/>
                  </a:cubicBezTo>
                  <a:close/>
                  <a:moveTo>
                    <a:pt x="20719" y="1"/>
                  </a:moveTo>
                  <a:cubicBezTo>
                    <a:pt x="20554" y="1"/>
                    <a:pt x="20382" y="8"/>
                    <a:pt x="20204" y="24"/>
                  </a:cubicBezTo>
                  <a:cubicBezTo>
                    <a:pt x="20204" y="24"/>
                    <a:pt x="10581" y="2307"/>
                    <a:pt x="5264" y="9940"/>
                  </a:cubicBezTo>
                  <a:cubicBezTo>
                    <a:pt x="1" y="17158"/>
                    <a:pt x="9112" y="17280"/>
                    <a:pt x="9733" y="17280"/>
                  </a:cubicBezTo>
                  <a:cubicBezTo>
                    <a:pt x="9754" y="17280"/>
                    <a:pt x="9766" y="17280"/>
                    <a:pt x="9766" y="17280"/>
                  </a:cubicBezTo>
                  <a:cubicBezTo>
                    <a:pt x="9766" y="17280"/>
                    <a:pt x="10712" y="17280"/>
                    <a:pt x="10973" y="18911"/>
                  </a:cubicBezTo>
                  <a:cubicBezTo>
                    <a:pt x="11202" y="20573"/>
                    <a:pt x="9668" y="20674"/>
                    <a:pt x="9293" y="20674"/>
                  </a:cubicBezTo>
                  <a:cubicBezTo>
                    <a:pt x="9241" y="20674"/>
                    <a:pt x="9211" y="20672"/>
                    <a:pt x="9211" y="20672"/>
                  </a:cubicBezTo>
                  <a:cubicBezTo>
                    <a:pt x="2687" y="22042"/>
                    <a:pt x="8787" y="29773"/>
                    <a:pt x="8787" y="29773"/>
                  </a:cubicBezTo>
                  <a:cubicBezTo>
                    <a:pt x="11426" y="32336"/>
                    <a:pt x="13478" y="33272"/>
                    <a:pt x="15091" y="33272"/>
                  </a:cubicBezTo>
                  <a:cubicBezTo>
                    <a:pt x="18962" y="33272"/>
                    <a:pt x="20308" y="27885"/>
                    <a:pt x="21183" y="26642"/>
                  </a:cubicBezTo>
                  <a:cubicBezTo>
                    <a:pt x="21380" y="26375"/>
                    <a:pt x="21629" y="26269"/>
                    <a:pt x="21922" y="26269"/>
                  </a:cubicBezTo>
                  <a:cubicBezTo>
                    <a:pt x="23067" y="26269"/>
                    <a:pt x="24885" y="27888"/>
                    <a:pt x="26945" y="27888"/>
                  </a:cubicBezTo>
                  <a:cubicBezTo>
                    <a:pt x="27582" y="27888"/>
                    <a:pt x="28243" y="27733"/>
                    <a:pt x="28913" y="27327"/>
                  </a:cubicBezTo>
                  <a:cubicBezTo>
                    <a:pt x="32436" y="25141"/>
                    <a:pt x="34622" y="21488"/>
                    <a:pt x="32730" y="13887"/>
                  </a:cubicBezTo>
                  <a:cubicBezTo>
                    <a:pt x="31846" y="10603"/>
                    <a:pt x="30665" y="9638"/>
                    <a:pt x="29454" y="9638"/>
                  </a:cubicBezTo>
                  <a:cubicBezTo>
                    <a:pt x="27851" y="9638"/>
                    <a:pt x="26193" y="11330"/>
                    <a:pt x="25097" y="11571"/>
                  </a:cubicBezTo>
                  <a:cubicBezTo>
                    <a:pt x="24975" y="11597"/>
                    <a:pt x="24864" y="11608"/>
                    <a:pt x="24764" y="11608"/>
                  </a:cubicBezTo>
                  <a:cubicBezTo>
                    <a:pt x="23307" y="11608"/>
                    <a:pt x="24020" y="9125"/>
                    <a:pt x="24020" y="9125"/>
                  </a:cubicBezTo>
                  <a:cubicBezTo>
                    <a:pt x="24020" y="9125"/>
                    <a:pt x="26456" y="1"/>
                    <a:pt x="20719" y="1"/>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33"/>
            <p:cNvSpPr/>
            <p:nvPr/>
          </p:nvSpPr>
          <p:spPr>
            <a:xfrm rot="10503823">
              <a:off x="3180513" y="1284193"/>
              <a:ext cx="77432" cy="71739"/>
            </a:xfrm>
            <a:custGeom>
              <a:avLst/>
              <a:gdLst/>
              <a:ahLst/>
              <a:cxnLst/>
              <a:rect l="l" t="t" r="r" b="b"/>
              <a:pathLst>
                <a:path w="5155" h="4776" extrusionOk="0">
                  <a:moveTo>
                    <a:pt x="2578" y="1"/>
                  </a:moveTo>
                  <a:cubicBezTo>
                    <a:pt x="2097" y="1"/>
                    <a:pt x="1616" y="140"/>
                    <a:pt x="1208" y="417"/>
                  </a:cubicBezTo>
                  <a:cubicBezTo>
                    <a:pt x="947" y="417"/>
                    <a:pt x="816" y="547"/>
                    <a:pt x="555" y="808"/>
                  </a:cubicBezTo>
                  <a:cubicBezTo>
                    <a:pt x="1" y="1493"/>
                    <a:pt x="131" y="2602"/>
                    <a:pt x="392" y="3418"/>
                  </a:cubicBezTo>
                  <a:cubicBezTo>
                    <a:pt x="555" y="3809"/>
                    <a:pt x="686" y="3940"/>
                    <a:pt x="816" y="4233"/>
                  </a:cubicBezTo>
                  <a:cubicBezTo>
                    <a:pt x="1077" y="4364"/>
                    <a:pt x="1501" y="4494"/>
                    <a:pt x="1762" y="4625"/>
                  </a:cubicBezTo>
                  <a:cubicBezTo>
                    <a:pt x="2158" y="4700"/>
                    <a:pt x="2597" y="4775"/>
                    <a:pt x="3029" y="4775"/>
                  </a:cubicBezTo>
                  <a:cubicBezTo>
                    <a:pt x="3346" y="4775"/>
                    <a:pt x="3658" y="4735"/>
                    <a:pt x="3948" y="4625"/>
                  </a:cubicBezTo>
                  <a:cubicBezTo>
                    <a:pt x="4470" y="4233"/>
                    <a:pt x="5024" y="3679"/>
                    <a:pt x="5024" y="2994"/>
                  </a:cubicBezTo>
                  <a:cubicBezTo>
                    <a:pt x="5155" y="2048"/>
                    <a:pt x="4633" y="971"/>
                    <a:pt x="3948" y="417"/>
                  </a:cubicBezTo>
                  <a:cubicBezTo>
                    <a:pt x="3540" y="140"/>
                    <a:pt x="3059" y="1"/>
                    <a:pt x="2578" y="1"/>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3"/>
            <p:cNvSpPr/>
            <p:nvPr/>
          </p:nvSpPr>
          <p:spPr>
            <a:xfrm rot="10503823">
              <a:off x="2836477" y="2905202"/>
              <a:ext cx="136719" cy="121202"/>
            </a:xfrm>
            <a:custGeom>
              <a:avLst/>
              <a:gdLst/>
              <a:ahLst/>
              <a:cxnLst/>
              <a:rect l="l" t="t" r="r" b="b"/>
              <a:pathLst>
                <a:path w="9102" h="8069" extrusionOk="0">
                  <a:moveTo>
                    <a:pt x="4890" y="1"/>
                  </a:moveTo>
                  <a:cubicBezTo>
                    <a:pt x="3785" y="1"/>
                    <a:pt x="2645" y="398"/>
                    <a:pt x="1762" y="1023"/>
                  </a:cubicBezTo>
                  <a:cubicBezTo>
                    <a:pt x="816" y="1969"/>
                    <a:pt x="0" y="3339"/>
                    <a:pt x="0" y="4676"/>
                  </a:cubicBezTo>
                  <a:cubicBezTo>
                    <a:pt x="0" y="5100"/>
                    <a:pt x="131" y="5492"/>
                    <a:pt x="392" y="5916"/>
                  </a:cubicBezTo>
                  <a:cubicBezTo>
                    <a:pt x="522" y="6307"/>
                    <a:pt x="946" y="6601"/>
                    <a:pt x="1338" y="6862"/>
                  </a:cubicBezTo>
                  <a:cubicBezTo>
                    <a:pt x="2284" y="7677"/>
                    <a:pt x="3784" y="8069"/>
                    <a:pt x="5154" y="8069"/>
                  </a:cubicBezTo>
                  <a:cubicBezTo>
                    <a:pt x="5546" y="8069"/>
                    <a:pt x="5970" y="7938"/>
                    <a:pt x="6361" y="7938"/>
                  </a:cubicBezTo>
                  <a:cubicBezTo>
                    <a:pt x="7862" y="7416"/>
                    <a:pt x="9101" y="5916"/>
                    <a:pt x="9101" y="4154"/>
                  </a:cubicBezTo>
                  <a:cubicBezTo>
                    <a:pt x="9101" y="2523"/>
                    <a:pt x="7992" y="892"/>
                    <a:pt x="6524" y="338"/>
                  </a:cubicBezTo>
                  <a:cubicBezTo>
                    <a:pt x="6015" y="105"/>
                    <a:pt x="5457" y="1"/>
                    <a:pt x="4890"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3"/>
            <p:cNvSpPr/>
            <p:nvPr/>
          </p:nvSpPr>
          <p:spPr>
            <a:xfrm rot="10503823">
              <a:off x="1924563" y="2296499"/>
              <a:ext cx="71559" cy="71559"/>
            </a:xfrm>
            <a:custGeom>
              <a:avLst/>
              <a:gdLst/>
              <a:ahLst/>
              <a:cxnLst/>
              <a:rect l="l" t="t" r="r" b="b"/>
              <a:pathLst>
                <a:path w="4764" h="4764" extrusionOk="0">
                  <a:moveTo>
                    <a:pt x="1632" y="1"/>
                  </a:moveTo>
                  <a:cubicBezTo>
                    <a:pt x="947" y="262"/>
                    <a:pt x="392" y="1077"/>
                    <a:pt x="131" y="2023"/>
                  </a:cubicBezTo>
                  <a:cubicBezTo>
                    <a:pt x="131" y="2186"/>
                    <a:pt x="1" y="2447"/>
                    <a:pt x="131" y="2708"/>
                  </a:cubicBezTo>
                  <a:cubicBezTo>
                    <a:pt x="131" y="3002"/>
                    <a:pt x="392" y="3393"/>
                    <a:pt x="555" y="3524"/>
                  </a:cubicBezTo>
                  <a:cubicBezTo>
                    <a:pt x="1077" y="4078"/>
                    <a:pt x="1632" y="4633"/>
                    <a:pt x="2186" y="4763"/>
                  </a:cubicBezTo>
                  <a:cubicBezTo>
                    <a:pt x="2839" y="4763"/>
                    <a:pt x="3524" y="4469"/>
                    <a:pt x="3948" y="4078"/>
                  </a:cubicBezTo>
                  <a:cubicBezTo>
                    <a:pt x="4633" y="3393"/>
                    <a:pt x="4763" y="2317"/>
                    <a:pt x="4470" y="1501"/>
                  </a:cubicBezTo>
                  <a:cubicBezTo>
                    <a:pt x="4078" y="686"/>
                    <a:pt x="3263" y="131"/>
                    <a:pt x="2447" y="1"/>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3"/>
            <p:cNvSpPr/>
            <p:nvPr/>
          </p:nvSpPr>
          <p:spPr>
            <a:xfrm rot="10503823">
              <a:off x="3752847" y="2016756"/>
              <a:ext cx="69591" cy="70958"/>
            </a:xfrm>
            <a:custGeom>
              <a:avLst/>
              <a:gdLst/>
              <a:ahLst/>
              <a:cxnLst/>
              <a:rect l="l" t="t" r="r" b="b"/>
              <a:pathLst>
                <a:path w="4633" h="4724" extrusionOk="0">
                  <a:moveTo>
                    <a:pt x="1802" y="0"/>
                  </a:moveTo>
                  <a:cubicBezTo>
                    <a:pt x="1733" y="0"/>
                    <a:pt x="1675" y="15"/>
                    <a:pt x="1631" y="58"/>
                  </a:cubicBezTo>
                  <a:cubicBezTo>
                    <a:pt x="816" y="319"/>
                    <a:pt x="392" y="1135"/>
                    <a:pt x="131" y="2113"/>
                  </a:cubicBezTo>
                  <a:cubicBezTo>
                    <a:pt x="0" y="2244"/>
                    <a:pt x="0" y="2505"/>
                    <a:pt x="0" y="2766"/>
                  </a:cubicBezTo>
                  <a:cubicBezTo>
                    <a:pt x="0" y="3059"/>
                    <a:pt x="261" y="3320"/>
                    <a:pt x="555" y="3581"/>
                  </a:cubicBezTo>
                  <a:cubicBezTo>
                    <a:pt x="946" y="4005"/>
                    <a:pt x="1501" y="4560"/>
                    <a:pt x="2186" y="4690"/>
                  </a:cubicBezTo>
                  <a:cubicBezTo>
                    <a:pt x="2275" y="4712"/>
                    <a:pt x="2368" y="4723"/>
                    <a:pt x="2465" y="4723"/>
                  </a:cubicBezTo>
                  <a:cubicBezTo>
                    <a:pt x="2934" y="4723"/>
                    <a:pt x="3465" y="4465"/>
                    <a:pt x="3817" y="4005"/>
                  </a:cubicBezTo>
                  <a:cubicBezTo>
                    <a:pt x="4339" y="3451"/>
                    <a:pt x="4632" y="2374"/>
                    <a:pt x="4339" y="1559"/>
                  </a:cubicBezTo>
                  <a:cubicBezTo>
                    <a:pt x="3947" y="743"/>
                    <a:pt x="3132" y="58"/>
                    <a:pt x="2316" y="58"/>
                  </a:cubicBezTo>
                  <a:cubicBezTo>
                    <a:pt x="2121" y="58"/>
                    <a:pt x="1939" y="0"/>
                    <a:pt x="1802" y="0"/>
                  </a:cubicBezTo>
                  <a:close/>
                </a:path>
              </a:pathLst>
            </a:custGeom>
            <a:solidFill>
              <a:srgbClr val="EDD59F"/>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3"/>
            <p:cNvSpPr/>
            <p:nvPr/>
          </p:nvSpPr>
          <p:spPr>
            <a:xfrm rot="10503823">
              <a:off x="2367937" y="1492798"/>
              <a:ext cx="126429" cy="114082"/>
            </a:xfrm>
            <a:custGeom>
              <a:avLst/>
              <a:gdLst/>
              <a:ahLst/>
              <a:cxnLst/>
              <a:rect l="l" t="t" r="r" b="b"/>
              <a:pathLst>
                <a:path w="8417" h="7595" extrusionOk="0">
                  <a:moveTo>
                    <a:pt x="4280" y="0"/>
                  </a:moveTo>
                  <a:cubicBezTo>
                    <a:pt x="3335" y="0"/>
                    <a:pt x="2377" y="323"/>
                    <a:pt x="1632" y="907"/>
                  </a:cubicBezTo>
                  <a:cubicBezTo>
                    <a:pt x="653" y="1723"/>
                    <a:pt x="1" y="3093"/>
                    <a:pt x="131" y="4333"/>
                  </a:cubicBezTo>
                  <a:cubicBezTo>
                    <a:pt x="131" y="4724"/>
                    <a:pt x="131" y="5148"/>
                    <a:pt x="262" y="5409"/>
                  </a:cubicBezTo>
                  <a:cubicBezTo>
                    <a:pt x="523" y="5800"/>
                    <a:pt x="816" y="6094"/>
                    <a:pt x="1208" y="6355"/>
                  </a:cubicBezTo>
                  <a:cubicBezTo>
                    <a:pt x="2154" y="7170"/>
                    <a:pt x="3524" y="7595"/>
                    <a:pt x="4731" y="7595"/>
                  </a:cubicBezTo>
                  <a:cubicBezTo>
                    <a:pt x="5024" y="7431"/>
                    <a:pt x="5416" y="7431"/>
                    <a:pt x="5840" y="7301"/>
                  </a:cubicBezTo>
                  <a:cubicBezTo>
                    <a:pt x="7177" y="6909"/>
                    <a:pt x="8417" y="5409"/>
                    <a:pt x="8417" y="3908"/>
                  </a:cubicBezTo>
                  <a:cubicBezTo>
                    <a:pt x="8417" y="2277"/>
                    <a:pt x="7340" y="907"/>
                    <a:pt x="5970" y="386"/>
                  </a:cubicBezTo>
                  <a:cubicBezTo>
                    <a:pt x="5446" y="124"/>
                    <a:pt x="4866" y="0"/>
                    <a:pt x="4280" y="0"/>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3"/>
            <p:cNvSpPr/>
            <p:nvPr/>
          </p:nvSpPr>
          <p:spPr>
            <a:xfrm rot="10503823">
              <a:off x="3564045" y="2410079"/>
              <a:ext cx="124477" cy="114097"/>
            </a:xfrm>
            <a:custGeom>
              <a:avLst/>
              <a:gdLst/>
              <a:ahLst/>
              <a:cxnLst/>
              <a:rect l="l" t="t" r="r" b="b"/>
              <a:pathLst>
                <a:path w="8287" h="7596" extrusionOk="0">
                  <a:moveTo>
                    <a:pt x="4223" y="1"/>
                  </a:moveTo>
                  <a:cubicBezTo>
                    <a:pt x="3285" y="1"/>
                    <a:pt x="2377" y="324"/>
                    <a:pt x="1632" y="908"/>
                  </a:cubicBezTo>
                  <a:cubicBezTo>
                    <a:pt x="686" y="1724"/>
                    <a:pt x="1" y="3094"/>
                    <a:pt x="1" y="4333"/>
                  </a:cubicBezTo>
                  <a:cubicBezTo>
                    <a:pt x="1" y="4725"/>
                    <a:pt x="1" y="5149"/>
                    <a:pt x="262" y="5410"/>
                  </a:cubicBezTo>
                  <a:cubicBezTo>
                    <a:pt x="392" y="5801"/>
                    <a:pt x="686" y="6095"/>
                    <a:pt x="1077" y="6356"/>
                  </a:cubicBezTo>
                  <a:cubicBezTo>
                    <a:pt x="2023" y="7171"/>
                    <a:pt x="3393" y="7595"/>
                    <a:pt x="4633" y="7595"/>
                  </a:cubicBezTo>
                  <a:cubicBezTo>
                    <a:pt x="5024" y="7432"/>
                    <a:pt x="5448" y="7432"/>
                    <a:pt x="5709" y="7302"/>
                  </a:cubicBezTo>
                  <a:cubicBezTo>
                    <a:pt x="7210" y="6910"/>
                    <a:pt x="8286" y="5410"/>
                    <a:pt x="8286" y="3909"/>
                  </a:cubicBezTo>
                  <a:cubicBezTo>
                    <a:pt x="8286" y="2278"/>
                    <a:pt x="7340" y="908"/>
                    <a:pt x="5970" y="386"/>
                  </a:cubicBezTo>
                  <a:cubicBezTo>
                    <a:pt x="5397" y="124"/>
                    <a:pt x="4804" y="1"/>
                    <a:pt x="4223" y="1"/>
                  </a:cubicBezTo>
                  <a:close/>
                </a:path>
              </a:pathLst>
            </a:custGeom>
            <a:solidFill>
              <a:schemeClr val="accent1"/>
            </a:solid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2" name="Google Shape;4532;p33"/>
            <p:cNvGrpSpPr/>
            <p:nvPr/>
          </p:nvGrpSpPr>
          <p:grpSpPr>
            <a:xfrm>
              <a:off x="2250733" y="1585272"/>
              <a:ext cx="1004431" cy="1379754"/>
              <a:chOff x="1082133" y="-119128"/>
              <a:chExt cx="1004431" cy="1379754"/>
            </a:xfrm>
          </p:grpSpPr>
          <p:sp>
            <p:nvSpPr>
              <p:cNvPr id="4533" name="Google Shape;4533;p33"/>
              <p:cNvSpPr/>
              <p:nvPr/>
            </p:nvSpPr>
            <p:spPr>
              <a:xfrm>
                <a:off x="1490766" y="-23805"/>
                <a:ext cx="218541" cy="253553"/>
              </a:xfrm>
              <a:custGeom>
                <a:avLst/>
                <a:gdLst/>
                <a:ahLst/>
                <a:cxnLst/>
                <a:rect l="l" t="t" r="r" b="b"/>
                <a:pathLst>
                  <a:path w="14550" h="16881" extrusionOk="0">
                    <a:moveTo>
                      <a:pt x="1628" y="0"/>
                    </a:moveTo>
                    <a:cubicBezTo>
                      <a:pt x="965" y="0"/>
                      <a:pt x="262" y="436"/>
                      <a:pt x="262" y="994"/>
                    </a:cubicBezTo>
                    <a:cubicBezTo>
                      <a:pt x="131" y="2071"/>
                      <a:pt x="1208" y="3017"/>
                      <a:pt x="1338" y="3963"/>
                    </a:cubicBezTo>
                    <a:cubicBezTo>
                      <a:pt x="1501" y="4778"/>
                      <a:pt x="947" y="5594"/>
                      <a:pt x="523" y="6279"/>
                    </a:cubicBezTo>
                    <a:cubicBezTo>
                      <a:pt x="262" y="6964"/>
                      <a:pt x="1" y="8040"/>
                      <a:pt x="523" y="8595"/>
                    </a:cubicBezTo>
                    <a:cubicBezTo>
                      <a:pt x="947" y="8986"/>
                      <a:pt x="1762" y="8986"/>
                      <a:pt x="2154" y="9410"/>
                    </a:cubicBezTo>
                    <a:cubicBezTo>
                      <a:pt x="2578" y="9802"/>
                      <a:pt x="2578" y="10487"/>
                      <a:pt x="2447" y="10911"/>
                    </a:cubicBezTo>
                    <a:cubicBezTo>
                      <a:pt x="2154" y="11433"/>
                      <a:pt x="1893" y="11987"/>
                      <a:pt x="1762" y="12411"/>
                    </a:cubicBezTo>
                    <a:cubicBezTo>
                      <a:pt x="1208" y="13879"/>
                      <a:pt x="1762" y="15804"/>
                      <a:pt x="2969" y="16750"/>
                    </a:cubicBezTo>
                    <a:cubicBezTo>
                      <a:pt x="3132" y="16750"/>
                      <a:pt x="3132" y="16880"/>
                      <a:pt x="3263" y="16880"/>
                    </a:cubicBezTo>
                    <a:cubicBezTo>
                      <a:pt x="3393" y="16880"/>
                      <a:pt x="3524" y="16750"/>
                      <a:pt x="3654" y="16489"/>
                    </a:cubicBezTo>
                    <a:cubicBezTo>
                      <a:pt x="3948" y="15934"/>
                      <a:pt x="4600" y="15673"/>
                      <a:pt x="5155" y="15673"/>
                    </a:cubicBezTo>
                    <a:cubicBezTo>
                      <a:pt x="4600" y="15249"/>
                      <a:pt x="4894" y="14042"/>
                      <a:pt x="5285" y="13488"/>
                    </a:cubicBezTo>
                    <a:cubicBezTo>
                      <a:pt x="5970" y="12933"/>
                      <a:pt x="6786" y="12542"/>
                      <a:pt x="7340" y="11987"/>
                    </a:cubicBezTo>
                    <a:cubicBezTo>
                      <a:pt x="8025" y="11172"/>
                      <a:pt x="8286" y="9802"/>
                      <a:pt x="9232" y="9410"/>
                    </a:cubicBezTo>
                    <a:cubicBezTo>
                      <a:pt x="10048" y="8986"/>
                      <a:pt x="11124" y="9410"/>
                      <a:pt x="11809" y="8856"/>
                    </a:cubicBezTo>
                    <a:cubicBezTo>
                      <a:pt x="12625" y="8334"/>
                      <a:pt x="12364" y="6964"/>
                      <a:pt x="12755" y="6148"/>
                    </a:cubicBezTo>
                    <a:cubicBezTo>
                      <a:pt x="13049" y="5594"/>
                      <a:pt x="13571" y="5202"/>
                      <a:pt x="13995" y="4778"/>
                    </a:cubicBezTo>
                    <a:cubicBezTo>
                      <a:pt x="14549" y="3963"/>
                      <a:pt x="14386" y="2886"/>
                      <a:pt x="13734" y="2201"/>
                    </a:cubicBezTo>
                    <a:cubicBezTo>
                      <a:pt x="13571" y="2071"/>
                      <a:pt x="13440" y="1940"/>
                      <a:pt x="13179" y="1940"/>
                    </a:cubicBezTo>
                    <a:cubicBezTo>
                      <a:pt x="12918" y="2071"/>
                      <a:pt x="12918" y="2625"/>
                      <a:pt x="12625" y="2886"/>
                    </a:cubicBezTo>
                    <a:cubicBezTo>
                      <a:pt x="12440" y="3177"/>
                      <a:pt x="12167" y="3270"/>
                      <a:pt x="11851" y="3270"/>
                    </a:cubicBezTo>
                    <a:cubicBezTo>
                      <a:pt x="11284" y="3270"/>
                      <a:pt x="10577" y="2969"/>
                      <a:pt x="9993" y="2969"/>
                    </a:cubicBezTo>
                    <a:cubicBezTo>
                      <a:pt x="9697" y="2969"/>
                      <a:pt x="9432" y="3046"/>
                      <a:pt x="9232" y="3278"/>
                    </a:cubicBezTo>
                    <a:cubicBezTo>
                      <a:pt x="8678" y="3832"/>
                      <a:pt x="9232" y="4778"/>
                      <a:pt x="9102" y="5463"/>
                    </a:cubicBezTo>
                    <a:cubicBezTo>
                      <a:pt x="8971" y="6409"/>
                      <a:pt x="7601" y="6833"/>
                      <a:pt x="6525" y="6964"/>
                    </a:cubicBezTo>
                    <a:cubicBezTo>
                      <a:pt x="6248" y="7029"/>
                      <a:pt x="5970" y="7062"/>
                      <a:pt x="5713" y="7062"/>
                    </a:cubicBezTo>
                    <a:cubicBezTo>
                      <a:pt x="5457" y="7062"/>
                      <a:pt x="5220" y="7029"/>
                      <a:pt x="5024" y="6964"/>
                    </a:cubicBezTo>
                    <a:cubicBezTo>
                      <a:pt x="4470" y="6703"/>
                      <a:pt x="4078" y="6148"/>
                      <a:pt x="4209" y="5594"/>
                    </a:cubicBezTo>
                    <a:cubicBezTo>
                      <a:pt x="4339" y="5202"/>
                      <a:pt x="4763" y="5072"/>
                      <a:pt x="4600" y="4517"/>
                    </a:cubicBezTo>
                    <a:cubicBezTo>
                      <a:pt x="4763" y="3963"/>
                      <a:pt x="4078" y="3832"/>
                      <a:pt x="3654" y="3441"/>
                    </a:cubicBezTo>
                    <a:cubicBezTo>
                      <a:pt x="2708" y="2756"/>
                      <a:pt x="3263" y="1125"/>
                      <a:pt x="2447" y="309"/>
                    </a:cubicBezTo>
                    <a:cubicBezTo>
                      <a:pt x="2231" y="93"/>
                      <a:pt x="1934" y="0"/>
                      <a:pt x="1628"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3"/>
              <p:cNvSpPr/>
              <p:nvPr/>
            </p:nvSpPr>
            <p:spPr>
              <a:xfrm>
                <a:off x="1359948" y="-119128"/>
                <a:ext cx="136712" cy="383385"/>
              </a:xfrm>
              <a:custGeom>
                <a:avLst/>
                <a:gdLst/>
                <a:ahLst/>
                <a:cxnLst/>
                <a:rect l="l" t="t" r="r" b="b"/>
                <a:pathLst>
                  <a:path w="9102" h="25525" extrusionOk="0">
                    <a:moveTo>
                      <a:pt x="2186" y="1"/>
                    </a:moveTo>
                    <a:cubicBezTo>
                      <a:pt x="946" y="262"/>
                      <a:pt x="0" y="1762"/>
                      <a:pt x="424" y="2969"/>
                    </a:cubicBezTo>
                    <a:cubicBezTo>
                      <a:pt x="685" y="4209"/>
                      <a:pt x="1892" y="5155"/>
                      <a:pt x="1631" y="6362"/>
                    </a:cubicBezTo>
                    <a:cubicBezTo>
                      <a:pt x="1370" y="7047"/>
                      <a:pt x="555" y="7601"/>
                      <a:pt x="555" y="8417"/>
                    </a:cubicBezTo>
                    <a:cubicBezTo>
                      <a:pt x="685" y="9624"/>
                      <a:pt x="3001" y="9493"/>
                      <a:pt x="3523" y="10602"/>
                    </a:cubicBezTo>
                    <a:cubicBezTo>
                      <a:pt x="4208" y="11940"/>
                      <a:pt x="2316" y="13440"/>
                      <a:pt x="2871" y="14680"/>
                    </a:cubicBezTo>
                    <a:cubicBezTo>
                      <a:pt x="3132" y="15495"/>
                      <a:pt x="3947" y="15626"/>
                      <a:pt x="4632" y="16148"/>
                    </a:cubicBezTo>
                    <a:cubicBezTo>
                      <a:pt x="5448" y="16702"/>
                      <a:pt x="5839" y="18072"/>
                      <a:pt x="5448" y="19018"/>
                    </a:cubicBezTo>
                    <a:cubicBezTo>
                      <a:pt x="5154" y="19573"/>
                      <a:pt x="4763" y="20225"/>
                      <a:pt x="4763" y="20780"/>
                    </a:cubicBezTo>
                    <a:cubicBezTo>
                      <a:pt x="4893" y="21465"/>
                      <a:pt x="5448" y="21856"/>
                      <a:pt x="5970" y="22541"/>
                    </a:cubicBezTo>
                    <a:cubicBezTo>
                      <a:pt x="6524" y="23357"/>
                      <a:pt x="6524" y="24596"/>
                      <a:pt x="6133" y="25412"/>
                    </a:cubicBezTo>
                    <a:cubicBezTo>
                      <a:pt x="6293" y="25489"/>
                      <a:pt x="6468" y="25524"/>
                      <a:pt x="6647" y="25524"/>
                    </a:cubicBezTo>
                    <a:cubicBezTo>
                      <a:pt x="7376" y="25524"/>
                      <a:pt x="8155" y="24932"/>
                      <a:pt x="8155" y="24172"/>
                    </a:cubicBezTo>
                    <a:cubicBezTo>
                      <a:pt x="8286" y="23096"/>
                      <a:pt x="6948" y="22150"/>
                      <a:pt x="7340" y="21041"/>
                    </a:cubicBezTo>
                    <a:cubicBezTo>
                      <a:pt x="7470" y="20225"/>
                      <a:pt x="8579" y="19573"/>
                      <a:pt x="8286" y="18757"/>
                    </a:cubicBezTo>
                    <a:cubicBezTo>
                      <a:pt x="8155" y="18072"/>
                      <a:pt x="7079" y="17779"/>
                      <a:pt x="6524" y="17257"/>
                    </a:cubicBezTo>
                    <a:cubicBezTo>
                      <a:pt x="6133" y="16441"/>
                      <a:pt x="6655" y="15332"/>
                      <a:pt x="7340" y="14680"/>
                    </a:cubicBezTo>
                    <a:cubicBezTo>
                      <a:pt x="8025" y="13995"/>
                      <a:pt x="8840" y="13440"/>
                      <a:pt x="9101" y="12494"/>
                    </a:cubicBezTo>
                    <a:cubicBezTo>
                      <a:pt x="9101" y="11679"/>
                      <a:pt x="8416" y="10733"/>
                      <a:pt x="7601" y="10602"/>
                    </a:cubicBezTo>
                    <a:cubicBezTo>
                      <a:pt x="7209" y="10602"/>
                      <a:pt x="6948" y="10602"/>
                      <a:pt x="6655" y="10439"/>
                    </a:cubicBezTo>
                    <a:cubicBezTo>
                      <a:pt x="5970" y="10048"/>
                      <a:pt x="6394" y="9102"/>
                      <a:pt x="6785" y="8547"/>
                    </a:cubicBezTo>
                    <a:cubicBezTo>
                      <a:pt x="7470" y="7993"/>
                      <a:pt x="8025" y="7471"/>
                      <a:pt x="8025" y="6655"/>
                    </a:cubicBezTo>
                    <a:cubicBezTo>
                      <a:pt x="7764" y="6101"/>
                      <a:pt x="7209" y="5840"/>
                      <a:pt x="6655" y="5840"/>
                    </a:cubicBezTo>
                    <a:cubicBezTo>
                      <a:pt x="6580" y="5815"/>
                      <a:pt x="6499" y="5804"/>
                      <a:pt x="6413" y="5804"/>
                    </a:cubicBezTo>
                    <a:cubicBezTo>
                      <a:pt x="6047" y="5804"/>
                      <a:pt x="5578" y="5995"/>
                      <a:pt x="5024" y="6101"/>
                    </a:cubicBezTo>
                    <a:cubicBezTo>
                      <a:pt x="4763" y="5970"/>
                      <a:pt x="4763" y="5155"/>
                      <a:pt x="5024" y="4731"/>
                    </a:cubicBezTo>
                    <a:cubicBezTo>
                      <a:pt x="5448" y="4339"/>
                      <a:pt x="5709" y="3915"/>
                      <a:pt x="5839" y="3393"/>
                    </a:cubicBezTo>
                    <a:cubicBezTo>
                      <a:pt x="5948" y="2931"/>
                      <a:pt x="5694" y="2377"/>
                      <a:pt x="5360" y="2377"/>
                    </a:cubicBezTo>
                    <a:cubicBezTo>
                      <a:pt x="5294" y="2377"/>
                      <a:pt x="5225" y="2399"/>
                      <a:pt x="5154" y="2447"/>
                    </a:cubicBezTo>
                    <a:cubicBezTo>
                      <a:pt x="4763" y="2447"/>
                      <a:pt x="4632" y="2969"/>
                      <a:pt x="4208" y="3100"/>
                    </a:cubicBezTo>
                    <a:cubicBezTo>
                      <a:pt x="4132" y="3157"/>
                      <a:pt x="4049" y="3182"/>
                      <a:pt x="3964" y="3182"/>
                    </a:cubicBezTo>
                    <a:cubicBezTo>
                      <a:pt x="3616" y="3182"/>
                      <a:pt x="3237" y="2762"/>
                      <a:pt x="3132" y="2447"/>
                    </a:cubicBezTo>
                    <a:cubicBezTo>
                      <a:pt x="3001" y="1893"/>
                      <a:pt x="3132" y="1469"/>
                      <a:pt x="3132" y="947"/>
                    </a:cubicBezTo>
                    <a:cubicBezTo>
                      <a:pt x="3001" y="523"/>
                      <a:pt x="2708" y="1"/>
                      <a:pt x="2186"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3"/>
              <p:cNvSpPr/>
              <p:nvPr/>
            </p:nvSpPr>
            <p:spPr>
              <a:xfrm>
                <a:off x="1145822" y="16302"/>
                <a:ext cx="395897" cy="274686"/>
              </a:xfrm>
              <a:custGeom>
                <a:avLst/>
                <a:gdLst/>
                <a:ahLst/>
                <a:cxnLst/>
                <a:rect l="l" t="t" r="r" b="b"/>
                <a:pathLst>
                  <a:path w="26358" h="18288" extrusionOk="0">
                    <a:moveTo>
                      <a:pt x="7621" y="1"/>
                    </a:moveTo>
                    <a:cubicBezTo>
                      <a:pt x="7357" y="1"/>
                      <a:pt x="7100" y="107"/>
                      <a:pt x="6916" y="347"/>
                    </a:cubicBezTo>
                    <a:cubicBezTo>
                      <a:pt x="5970" y="1293"/>
                      <a:pt x="7862" y="3217"/>
                      <a:pt x="7046" y="4294"/>
                    </a:cubicBezTo>
                    <a:cubicBezTo>
                      <a:pt x="6785" y="4555"/>
                      <a:pt x="6525" y="4555"/>
                      <a:pt x="6100" y="4685"/>
                    </a:cubicBezTo>
                    <a:cubicBezTo>
                      <a:pt x="5285" y="4685"/>
                      <a:pt x="4469" y="4163"/>
                      <a:pt x="3654" y="4033"/>
                    </a:cubicBezTo>
                    <a:cubicBezTo>
                      <a:pt x="3528" y="4014"/>
                      <a:pt x="3402" y="4005"/>
                      <a:pt x="3276" y="4005"/>
                    </a:cubicBezTo>
                    <a:cubicBezTo>
                      <a:pt x="2325" y="4005"/>
                      <a:pt x="1392" y="4535"/>
                      <a:pt x="816" y="5370"/>
                    </a:cubicBezTo>
                    <a:cubicBezTo>
                      <a:pt x="1" y="6479"/>
                      <a:pt x="1" y="7947"/>
                      <a:pt x="392" y="9187"/>
                    </a:cubicBezTo>
                    <a:cubicBezTo>
                      <a:pt x="653" y="9741"/>
                      <a:pt x="947" y="10133"/>
                      <a:pt x="1632" y="10394"/>
                    </a:cubicBezTo>
                    <a:cubicBezTo>
                      <a:pt x="1815" y="10466"/>
                      <a:pt x="1999" y="10499"/>
                      <a:pt x="2182" y="10499"/>
                    </a:cubicBezTo>
                    <a:cubicBezTo>
                      <a:pt x="3068" y="10499"/>
                      <a:pt x="3924" y="9733"/>
                      <a:pt x="4600" y="9056"/>
                    </a:cubicBezTo>
                    <a:cubicBezTo>
                      <a:pt x="5109" y="8547"/>
                      <a:pt x="5925" y="8038"/>
                      <a:pt x="6699" y="8038"/>
                    </a:cubicBezTo>
                    <a:cubicBezTo>
                      <a:pt x="6966" y="8038"/>
                      <a:pt x="7228" y="8099"/>
                      <a:pt x="7470" y="8241"/>
                    </a:cubicBezTo>
                    <a:cubicBezTo>
                      <a:pt x="8286" y="8502"/>
                      <a:pt x="7862" y="9872"/>
                      <a:pt x="7340" y="10557"/>
                    </a:cubicBezTo>
                    <a:cubicBezTo>
                      <a:pt x="7177" y="10818"/>
                      <a:pt x="6916" y="11079"/>
                      <a:pt x="6785" y="11372"/>
                    </a:cubicBezTo>
                    <a:cubicBezTo>
                      <a:pt x="6572" y="11799"/>
                      <a:pt x="6969" y="12421"/>
                      <a:pt x="7495" y="12421"/>
                    </a:cubicBezTo>
                    <a:cubicBezTo>
                      <a:pt x="7612" y="12421"/>
                      <a:pt x="7737" y="12390"/>
                      <a:pt x="7862" y="12318"/>
                    </a:cubicBezTo>
                    <a:lnTo>
                      <a:pt x="8677" y="11894"/>
                    </a:lnTo>
                    <a:cubicBezTo>
                      <a:pt x="8772" y="11836"/>
                      <a:pt x="8872" y="11810"/>
                      <a:pt x="8967" y="11810"/>
                    </a:cubicBezTo>
                    <a:cubicBezTo>
                      <a:pt x="9296" y="11810"/>
                      <a:pt x="9565" y="12120"/>
                      <a:pt x="9362" y="12449"/>
                    </a:cubicBezTo>
                    <a:cubicBezTo>
                      <a:pt x="9362" y="12710"/>
                      <a:pt x="9232" y="13134"/>
                      <a:pt x="8971" y="13264"/>
                    </a:cubicBezTo>
                    <a:cubicBezTo>
                      <a:pt x="8677" y="13525"/>
                      <a:pt x="8416" y="13949"/>
                      <a:pt x="8547" y="14341"/>
                    </a:cubicBezTo>
                    <a:cubicBezTo>
                      <a:pt x="8642" y="14743"/>
                      <a:pt x="8865" y="14892"/>
                      <a:pt x="9138" y="14892"/>
                    </a:cubicBezTo>
                    <a:cubicBezTo>
                      <a:pt x="9617" y="14892"/>
                      <a:pt x="10249" y="14433"/>
                      <a:pt x="10602" y="14080"/>
                    </a:cubicBezTo>
                    <a:cubicBezTo>
                      <a:pt x="10817" y="13730"/>
                      <a:pt x="11232" y="13491"/>
                      <a:pt x="11590" y="13491"/>
                    </a:cubicBezTo>
                    <a:cubicBezTo>
                      <a:pt x="11666" y="13491"/>
                      <a:pt x="11740" y="13502"/>
                      <a:pt x="11809" y="13525"/>
                    </a:cubicBezTo>
                    <a:cubicBezTo>
                      <a:pt x="12363" y="13949"/>
                      <a:pt x="12233" y="14765"/>
                      <a:pt x="12363" y="15287"/>
                    </a:cubicBezTo>
                    <a:cubicBezTo>
                      <a:pt x="12755" y="16102"/>
                      <a:pt x="13994" y="16396"/>
                      <a:pt x="14940" y="16396"/>
                    </a:cubicBezTo>
                    <a:cubicBezTo>
                      <a:pt x="15886" y="16526"/>
                      <a:pt x="17256" y="17342"/>
                      <a:pt x="17126" y="18288"/>
                    </a:cubicBezTo>
                    <a:cubicBezTo>
                      <a:pt x="17778" y="17733"/>
                      <a:pt x="18594" y="17342"/>
                      <a:pt x="19279" y="17211"/>
                    </a:cubicBezTo>
                    <a:cubicBezTo>
                      <a:pt x="18757" y="16526"/>
                      <a:pt x="19572" y="15711"/>
                      <a:pt x="20388" y="15711"/>
                    </a:cubicBezTo>
                    <a:cubicBezTo>
                      <a:pt x="21210" y="15711"/>
                      <a:pt x="21956" y="16110"/>
                      <a:pt x="22684" y="16110"/>
                    </a:cubicBezTo>
                    <a:cubicBezTo>
                      <a:pt x="22909" y="16110"/>
                      <a:pt x="23133" y="16072"/>
                      <a:pt x="23356" y="15972"/>
                    </a:cubicBezTo>
                    <a:cubicBezTo>
                      <a:pt x="23911" y="15711"/>
                      <a:pt x="24302" y="15287"/>
                      <a:pt x="24041" y="14765"/>
                    </a:cubicBezTo>
                    <a:cubicBezTo>
                      <a:pt x="23911" y="14080"/>
                      <a:pt x="22834" y="14341"/>
                      <a:pt x="22834" y="13395"/>
                    </a:cubicBezTo>
                    <a:cubicBezTo>
                      <a:pt x="22671" y="13003"/>
                      <a:pt x="22965" y="12710"/>
                      <a:pt x="23095" y="12449"/>
                    </a:cubicBezTo>
                    <a:cubicBezTo>
                      <a:pt x="23780" y="11764"/>
                      <a:pt x="24857" y="11633"/>
                      <a:pt x="25411" y="11209"/>
                    </a:cubicBezTo>
                    <a:cubicBezTo>
                      <a:pt x="26096" y="10687"/>
                      <a:pt x="26357" y="9741"/>
                      <a:pt x="25933" y="9056"/>
                    </a:cubicBezTo>
                    <a:cubicBezTo>
                      <a:pt x="25803" y="8632"/>
                      <a:pt x="25411" y="8502"/>
                      <a:pt x="24987" y="8502"/>
                    </a:cubicBezTo>
                    <a:cubicBezTo>
                      <a:pt x="24929" y="8497"/>
                      <a:pt x="24874" y="8495"/>
                      <a:pt x="24822" y="8495"/>
                    </a:cubicBezTo>
                    <a:cubicBezTo>
                      <a:pt x="23403" y="8495"/>
                      <a:pt x="24012" y="10148"/>
                      <a:pt x="23226" y="10557"/>
                    </a:cubicBezTo>
                    <a:cubicBezTo>
                      <a:pt x="23142" y="10596"/>
                      <a:pt x="23059" y="10614"/>
                      <a:pt x="22978" y="10614"/>
                    </a:cubicBezTo>
                    <a:cubicBezTo>
                      <a:pt x="22523" y="10614"/>
                      <a:pt x="22130" y="10049"/>
                      <a:pt x="22019" y="9578"/>
                    </a:cubicBezTo>
                    <a:cubicBezTo>
                      <a:pt x="21725" y="8926"/>
                      <a:pt x="21725" y="8241"/>
                      <a:pt x="21040" y="8110"/>
                    </a:cubicBezTo>
                    <a:cubicBezTo>
                      <a:pt x="20988" y="8101"/>
                      <a:pt x="20937" y="8097"/>
                      <a:pt x="20887" y="8097"/>
                    </a:cubicBezTo>
                    <a:cubicBezTo>
                      <a:pt x="20040" y="8097"/>
                      <a:pt x="19609" y="9355"/>
                      <a:pt x="20225" y="10002"/>
                    </a:cubicBezTo>
                    <a:cubicBezTo>
                      <a:pt x="20518" y="10263"/>
                      <a:pt x="20910" y="10394"/>
                      <a:pt x="21203" y="10557"/>
                    </a:cubicBezTo>
                    <a:cubicBezTo>
                      <a:pt x="21856" y="11372"/>
                      <a:pt x="21203" y="12710"/>
                      <a:pt x="20225" y="13264"/>
                    </a:cubicBezTo>
                    <a:cubicBezTo>
                      <a:pt x="19898" y="13487"/>
                      <a:pt x="19487" y="13620"/>
                      <a:pt x="19094" y="13620"/>
                    </a:cubicBezTo>
                    <a:cubicBezTo>
                      <a:pt x="18505" y="13620"/>
                      <a:pt x="17954" y="13322"/>
                      <a:pt x="17778" y="12579"/>
                    </a:cubicBezTo>
                    <a:cubicBezTo>
                      <a:pt x="17778" y="12188"/>
                      <a:pt x="17941" y="11764"/>
                      <a:pt x="18202" y="11503"/>
                    </a:cubicBezTo>
                    <a:cubicBezTo>
                      <a:pt x="18645" y="10748"/>
                      <a:pt x="18027" y="9971"/>
                      <a:pt x="17279" y="9971"/>
                    </a:cubicBezTo>
                    <a:cubicBezTo>
                      <a:pt x="17090" y="9971"/>
                      <a:pt x="16893" y="10021"/>
                      <a:pt x="16702" y="10133"/>
                    </a:cubicBezTo>
                    <a:lnTo>
                      <a:pt x="15201" y="11079"/>
                    </a:lnTo>
                    <a:cubicBezTo>
                      <a:pt x="15029" y="11196"/>
                      <a:pt x="14857" y="11246"/>
                      <a:pt x="14697" y="11246"/>
                    </a:cubicBezTo>
                    <a:cubicBezTo>
                      <a:pt x="14097" y="11246"/>
                      <a:pt x="13660" y="10543"/>
                      <a:pt x="13994" y="10002"/>
                    </a:cubicBezTo>
                    <a:cubicBezTo>
                      <a:pt x="14125" y="9872"/>
                      <a:pt x="14255" y="9741"/>
                      <a:pt x="14255" y="9578"/>
                    </a:cubicBezTo>
                    <a:cubicBezTo>
                      <a:pt x="14940" y="9056"/>
                      <a:pt x="15756" y="8371"/>
                      <a:pt x="15625" y="7556"/>
                    </a:cubicBezTo>
                    <a:cubicBezTo>
                      <a:pt x="15625" y="7425"/>
                      <a:pt x="15625" y="7132"/>
                      <a:pt x="15495" y="7001"/>
                    </a:cubicBezTo>
                    <a:cubicBezTo>
                      <a:pt x="15414" y="6929"/>
                      <a:pt x="15315" y="6897"/>
                      <a:pt x="15206" y="6897"/>
                    </a:cubicBezTo>
                    <a:cubicBezTo>
                      <a:pt x="14920" y="6897"/>
                      <a:pt x="14562" y="7118"/>
                      <a:pt x="14255" y="7425"/>
                    </a:cubicBezTo>
                    <a:lnTo>
                      <a:pt x="12755" y="8763"/>
                    </a:lnTo>
                    <a:cubicBezTo>
                      <a:pt x="12644" y="8943"/>
                      <a:pt x="12480" y="9023"/>
                      <a:pt x="12318" y="9023"/>
                    </a:cubicBezTo>
                    <a:cubicBezTo>
                      <a:pt x="12099" y="9023"/>
                      <a:pt x="11884" y="8876"/>
                      <a:pt x="11809" y="8632"/>
                    </a:cubicBezTo>
                    <a:cubicBezTo>
                      <a:pt x="11548" y="8110"/>
                      <a:pt x="11678" y="7425"/>
                      <a:pt x="12070" y="7001"/>
                    </a:cubicBezTo>
                    <a:cubicBezTo>
                      <a:pt x="12624" y="5925"/>
                      <a:pt x="13701" y="5240"/>
                      <a:pt x="13701" y="4033"/>
                    </a:cubicBezTo>
                    <a:cubicBezTo>
                      <a:pt x="13701" y="3478"/>
                      <a:pt x="13440" y="2924"/>
                      <a:pt x="12755" y="2663"/>
                    </a:cubicBezTo>
                    <a:cubicBezTo>
                      <a:pt x="12678" y="2646"/>
                      <a:pt x="12605" y="2638"/>
                      <a:pt x="12534" y="2638"/>
                    </a:cubicBezTo>
                    <a:cubicBezTo>
                      <a:pt x="11493" y="2638"/>
                      <a:pt x="11072" y="4354"/>
                      <a:pt x="10308" y="5240"/>
                    </a:cubicBezTo>
                    <a:cubicBezTo>
                      <a:pt x="10199" y="5313"/>
                      <a:pt x="10067" y="5345"/>
                      <a:pt x="9930" y="5345"/>
                    </a:cubicBezTo>
                    <a:cubicBezTo>
                      <a:pt x="9578" y="5345"/>
                      <a:pt x="9196" y="5130"/>
                      <a:pt x="9101" y="4848"/>
                    </a:cubicBezTo>
                    <a:cubicBezTo>
                      <a:pt x="8971" y="4294"/>
                      <a:pt x="8971" y="3739"/>
                      <a:pt x="9101" y="3348"/>
                    </a:cubicBezTo>
                    <a:cubicBezTo>
                      <a:pt x="9101" y="2402"/>
                      <a:pt x="9232" y="1162"/>
                      <a:pt x="8547" y="477"/>
                    </a:cubicBezTo>
                    <a:cubicBezTo>
                      <a:pt x="8325" y="182"/>
                      <a:pt x="7967" y="1"/>
                      <a:pt x="7621"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3"/>
              <p:cNvSpPr/>
              <p:nvPr/>
            </p:nvSpPr>
            <p:spPr>
              <a:xfrm>
                <a:off x="1476556" y="190246"/>
                <a:ext cx="610007" cy="775227"/>
              </a:xfrm>
              <a:custGeom>
                <a:avLst/>
                <a:gdLst/>
                <a:ahLst/>
                <a:cxnLst/>
                <a:rect l="l" t="t" r="r" b="b"/>
                <a:pathLst>
                  <a:path w="40613" h="51613" extrusionOk="0">
                    <a:moveTo>
                      <a:pt x="6429" y="1"/>
                    </a:moveTo>
                    <a:cubicBezTo>
                      <a:pt x="5383" y="1"/>
                      <a:pt x="4344" y="229"/>
                      <a:pt x="3393" y="738"/>
                    </a:cubicBezTo>
                    <a:cubicBezTo>
                      <a:pt x="947" y="2076"/>
                      <a:pt x="1" y="5501"/>
                      <a:pt x="523" y="8339"/>
                    </a:cubicBezTo>
                    <a:cubicBezTo>
                      <a:pt x="947" y="11209"/>
                      <a:pt x="2708" y="13917"/>
                      <a:pt x="4470" y="16102"/>
                    </a:cubicBezTo>
                    <a:cubicBezTo>
                      <a:pt x="9493" y="23018"/>
                      <a:pt x="15071" y="29542"/>
                      <a:pt x="20519" y="36066"/>
                    </a:cubicBezTo>
                    <a:cubicBezTo>
                      <a:pt x="25412" y="41513"/>
                      <a:pt x="30174" y="47091"/>
                      <a:pt x="36405" y="50745"/>
                    </a:cubicBezTo>
                    <a:cubicBezTo>
                      <a:pt x="37045" y="51208"/>
                      <a:pt x="37940" y="51612"/>
                      <a:pt x="38704" y="51612"/>
                    </a:cubicBezTo>
                    <a:cubicBezTo>
                      <a:pt x="39068" y="51612"/>
                      <a:pt x="39403" y="51520"/>
                      <a:pt x="39666" y="51299"/>
                    </a:cubicBezTo>
                    <a:cubicBezTo>
                      <a:pt x="40612" y="50353"/>
                      <a:pt x="40351" y="48853"/>
                      <a:pt x="39797" y="47613"/>
                    </a:cubicBezTo>
                    <a:cubicBezTo>
                      <a:pt x="33567" y="33065"/>
                      <a:pt x="25542" y="19364"/>
                      <a:pt x="16017" y="6577"/>
                    </a:cubicBezTo>
                    <a:cubicBezTo>
                      <a:pt x="14517" y="4685"/>
                      <a:pt x="12886" y="2630"/>
                      <a:pt x="10733" y="1260"/>
                    </a:cubicBezTo>
                    <a:cubicBezTo>
                      <a:pt x="9445" y="472"/>
                      <a:pt x="7930" y="1"/>
                      <a:pt x="6429"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3"/>
              <p:cNvSpPr/>
              <p:nvPr/>
            </p:nvSpPr>
            <p:spPr>
              <a:xfrm>
                <a:off x="1572105" y="301282"/>
                <a:ext cx="98006" cy="73508"/>
              </a:xfrm>
              <a:custGeom>
                <a:avLst/>
                <a:gdLst/>
                <a:ahLst/>
                <a:cxnLst/>
                <a:rect l="l" t="t" r="r" b="b"/>
                <a:pathLst>
                  <a:path w="6525" h="4894" extrusionOk="0">
                    <a:moveTo>
                      <a:pt x="6525" y="1"/>
                    </a:moveTo>
                    <a:lnTo>
                      <a:pt x="6525" y="1"/>
                    </a:lnTo>
                    <a:cubicBezTo>
                      <a:pt x="4241" y="1501"/>
                      <a:pt x="2056" y="3132"/>
                      <a:pt x="1" y="4894"/>
                    </a:cubicBezTo>
                    <a:lnTo>
                      <a:pt x="6525"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3"/>
              <p:cNvSpPr/>
              <p:nvPr/>
            </p:nvSpPr>
            <p:spPr>
              <a:xfrm>
                <a:off x="1700971" y="395358"/>
                <a:ext cx="45090" cy="30400"/>
              </a:xfrm>
              <a:custGeom>
                <a:avLst/>
                <a:gdLst/>
                <a:ahLst/>
                <a:cxnLst/>
                <a:rect l="l" t="t" r="r" b="b"/>
                <a:pathLst>
                  <a:path w="3002" h="2024" extrusionOk="0">
                    <a:moveTo>
                      <a:pt x="3002" y="1"/>
                    </a:moveTo>
                    <a:lnTo>
                      <a:pt x="3002" y="1"/>
                    </a:lnTo>
                    <a:cubicBezTo>
                      <a:pt x="1893" y="523"/>
                      <a:pt x="816" y="1208"/>
                      <a:pt x="1" y="2023"/>
                    </a:cubicBezTo>
                    <a:lnTo>
                      <a:pt x="3002"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3"/>
              <p:cNvSpPr/>
              <p:nvPr/>
            </p:nvSpPr>
            <p:spPr>
              <a:xfrm>
                <a:off x="1782806" y="554612"/>
                <a:ext cx="75460" cy="50963"/>
              </a:xfrm>
              <a:custGeom>
                <a:avLst/>
                <a:gdLst/>
                <a:ahLst/>
                <a:cxnLst/>
                <a:rect l="l" t="t" r="r" b="b"/>
                <a:pathLst>
                  <a:path w="5024" h="3393" extrusionOk="0">
                    <a:moveTo>
                      <a:pt x="5024" y="0"/>
                    </a:moveTo>
                    <a:cubicBezTo>
                      <a:pt x="4730" y="0"/>
                      <a:pt x="4600" y="131"/>
                      <a:pt x="4339" y="261"/>
                    </a:cubicBezTo>
                    <a:cubicBezTo>
                      <a:pt x="2708" y="1077"/>
                      <a:pt x="1338" y="2284"/>
                      <a:pt x="0" y="3393"/>
                    </a:cubicBezTo>
                    <a:lnTo>
                      <a:pt x="5024"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3"/>
              <p:cNvSpPr/>
              <p:nvPr/>
            </p:nvSpPr>
            <p:spPr>
              <a:xfrm>
                <a:off x="1874434" y="660450"/>
                <a:ext cx="47043" cy="34801"/>
              </a:xfrm>
              <a:custGeom>
                <a:avLst/>
                <a:gdLst/>
                <a:ahLst/>
                <a:cxnLst/>
                <a:rect l="l" t="t" r="r" b="b"/>
                <a:pathLst>
                  <a:path w="3132" h="2317" extrusionOk="0">
                    <a:moveTo>
                      <a:pt x="3132" y="0"/>
                    </a:moveTo>
                    <a:lnTo>
                      <a:pt x="1566" y="1158"/>
                    </a:lnTo>
                    <a:cubicBezTo>
                      <a:pt x="2080" y="783"/>
                      <a:pt x="2593" y="408"/>
                      <a:pt x="3132" y="0"/>
                    </a:cubicBezTo>
                    <a:close/>
                    <a:moveTo>
                      <a:pt x="1566" y="1158"/>
                    </a:moveTo>
                    <a:cubicBezTo>
                      <a:pt x="1052" y="1533"/>
                      <a:pt x="538" y="1908"/>
                      <a:pt x="0" y="2316"/>
                    </a:cubicBezTo>
                    <a:lnTo>
                      <a:pt x="1566" y="1158"/>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3"/>
              <p:cNvSpPr/>
              <p:nvPr/>
            </p:nvSpPr>
            <p:spPr>
              <a:xfrm>
                <a:off x="1951853" y="801558"/>
                <a:ext cx="30881" cy="22560"/>
              </a:xfrm>
              <a:custGeom>
                <a:avLst/>
                <a:gdLst/>
                <a:ahLst/>
                <a:cxnLst/>
                <a:rect l="l" t="t" r="r" b="b"/>
                <a:pathLst>
                  <a:path w="2056" h="1502" extrusionOk="0">
                    <a:moveTo>
                      <a:pt x="2055" y="1"/>
                    </a:moveTo>
                    <a:lnTo>
                      <a:pt x="2055" y="1"/>
                    </a:lnTo>
                    <a:cubicBezTo>
                      <a:pt x="1370" y="392"/>
                      <a:pt x="685" y="947"/>
                      <a:pt x="0" y="1501"/>
                    </a:cubicBezTo>
                    <a:lnTo>
                      <a:pt x="2055"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3"/>
              <p:cNvSpPr/>
              <p:nvPr/>
            </p:nvSpPr>
            <p:spPr>
              <a:xfrm>
                <a:off x="1831805" y="664852"/>
                <a:ext cx="28433" cy="16192"/>
              </a:xfrm>
              <a:custGeom>
                <a:avLst/>
                <a:gdLst/>
                <a:ahLst/>
                <a:cxnLst/>
                <a:rect l="l" t="t" r="r" b="b"/>
                <a:pathLst>
                  <a:path w="1893" h="1078" extrusionOk="0">
                    <a:moveTo>
                      <a:pt x="1892" y="1"/>
                    </a:moveTo>
                    <a:lnTo>
                      <a:pt x="1892" y="1"/>
                    </a:lnTo>
                    <a:cubicBezTo>
                      <a:pt x="1207" y="262"/>
                      <a:pt x="522" y="523"/>
                      <a:pt x="0" y="1077"/>
                    </a:cubicBezTo>
                    <a:lnTo>
                      <a:pt x="1892"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33"/>
              <p:cNvSpPr/>
              <p:nvPr/>
            </p:nvSpPr>
            <p:spPr>
              <a:xfrm>
                <a:off x="1788679" y="535986"/>
                <a:ext cx="30881" cy="24513"/>
              </a:xfrm>
              <a:custGeom>
                <a:avLst/>
                <a:gdLst/>
                <a:ahLst/>
                <a:cxnLst/>
                <a:rect l="l" t="t" r="r" b="b"/>
                <a:pathLst>
                  <a:path w="2056" h="1632" extrusionOk="0">
                    <a:moveTo>
                      <a:pt x="2056" y="1"/>
                    </a:moveTo>
                    <a:lnTo>
                      <a:pt x="2056" y="1"/>
                    </a:lnTo>
                    <a:cubicBezTo>
                      <a:pt x="1371" y="425"/>
                      <a:pt x="686" y="947"/>
                      <a:pt x="1" y="1632"/>
                    </a:cubicBezTo>
                    <a:lnTo>
                      <a:pt x="2056"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33"/>
              <p:cNvSpPr/>
              <p:nvPr/>
            </p:nvSpPr>
            <p:spPr>
              <a:xfrm>
                <a:off x="1954301" y="762849"/>
                <a:ext cx="20097" cy="14224"/>
              </a:xfrm>
              <a:custGeom>
                <a:avLst/>
                <a:gdLst/>
                <a:ahLst/>
                <a:cxnLst/>
                <a:rect l="l" t="t" r="r" b="b"/>
                <a:pathLst>
                  <a:path w="1338" h="947" extrusionOk="0">
                    <a:moveTo>
                      <a:pt x="1338" y="1"/>
                    </a:moveTo>
                    <a:lnTo>
                      <a:pt x="527" y="574"/>
                    </a:lnTo>
                    <a:lnTo>
                      <a:pt x="527" y="574"/>
                    </a:lnTo>
                    <a:cubicBezTo>
                      <a:pt x="773" y="405"/>
                      <a:pt x="1039" y="224"/>
                      <a:pt x="1338" y="1"/>
                    </a:cubicBezTo>
                    <a:close/>
                    <a:moveTo>
                      <a:pt x="527" y="574"/>
                    </a:moveTo>
                    <a:cubicBezTo>
                      <a:pt x="342" y="701"/>
                      <a:pt x="168" y="821"/>
                      <a:pt x="0" y="947"/>
                    </a:cubicBezTo>
                    <a:lnTo>
                      <a:pt x="527" y="574"/>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3"/>
              <p:cNvSpPr/>
              <p:nvPr/>
            </p:nvSpPr>
            <p:spPr>
              <a:xfrm>
                <a:off x="1611310" y="338038"/>
                <a:ext cx="101926" cy="67139"/>
              </a:xfrm>
              <a:custGeom>
                <a:avLst/>
                <a:gdLst/>
                <a:ahLst/>
                <a:cxnLst/>
                <a:rect l="l" t="t" r="r" b="b"/>
                <a:pathLst>
                  <a:path w="6786" h="4470" extrusionOk="0">
                    <a:moveTo>
                      <a:pt x="6785" y="0"/>
                    </a:moveTo>
                    <a:lnTo>
                      <a:pt x="6785" y="0"/>
                    </a:lnTo>
                    <a:cubicBezTo>
                      <a:pt x="4339" y="946"/>
                      <a:pt x="2153" y="2708"/>
                      <a:pt x="0" y="4469"/>
                    </a:cubicBezTo>
                    <a:lnTo>
                      <a:pt x="6785"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3"/>
              <p:cNvSpPr/>
              <p:nvPr/>
            </p:nvSpPr>
            <p:spPr>
              <a:xfrm>
                <a:off x="1541733" y="311571"/>
                <a:ext cx="67139" cy="49010"/>
              </a:xfrm>
              <a:custGeom>
                <a:avLst/>
                <a:gdLst/>
                <a:ahLst/>
                <a:cxnLst/>
                <a:rect l="l" t="t" r="r" b="b"/>
                <a:pathLst>
                  <a:path w="4470" h="3263" extrusionOk="0">
                    <a:moveTo>
                      <a:pt x="4469" y="1"/>
                    </a:moveTo>
                    <a:cubicBezTo>
                      <a:pt x="2838" y="816"/>
                      <a:pt x="1207" y="2023"/>
                      <a:pt x="0" y="3263"/>
                    </a:cubicBezTo>
                    <a:lnTo>
                      <a:pt x="4469"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3"/>
              <p:cNvSpPr/>
              <p:nvPr/>
            </p:nvSpPr>
            <p:spPr>
              <a:xfrm>
                <a:off x="1337401" y="282595"/>
                <a:ext cx="253327" cy="929753"/>
              </a:xfrm>
              <a:custGeom>
                <a:avLst/>
                <a:gdLst/>
                <a:ahLst/>
                <a:cxnLst/>
                <a:rect l="l" t="t" r="r" b="b"/>
                <a:pathLst>
                  <a:path w="16866" h="61901" extrusionOk="0">
                    <a:moveTo>
                      <a:pt x="7404" y="0"/>
                    </a:moveTo>
                    <a:cubicBezTo>
                      <a:pt x="4508" y="0"/>
                      <a:pt x="2159" y="2391"/>
                      <a:pt x="1110" y="5061"/>
                    </a:cubicBezTo>
                    <a:cubicBezTo>
                      <a:pt x="1" y="7899"/>
                      <a:pt x="131" y="10770"/>
                      <a:pt x="425" y="13738"/>
                    </a:cubicBezTo>
                    <a:cubicBezTo>
                      <a:pt x="1240" y="22317"/>
                      <a:pt x="2578" y="30733"/>
                      <a:pt x="4078" y="39149"/>
                    </a:cubicBezTo>
                    <a:cubicBezTo>
                      <a:pt x="5318" y="46228"/>
                      <a:pt x="6525" y="53567"/>
                      <a:pt x="9917" y="59961"/>
                    </a:cubicBezTo>
                    <a:cubicBezTo>
                      <a:pt x="10410" y="60918"/>
                      <a:pt x="11213" y="61900"/>
                      <a:pt x="12164" y="61900"/>
                    </a:cubicBezTo>
                    <a:cubicBezTo>
                      <a:pt x="12283" y="61900"/>
                      <a:pt x="12404" y="61885"/>
                      <a:pt x="12527" y="61852"/>
                    </a:cubicBezTo>
                    <a:cubicBezTo>
                      <a:pt x="13734" y="61722"/>
                      <a:pt x="14288" y="60221"/>
                      <a:pt x="14549" y="58884"/>
                    </a:cubicBezTo>
                    <a:cubicBezTo>
                      <a:pt x="16735" y="43227"/>
                      <a:pt x="16865" y="27341"/>
                      <a:pt x="15234" y="11585"/>
                    </a:cubicBezTo>
                    <a:cubicBezTo>
                      <a:pt x="14973" y="8976"/>
                      <a:pt x="14810" y="6399"/>
                      <a:pt x="13603" y="4246"/>
                    </a:cubicBezTo>
                    <a:cubicBezTo>
                      <a:pt x="12364" y="1930"/>
                      <a:pt x="10211" y="168"/>
                      <a:pt x="7634" y="5"/>
                    </a:cubicBezTo>
                    <a:cubicBezTo>
                      <a:pt x="7557" y="2"/>
                      <a:pt x="7481" y="0"/>
                      <a:pt x="7404"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3"/>
              <p:cNvSpPr/>
              <p:nvPr/>
            </p:nvSpPr>
            <p:spPr>
              <a:xfrm>
                <a:off x="1380527" y="530113"/>
                <a:ext cx="124456" cy="14224"/>
              </a:xfrm>
              <a:custGeom>
                <a:avLst/>
                <a:gdLst/>
                <a:ahLst/>
                <a:cxnLst/>
                <a:rect l="l" t="t" r="r" b="b"/>
                <a:pathLst>
                  <a:path w="8286" h="947" extrusionOk="0">
                    <a:moveTo>
                      <a:pt x="8286" y="0"/>
                    </a:moveTo>
                    <a:cubicBezTo>
                      <a:pt x="5415" y="131"/>
                      <a:pt x="2838" y="392"/>
                      <a:pt x="0" y="946"/>
                    </a:cubicBezTo>
                    <a:lnTo>
                      <a:pt x="8286"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3"/>
              <p:cNvSpPr/>
              <p:nvPr/>
            </p:nvSpPr>
            <p:spPr>
              <a:xfrm>
                <a:off x="1484397" y="558532"/>
                <a:ext cx="53426" cy="3935"/>
              </a:xfrm>
              <a:custGeom>
                <a:avLst/>
                <a:gdLst/>
                <a:ahLst/>
                <a:cxnLst/>
                <a:rect l="l" t="t" r="r" b="b"/>
                <a:pathLst>
                  <a:path w="3557" h="262" extrusionOk="0">
                    <a:moveTo>
                      <a:pt x="3556" y="0"/>
                    </a:moveTo>
                    <a:lnTo>
                      <a:pt x="1779" y="131"/>
                    </a:lnTo>
                    <a:lnTo>
                      <a:pt x="1779" y="131"/>
                    </a:lnTo>
                    <a:cubicBezTo>
                      <a:pt x="2390" y="98"/>
                      <a:pt x="3002" y="65"/>
                      <a:pt x="3556" y="0"/>
                    </a:cubicBezTo>
                    <a:close/>
                    <a:moveTo>
                      <a:pt x="1779" y="131"/>
                    </a:moveTo>
                    <a:lnTo>
                      <a:pt x="1779" y="131"/>
                    </a:lnTo>
                    <a:cubicBezTo>
                      <a:pt x="1167" y="163"/>
                      <a:pt x="555" y="196"/>
                      <a:pt x="1" y="261"/>
                    </a:cubicBezTo>
                    <a:lnTo>
                      <a:pt x="1779" y="13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3"/>
              <p:cNvSpPr/>
              <p:nvPr/>
            </p:nvSpPr>
            <p:spPr>
              <a:xfrm>
                <a:off x="1435399" y="692746"/>
                <a:ext cx="92133" cy="6429"/>
              </a:xfrm>
              <a:custGeom>
                <a:avLst/>
                <a:gdLst/>
                <a:ahLst/>
                <a:cxnLst/>
                <a:rect l="l" t="t" r="r" b="b"/>
                <a:pathLst>
                  <a:path w="6134" h="428" extrusionOk="0">
                    <a:moveTo>
                      <a:pt x="4345" y="1"/>
                    </a:moveTo>
                    <a:cubicBezTo>
                      <a:pt x="2899" y="1"/>
                      <a:pt x="1439" y="214"/>
                      <a:pt x="1" y="427"/>
                    </a:cubicBezTo>
                    <a:lnTo>
                      <a:pt x="6133" y="36"/>
                    </a:lnTo>
                    <a:lnTo>
                      <a:pt x="5318" y="36"/>
                    </a:lnTo>
                    <a:cubicBezTo>
                      <a:pt x="4995" y="12"/>
                      <a:pt x="4670" y="1"/>
                      <a:pt x="4345"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3"/>
              <p:cNvSpPr/>
              <p:nvPr/>
            </p:nvSpPr>
            <p:spPr>
              <a:xfrm>
                <a:off x="1492734" y="878977"/>
                <a:ext cx="59299" cy="6383"/>
              </a:xfrm>
              <a:custGeom>
                <a:avLst/>
                <a:gdLst/>
                <a:ahLst/>
                <a:cxnLst/>
                <a:rect l="l" t="t" r="r" b="b"/>
                <a:pathLst>
                  <a:path w="3948" h="425" extrusionOk="0">
                    <a:moveTo>
                      <a:pt x="3947" y="1"/>
                    </a:moveTo>
                    <a:cubicBezTo>
                      <a:pt x="2577" y="1"/>
                      <a:pt x="1207" y="131"/>
                      <a:pt x="0" y="425"/>
                    </a:cubicBezTo>
                    <a:lnTo>
                      <a:pt x="3947"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33"/>
              <p:cNvSpPr/>
              <p:nvPr/>
            </p:nvSpPr>
            <p:spPr>
              <a:xfrm>
                <a:off x="1464314" y="849085"/>
                <a:ext cx="32353" cy="1487"/>
              </a:xfrm>
              <a:custGeom>
                <a:avLst/>
                <a:gdLst/>
                <a:ahLst/>
                <a:cxnLst/>
                <a:rect l="l" t="t" r="r" b="b"/>
                <a:pathLst>
                  <a:path w="2154" h="99" extrusionOk="0">
                    <a:moveTo>
                      <a:pt x="1065" y="1"/>
                    </a:moveTo>
                    <a:cubicBezTo>
                      <a:pt x="694" y="1"/>
                      <a:pt x="327" y="33"/>
                      <a:pt x="0" y="99"/>
                    </a:cubicBezTo>
                    <a:lnTo>
                      <a:pt x="2153" y="99"/>
                    </a:lnTo>
                    <a:cubicBezTo>
                      <a:pt x="1811" y="33"/>
                      <a:pt x="1436" y="1"/>
                      <a:pt x="1065" y="1"/>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3"/>
              <p:cNvSpPr/>
              <p:nvPr/>
            </p:nvSpPr>
            <p:spPr>
              <a:xfrm>
                <a:off x="1490766" y="719739"/>
                <a:ext cx="36769" cy="3935"/>
              </a:xfrm>
              <a:custGeom>
                <a:avLst/>
                <a:gdLst/>
                <a:ahLst/>
                <a:cxnLst/>
                <a:rect l="l" t="t" r="r" b="b"/>
                <a:pathLst>
                  <a:path w="2448" h="262" extrusionOk="0">
                    <a:moveTo>
                      <a:pt x="2447" y="0"/>
                    </a:moveTo>
                    <a:cubicBezTo>
                      <a:pt x="1632" y="0"/>
                      <a:pt x="816" y="131"/>
                      <a:pt x="1" y="261"/>
                    </a:cubicBezTo>
                    <a:lnTo>
                      <a:pt x="2447"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3"/>
              <p:cNvSpPr/>
              <p:nvPr/>
            </p:nvSpPr>
            <p:spPr>
              <a:xfrm>
                <a:off x="1408946" y="754062"/>
                <a:ext cx="124456" cy="8802"/>
              </a:xfrm>
              <a:custGeom>
                <a:avLst/>
                <a:gdLst/>
                <a:ahLst/>
                <a:cxnLst/>
                <a:rect l="l" t="t" r="r" b="b"/>
                <a:pathLst>
                  <a:path w="8286" h="586" extrusionOk="0">
                    <a:moveTo>
                      <a:pt x="5894" y="0"/>
                    </a:moveTo>
                    <a:cubicBezTo>
                      <a:pt x="3925" y="0"/>
                      <a:pt x="1922" y="285"/>
                      <a:pt x="0" y="586"/>
                    </a:cubicBezTo>
                    <a:lnTo>
                      <a:pt x="8286" y="162"/>
                    </a:lnTo>
                    <a:cubicBezTo>
                      <a:pt x="7500" y="48"/>
                      <a:pt x="6699" y="0"/>
                      <a:pt x="5894"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3"/>
              <p:cNvSpPr/>
              <p:nvPr/>
            </p:nvSpPr>
            <p:spPr>
              <a:xfrm>
                <a:off x="1380527" y="417409"/>
                <a:ext cx="83797" cy="10304"/>
              </a:xfrm>
              <a:custGeom>
                <a:avLst/>
                <a:gdLst/>
                <a:ahLst/>
                <a:cxnLst/>
                <a:rect l="l" t="t" r="r" b="b"/>
                <a:pathLst>
                  <a:path w="5579" h="686" extrusionOk="0">
                    <a:moveTo>
                      <a:pt x="5578" y="1"/>
                    </a:moveTo>
                    <a:cubicBezTo>
                      <a:pt x="3654" y="1"/>
                      <a:pt x="1762" y="164"/>
                      <a:pt x="0" y="686"/>
                    </a:cubicBezTo>
                    <a:lnTo>
                      <a:pt x="5578"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3"/>
              <p:cNvSpPr/>
              <p:nvPr/>
            </p:nvSpPr>
            <p:spPr>
              <a:xfrm>
                <a:off x="1394737" y="263624"/>
                <a:ext cx="439005" cy="871100"/>
              </a:xfrm>
              <a:custGeom>
                <a:avLst/>
                <a:gdLst/>
                <a:ahLst/>
                <a:cxnLst/>
                <a:rect l="l" t="t" r="r" b="b"/>
                <a:pathLst>
                  <a:path w="29228" h="57996" extrusionOk="0">
                    <a:moveTo>
                      <a:pt x="6269" y="0"/>
                    </a:moveTo>
                    <a:cubicBezTo>
                      <a:pt x="5799" y="0"/>
                      <a:pt x="5336" y="61"/>
                      <a:pt x="4893" y="192"/>
                    </a:cubicBezTo>
                    <a:cubicBezTo>
                      <a:pt x="2023" y="1007"/>
                      <a:pt x="261" y="4008"/>
                      <a:pt x="131" y="6977"/>
                    </a:cubicBezTo>
                    <a:cubicBezTo>
                      <a:pt x="0" y="9847"/>
                      <a:pt x="946" y="12848"/>
                      <a:pt x="2023" y="15425"/>
                    </a:cubicBezTo>
                    <a:cubicBezTo>
                      <a:pt x="5285" y="23450"/>
                      <a:pt x="9232" y="31050"/>
                      <a:pt x="13179" y="38651"/>
                    </a:cubicBezTo>
                    <a:cubicBezTo>
                      <a:pt x="16441" y="45044"/>
                      <a:pt x="19833" y="51568"/>
                      <a:pt x="25020" y="56722"/>
                    </a:cubicBezTo>
                    <a:cubicBezTo>
                      <a:pt x="25657" y="57359"/>
                      <a:pt x="26532" y="57996"/>
                      <a:pt x="27336" y="57996"/>
                    </a:cubicBezTo>
                    <a:cubicBezTo>
                      <a:pt x="27561" y="57996"/>
                      <a:pt x="27781" y="57945"/>
                      <a:pt x="27988" y="57831"/>
                    </a:cubicBezTo>
                    <a:cubicBezTo>
                      <a:pt x="29228" y="57277"/>
                      <a:pt x="29228" y="55776"/>
                      <a:pt x="28934" y="54439"/>
                    </a:cubicBezTo>
                    <a:cubicBezTo>
                      <a:pt x="26357" y="38781"/>
                      <a:pt x="21758" y="23580"/>
                      <a:pt x="15625" y="8901"/>
                    </a:cubicBezTo>
                    <a:cubicBezTo>
                      <a:pt x="14679" y="6716"/>
                      <a:pt x="13603" y="4269"/>
                      <a:pt x="11809" y="2508"/>
                    </a:cubicBezTo>
                    <a:cubicBezTo>
                      <a:pt x="10384" y="1083"/>
                      <a:pt x="8256" y="0"/>
                      <a:pt x="6269" y="0"/>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3"/>
              <p:cNvSpPr/>
              <p:nvPr/>
            </p:nvSpPr>
            <p:spPr>
              <a:xfrm>
                <a:off x="1484397" y="530113"/>
                <a:ext cx="116630" cy="46562"/>
              </a:xfrm>
              <a:custGeom>
                <a:avLst/>
                <a:gdLst/>
                <a:ahLst/>
                <a:cxnLst/>
                <a:rect l="l" t="t" r="r" b="b"/>
                <a:pathLst>
                  <a:path w="7765" h="3100" extrusionOk="0">
                    <a:moveTo>
                      <a:pt x="7764" y="0"/>
                    </a:moveTo>
                    <a:lnTo>
                      <a:pt x="7764" y="0"/>
                    </a:lnTo>
                    <a:cubicBezTo>
                      <a:pt x="5187" y="816"/>
                      <a:pt x="2447" y="1892"/>
                      <a:pt x="1" y="3099"/>
                    </a:cubicBezTo>
                    <a:lnTo>
                      <a:pt x="7764"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3"/>
              <p:cNvSpPr/>
              <p:nvPr/>
            </p:nvSpPr>
            <p:spPr>
              <a:xfrm>
                <a:off x="1562312" y="554612"/>
                <a:ext cx="52930" cy="18144"/>
              </a:xfrm>
              <a:custGeom>
                <a:avLst/>
                <a:gdLst/>
                <a:ahLst/>
                <a:cxnLst/>
                <a:rect l="l" t="t" r="r" b="b"/>
                <a:pathLst>
                  <a:path w="3524" h="1208" extrusionOk="0">
                    <a:moveTo>
                      <a:pt x="3523" y="0"/>
                    </a:moveTo>
                    <a:lnTo>
                      <a:pt x="3523" y="0"/>
                    </a:lnTo>
                    <a:cubicBezTo>
                      <a:pt x="2778" y="236"/>
                      <a:pt x="2092" y="483"/>
                      <a:pt x="1401" y="727"/>
                    </a:cubicBezTo>
                    <a:lnTo>
                      <a:pt x="1401" y="727"/>
                    </a:lnTo>
                    <a:lnTo>
                      <a:pt x="3523" y="0"/>
                    </a:lnTo>
                    <a:close/>
                    <a:moveTo>
                      <a:pt x="1401" y="727"/>
                    </a:moveTo>
                    <a:lnTo>
                      <a:pt x="0" y="1207"/>
                    </a:lnTo>
                    <a:cubicBezTo>
                      <a:pt x="482" y="1051"/>
                      <a:pt x="942" y="890"/>
                      <a:pt x="1401" y="727"/>
                    </a:cubicBez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3"/>
              <p:cNvSpPr/>
              <p:nvPr/>
            </p:nvSpPr>
            <p:spPr>
              <a:xfrm>
                <a:off x="1651972" y="780979"/>
                <a:ext cx="85764" cy="32849"/>
              </a:xfrm>
              <a:custGeom>
                <a:avLst/>
                <a:gdLst/>
                <a:ahLst/>
                <a:cxnLst/>
                <a:rect l="l" t="t" r="r" b="b"/>
                <a:pathLst>
                  <a:path w="5710" h="2187" extrusionOk="0">
                    <a:moveTo>
                      <a:pt x="5709" y="1"/>
                    </a:moveTo>
                    <a:cubicBezTo>
                      <a:pt x="5448" y="1"/>
                      <a:pt x="5155" y="131"/>
                      <a:pt x="5024" y="131"/>
                    </a:cubicBezTo>
                    <a:cubicBezTo>
                      <a:pt x="3263" y="555"/>
                      <a:pt x="1501" y="1371"/>
                      <a:pt x="1" y="2186"/>
                    </a:cubicBezTo>
                    <a:lnTo>
                      <a:pt x="5709"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3"/>
              <p:cNvSpPr/>
              <p:nvPr/>
            </p:nvSpPr>
            <p:spPr>
              <a:xfrm>
                <a:off x="1684808" y="805479"/>
                <a:ext cx="54883" cy="24513"/>
              </a:xfrm>
              <a:custGeom>
                <a:avLst/>
                <a:gdLst/>
                <a:ahLst/>
                <a:cxnLst/>
                <a:rect l="l" t="t" r="r" b="b"/>
                <a:pathLst>
                  <a:path w="3654" h="1632" extrusionOk="0">
                    <a:moveTo>
                      <a:pt x="3654" y="1"/>
                    </a:moveTo>
                    <a:lnTo>
                      <a:pt x="3301" y="158"/>
                    </a:lnTo>
                    <a:lnTo>
                      <a:pt x="3301" y="158"/>
                    </a:lnTo>
                    <a:cubicBezTo>
                      <a:pt x="3419" y="107"/>
                      <a:pt x="3536" y="54"/>
                      <a:pt x="3654" y="1"/>
                    </a:cubicBezTo>
                    <a:close/>
                    <a:moveTo>
                      <a:pt x="3301" y="158"/>
                    </a:moveTo>
                    <a:lnTo>
                      <a:pt x="3301" y="158"/>
                    </a:lnTo>
                    <a:cubicBezTo>
                      <a:pt x="2206" y="634"/>
                      <a:pt x="1090" y="1013"/>
                      <a:pt x="0" y="1632"/>
                    </a:cubicBezTo>
                    <a:lnTo>
                      <a:pt x="3301" y="158"/>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33"/>
              <p:cNvSpPr/>
              <p:nvPr/>
            </p:nvSpPr>
            <p:spPr>
              <a:xfrm>
                <a:off x="1731359" y="891234"/>
                <a:ext cx="34801" cy="14224"/>
              </a:xfrm>
              <a:custGeom>
                <a:avLst/>
                <a:gdLst/>
                <a:ahLst/>
                <a:cxnLst/>
                <a:rect l="l" t="t" r="r" b="b"/>
                <a:pathLst>
                  <a:path w="2317" h="947" extrusionOk="0">
                    <a:moveTo>
                      <a:pt x="2316" y="0"/>
                    </a:moveTo>
                    <a:lnTo>
                      <a:pt x="2316" y="0"/>
                    </a:lnTo>
                    <a:cubicBezTo>
                      <a:pt x="1631" y="261"/>
                      <a:pt x="685" y="555"/>
                      <a:pt x="0" y="946"/>
                    </a:cubicBezTo>
                    <a:lnTo>
                      <a:pt x="2316"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33"/>
              <p:cNvSpPr/>
              <p:nvPr/>
            </p:nvSpPr>
            <p:spPr>
              <a:xfrm>
                <a:off x="1684808" y="733948"/>
                <a:ext cx="32353" cy="8336"/>
              </a:xfrm>
              <a:custGeom>
                <a:avLst/>
                <a:gdLst/>
                <a:ahLst/>
                <a:cxnLst/>
                <a:rect l="l" t="t" r="r" b="b"/>
                <a:pathLst>
                  <a:path w="2154" h="555" extrusionOk="0">
                    <a:moveTo>
                      <a:pt x="2153" y="0"/>
                    </a:moveTo>
                    <a:cubicBezTo>
                      <a:pt x="1468" y="131"/>
                      <a:pt x="816" y="294"/>
                      <a:pt x="0" y="555"/>
                    </a:cubicBezTo>
                    <a:lnTo>
                      <a:pt x="2153"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3"/>
              <p:cNvSpPr/>
              <p:nvPr/>
            </p:nvSpPr>
            <p:spPr>
              <a:xfrm>
                <a:off x="1576522" y="682982"/>
                <a:ext cx="34801" cy="14224"/>
              </a:xfrm>
              <a:custGeom>
                <a:avLst/>
                <a:gdLst/>
                <a:ahLst/>
                <a:cxnLst/>
                <a:rect l="l" t="t" r="r" b="b"/>
                <a:pathLst>
                  <a:path w="2317" h="947" extrusionOk="0">
                    <a:moveTo>
                      <a:pt x="2316" y="1"/>
                    </a:moveTo>
                    <a:lnTo>
                      <a:pt x="2316" y="1"/>
                    </a:lnTo>
                    <a:cubicBezTo>
                      <a:pt x="1501" y="131"/>
                      <a:pt x="816" y="555"/>
                      <a:pt x="0" y="947"/>
                    </a:cubicBezTo>
                    <a:lnTo>
                      <a:pt x="2316"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3"/>
              <p:cNvSpPr/>
              <p:nvPr/>
            </p:nvSpPr>
            <p:spPr>
              <a:xfrm>
                <a:off x="1504976" y="481114"/>
                <a:ext cx="118583" cy="42642"/>
              </a:xfrm>
              <a:custGeom>
                <a:avLst/>
                <a:gdLst/>
                <a:ahLst/>
                <a:cxnLst/>
                <a:rect l="l" t="t" r="r" b="b"/>
                <a:pathLst>
                  <a:path w="7895" h="2839" extrusionOk="0">
                    <a:moveTo>
                      <a:pt x="7895" y="0"/>
                    </a:moveTo>
                    <a:cubicBezTo>
                      <a:pt x="5155" y="392"/>
                      <a:pt x="2578" y="1631"/>
                      <a:pt x="1" y="2838"/>
                    </a:cubicBezTo>
                    <a:lnTo>
                      <a:pt x="7895" y="0"/>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3"/>
              <p:cNvSpPr/>
              <p:nvPr/>
            </p:nvSpPr>
            <p:spPr>
              <a:xfrm>
                <a:off x="1441768" y="392910"/>
                <a:ext cx="77428" cy="32849"/>
              </a:xfrm>
              <a:custGeom>
                <a:avLst/>
                <a:gdLst/>
                <a:ahLst/>
                <a:cxnLst/>
                <a:rect l="l" t="t" r="r" b="b"/>
                <a:pathLst>
                  <a:path w="5155" h="2187" extrusionOk="0">
                    <a:moveTo>
                      <a:pt x="5155" y="1"/>
                    </a:moveTo>
                    <a:cubicBezTo>
                      <a:pt x="3263" y="425"/>
                      <a:pt x="1501" y="1240"/>
                      <a:pt x="1" y="2186"/>
                    </a:cubicBezTo>
                    <a:lnTo>
                      <a:pt x="5155" y="1"/>
                    </a:lnTo>
                    <a:close/>
                  </a:path>
                </a:pathLst>
              </a:custGeom>
              <a:solidFill>
                <a:srgbClr val="FCC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33"/>
              <p:cNvSpPr/>
              <p:nvPr/>
            </p:nvSpPr>
            <p:spPr>
              <a:xfrm>
                <a:off x="1427558" y="15626"/>
                <a:ext cx="218045" cy="259200"/>
              </a:xfrm>
              <a:custGeom>
                <a:avLst/>
                <a:gdLst/>
                <a:ahLst/>
                <a:cxnLst/>
                <a:rect l="l" t="t" r="r" b="b"/>
                <a:pathLst>
                  <a:path w="14517" h="17257" fill="none" extrusionOk="0">
                    <a:moveTo>
                      <a:pt x="13995" y="5154"/>
                    </a:moveTo>
                    <a:cubicBezTo>
                      <a:pt x="14517" y="4339"/>
                      <a:pt x="14386" y="3099"/>
                      <a:pt x="13701" y="2577"/>
                    </a:cubicBezTo>
                    <a:cubicBezTo>
                      <a:pt x="13571" y="2447"/>
                      <a:pt x="13440" y="2153"/>
                      <a:pt x="13179" y="2284"/>
                    </a:cubicBezTo>
                    <a:cubicBezTo>
                      <a:pt x="12886" y="2284"/>
                      <a:pt x="12886" y="2969"/>
                      <a:pt x="12625" y="3262"/>
                    </a:cubicBezTo>
                    <a:cubicBezTo>
                      <a:pt x="11940" y="4339"/>
                      <a:pt x="10048" y="2708"/>
                      <a:pt x="9232" y="3654"/>
                    </a:cubicBezTo>
                    <a:cubicBezTo>
                      <a:pt x="8678" y="4078"/>
                      <a:pt x="9232" y="5024"/>
                      <a:pt x="9102" y="5839"/>
                    </a:cubicBezTo>
                    <a:cubicBezTo>
                      <a:pt x="8971" y="6785"/>
                      <a:pt x="7601" y="7046"/>
                      <a:pt x="6655" y="7340"/>
                    </a:cubicBezTo>
                    <a:cubicBezTo>
                      <a:pt x="6101" y="7340"/>
                      <a:pt x="5416" y="7470"/>
                      <a:pt x="5024" y="7177"/>
                    </a:cubicBezTo>
                    <a:cubicBezTo>
                      <a:pt x="4470" y="6916"/>
                      <a:pt x="4078" y="6361"/>
                      <a:pt x="4209" y="5970"/>
                    </a:cubicBezTo>
                    <a:cubicBezTo>
                      <a:pt x="4339" y="5546"/>
                      <a:pt x="4731" y="5285"/>
                      <a:pt x="4731" y="4893"/>
                    </a:cubicBezTo>
                    <a:cubicBezTo>
                      <a:pt x="4731" y="4339"/>
                      <a:pt x="4078" y="4078"/>
                      <a:pt x="3785" y="3784"/>
                    </a:cubicBezTo>
                    <a:cubicBezTo>
                      <a:pt x="2839" y="3099"/>
                      <a:pt x="3393" y="1338"/>
                      <a:pt x="2447" y="522"/>
                    </a:cubicBezTo>
                    <a:cubicBezTo>
                      <a:pt x="1762" y="0"/>
                      <a:pt x="262" y="392"/>
                      <a:pt x="262" y="1338"/>
                    </a:cubicBezTo>
                    <a:cubicBezTo>
                      <a:pt x="131" y="2447"/>
                      <a:pt x="1208" y="3262"/>
                      <a:pt x="1338" y="4339"/>
                    </a:cubicBezTo>
                    <a:cubicBezTo>
                      <a:pt x="1469" y="5154"/>
                      <a:pt x="947" y="5970"/>
                      <a:pt x="523" y="6655"/>
                    </a:cubicBezTo>
                    <a:cubicBezTo>
                      <a:pt x="262" y="7340"/>
                      <a:pt x="1" y="8286"/>
                      <a:pt x="523" y="8971"/>
                    </a:cubicBezTo>
                    <a:cubicBezTo>
                      <a:pt x="947" y="9232"/>
                      <a:pt x="1762" y="9362"/>
                      <a:pt x="2154" y="9623"/>
                    </a:cubicBezTo>
                    <a:cubicBezTo>
                      <a:pt x="2578" y="10178"/>
                      <a:pt x="2578" y="10732"/>
                      <a:pt x="2447" y="11254"/>
                    </a:cubicBezTo>
                    <a:cubicBezTo>
                      <a:pt x="2284" y="11809"/>
                      <a:pt x="1893" y="12363"/>
                      <a:pt x="1762" y="12755"/>
                    </a:cubicBezTo>
                    <a:cubicBezTo>
                      <a:pt x="1208" y="14255"/>
                      <a:pt x="1762" y="16147"/>
                      <a:pt x="2969" y="17126"/>
                    </a:cubicBezTo>
                    <a:cubicBezTo>
                      <a:pt x="3100" y="17126"/>
                      <a:pt x="3100" y="17256"/>
                      <a:pt x="3263" y="17126"/>
                    </a:cubicBezTo>
                    <a:cubicBezTo>
                      <a:pt x="3393" y="17256"/>
                      <a:pt x="3524" y="16963"/>
                      <a:pt x="3654" y="16832"/>
                    </a:cubicBezTo>
                    <a:cubicBezTo>
                      <a:pt x="4078" y="16310"/>
                      <a:pt x="4600" y="16017"/>
                      <a:pt x="5155" y="15886"/>
                    </a:cubicBezTo>
                    <a:cubicBezTo>
                      <a:pt x="4600" y="15495"/>
                      <a:pt x="4894" y="14386"/>
                      <a:pt x="5285" y="13864"/>
                    </a:cubicBezTo>
                    <a:cubicBezTo>
                      <a:pt x="5970" y="13309"/>
                      <a:pt x="6786" y="12885"/>
                      <a:pt x="7340" y="12363"/>
                    </a:cubicBezTo>
                    <a:cubicBezTo>
                      <a:pt x="7993" y="11417"/>
                      <a:pt x="8286" y="10178"/>
                      <a:pt x="9232" y="9786"/>
                    </a:cubicBezTo>
                    <a:cubicBezTo>
                      <a:pt x="10048" y="9362"/>
                      <a:pt x="11124" y="9786"/>
                      <a:pt x="11809" y="9232"/>
                    </a:cubicBezTo>
                    <a:cubicBezTo>
                      <a:pt x="12625" y="8677"/>
                      <a:pt x="12364" y="7340"/>
                      <a:pt x="12755" y="6361"/>
                    </a:cubicBezTo>
                    <a:cubicBezTo>
                      <a:pt x="13049" y="5839"/>
                      <a:pt x="13701" y="5546"/>
                      <a:pt x="13995" y="5154"/>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3"/>
              <p:cNvSpPr/>
              <p:nvPr/>
            </p:nvSpPr>
            <p:spPr>
              <a:xfrm>
                <a:off x="1298692" y="-74531"/>
                <a:ext cx="134759" cy="388057"/>
              </a:xfrm>
              <a:custGeom>
                <a:avLst/>
                <a:gdLst/>
                <a:ahLst/>
                <a:cxnLst/>
                <a:rect l="l" t="t" r="r" b="b"/>
                <a:pathLst>
                  <a:path w="8972" h="25836" fill="none" extrusionOk="0">
                    <a:moveTo>
                      <a:pt x="5840" y="22443"/>
                    </a:moveTo>
                    <a:cubicBezTo>
                      <a:pt x="5318" y="21888"/>
                      <a:pt x="4763" y="21334"/>
                      <a:pt x="4633" y="20681"/>
                    </a:cubicBezTo>
                    <a:cubicBezTo>
                      <a:pt x="4633" y="20127"/>
                      <a:pt x="5024" y="19572"/>
                      <a:pt x="5318" y="19050"/>
                    </a:cubicBezTo>
                    <a:cubicBezTo>
                      <a:pt x="5709" y="17941"/>
                      <a:pt x="5318" y="16734"/>
                      <a:pt x="4502" y="16049"/>
                    </a:cubicBezTo>
                    <a:cubicBezTo>
                      <a:pt x="3817" y="15625"/>
                      <a:pt x="3002" y="15495"/>
                      <a:pt x="2708" y="14679"/>
                    </a:cubicBezTo>
                    <a:cubicBezTo>
                      <a:pt x="2186" y="13472"/>
                      <a:pt x="4078" y="11841"/>
                      <a:pt x="3393" y="10602"/>
                    </a:cubicBezTo>
                    <a:cubicBezTo>
                      <a:pt x="2871" y="9395"/>
                      <a:pt x="555" y="9656"/>
                      <a:pt x="555" y="8286"/>
                    </a:cubicBezTo>
                    <a:cubicBezTo>
                      <a:pt x="425" y="7633"/>
                      <a:pt x="1240" y="6948"/>
                      <a:pt x="1501" y="6263"/>
                    </a:cubicBezTo>
                    <a:cubicBezTo>
                      <a:pt x="1762" y="5024"/>
                      <a:pt x="555" y="4208"/>
                      <a:pt x="262" y="3001"/>
                    </a:cubicBezTo>
                    <a:cubicBezTo>
                      <a:pt x="1" y="1631"/>
                      <a:pt x="816" y="294"/>
                      <a:pt x="2056" y="0"/>
                    </a:cubicBezTo>
                    <a:cubicBezTo>
                      <a:pt x="2578" y="0"/>
                      <a:pt x="2871" y="555"/>
                      <a:pt x="3002" y="946"/>
                    </a:cubicBezTo>
                    <a:cubicBezTo>
                      <a:pt x="3002" y="1370"/>
                      <a:pt x="2871" y="1925"/>
                      <a:pt x="3132" y="2316"/>
                    </a:cubicBezTo>
                    <a:cubicBezTo>
                      <a:pt x="3132" y="2871"/>
                      <a:pt x="3687" y="3262"/>
                      <a:pt x="4078" y="3132"/>
                    </a:cubicBezTo>
                    <a:cubicBezTo>
                      <a:pt x="4502" y="3001"/>
                      <a:pt x="4633" y="2447"/>
                      <a:pt x="5024" y="2316"/>
                    </a:cubicBezTo>
                    <a:cubicBezTo>
                      <a:pt x="5448" y="2186"/>
                      <a:pt x="5970" y="2871"/>
                      <a:pt x="5709" y="3393"/>
                    </a:cubicBezTo>
                    <a:cubicBezTo>
                      <a:pt x="5579" y="3817"/>
                      <a:pt x="5318" y="4208"/>
                      <a:pt x="4894" y="4763"/>
                    </a:cubicBezTo>
                    <a:cubicBezTo>
                      <a:pt x="4633" y="5187"/>
                      <a:pt x="4633" y="5839"/>
                      <a:pt x="5024" y="6133"/>
                    </a:cubicBezTo>
                    <a:cubicBezTo>
                      <a:pt x="5579" y="6002"/>
                      <a:pt x="6133" y="5709"/>
                      <a:pt x="6655" y="5839"/>
                    </a:cubicBezTo>
                    <a:cubicBezTo>
                      <a:pt x="7210" y="5709"/>
                      <a:pt x="7601" y="6133"/>
                      <a:pt x="7895" y="6655"/>
                    </a:cubicBezTo>
                    <a:cubicBezTo>
                      <a:pt x="7895" y="7340"/>
                      <a:pt x="7340" y="8025"/>
                      <a:pt x="6655" y="8579"/>
                    </a:cubicBezTo>
                    <a:cubicBezTo>
                      <a:pt x="6264" y="8971"/>
                      <a:pt x="5840" y="9917"/>
                      <a:pt x="6525" y="10471"/>
                    </a:cubicBezTo>
                    <a:cubicBezTo>
                      <a:pt x="6786" y="10602"/>
                      <a:pt x="7079" y="10471"/>
                      <a:pt x="7471" y="10602"/>
                    </a:cubicBezTo>
                    <a:cubicBezTo>
                      <a:pt x="8286" y="10732"/>
                      <a:pt x="8971" y="11711"/>
                      <a:pt x="8971" y="12526"/>
                    </a:cubicBezTo>
                    <a:cubicBezTo>
                      <a:pt x="8841" y="13472"/>
                      <a:pt x="7895" y="13994"/>
                      <a:pt x="7340" y="14679"/>
                    </a:cubicBezTo>
                    <a:cubicBezTo>
                      <a:pt x="6525" y="15234"/>
                      <a:pt x="5970" y="16441"/>
                      <a:pt x="6525" y="17126"/>
                    </a:cubicBezTo>
                    <a:cubicBezTo>
                      <a:pt x="6949" y="17811"/>
                      <a:pt x="8025" y="18072"/>
                      <a:pt x="8286" y="18757"/>
                    </a:cubicBezTo>
                    <a:cubicBezTo>
                      <a:pt x="8417" y="19572"/>
                      <a:pt x="7340" y="20127"/>
                      <a:pt x="7210" y="20942"/>
                    </a:cubicBezTo>
                    <a:cubicBezTo>
                      <a:pt x="6786" y="22019"/>
                      <a:pt x="8156" y="22965"/>
                      <a:pt x="8025" y="24204"/>
                    </a:cubicBezTo>
                    <a:cubicBezTo>
                      <a:pt x="8025" y="25150"/>
                      <a:pt x="6786" y="25835"/>
                      <a:pt x="5970" y="25411"/>
                    </a:cubicBezTo>
                    <a:cubicBezTo>
                      <a:pt x="6394" y="24465"/>
                      <a:pt x="6394" y="23389"/>
                      <a:pt x="5840" y="22443"/>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3"/>
              <p:cNvSpPr/>
              <p:nvPr/>
            </p:nvSpPr>
            <p:spPr>
              <a:xfrm>
                <a:off x="1082133" y="58256"/>
                <a:ext cx="396378" cy="277810"/>
              </a:xfrm>
              <a:custGeom>
                <a:avLst/>
                <a:gdLst/>
                <a:ahLst/>
                <a:cxnLst/>
                <a:rect l="l" t="t" r="r" b="b"/>
                <a:pathLst>
                  <a:path w="26390" h="18496" fill="none" extrusionOk="0">
                    <a:moveTo>
                      <a:pt x="22834" y="13603"/>
                    </a:moveTo>
                    <a:cubicBezTo>
                      <a:pt x="22834" y="14549"/>
                      <a:pt x="23943" y="14288"/>
                      <a:pt x="24204" y="14940"/>
                    </a:cubicBezTo>
                    <a:cubicBezTo>
                      <a:pt x="24334" y="15364"/>
                      <a:pt x="23943" y="15919"/>
                      <a:pt x="23388" y="16049"/>
                    </a:cubicBezTo>
                    <a:cubicBezTo>
                      <a:pt x="22442" y="16571"/>
                      <a:pt x="21496" y="15919"/>
                      <a:pt x="20387" y="15919"/>
                    </a:cubicBezTo>
                    <a:cubicBezTo>
                      <a:pt x="19572" y="15919"/>
                      <a:pt x="18756" y="16734"/>
                      <a:pt x="19311" y="17387"/>
                    </a:cubicBezTo>
                    <a:cubicBezTo>
                      <a:pt x="18626" y="17387"/>
                      <a:pt x="17810" y="17941"/>
                      <a:pt x="17125" y="18496"/>
                    </a:cubicBezTo>
                    <a:cubicBezTo>
                      <a:pt x="17288" y="17550"/>
                      <a:pt x="15918" y="16734"/>
                      <a:pt x="14972" y="16571"/>
                    </a:cubicBezTo>
                    <a:cubicBezTo>
                      <a:pt x="14026" y="16441"/>
                      <a:pt x="12787" y="16310"/>
                      <a:pt x="12396" y="15495"/>
                    </a:cubicBezTo>
                    <a:cubicBezTo>
                      <a:pt x="12232" y="14810"/>
                      <a:pt x="12526" y="13994"/>
                      <a:pt x="11841" y="13733"/>
                    </a:cubicBezTo>
                    <a:cubicBezTo>
                      <a:pt x="11417" y="13603"/>
                      <a:pt x="10895" y="13733"/>
                      <a:pt x="10601" y="14125"/>
                    </a:cubicBezTo>
                    <a:cubicBezTo>
                      <a:pt x="10210" y="14810"/>
                      <a:pt x="8970" y="15625"/>
                      <a:pt x="8579" y="14549"/>
                    </a:cubicBezTo>
                    <a:cubicBezTo>
                      <a:pt x="8449" y="13994"/>
                      <a:pt x="8709" y="13733"/>
                      <a:pt x="8970" y="13472"/>
                    </a:cubicBezTo>
                    <a:cubicBezTo>
                      <a:pt x="9264" y="13309"/>
                      <a:pt x="9394" y="12918"/>
                      <a:pt x="9394" y="12657"/>
                    </a:cubicBezTo>
                    <a:cubicBezTo>
                      <a:pt x="9655" y="12102"/>
                      <a:pt x="9134" y="11841"/>
                      <a:pt x="8709" y="12102"/>
                    </a:cubicBezTo>
                    <a:lnTo>
                      <a:pt x="7894" y="12494"/>
                    </a:lnTo>
                    <a:cubicBezTo>
                      <a:pt x="7209" y="12918"/>
                      <a:pt x="6524" y="12102"/>
                      <a:pt x="6818" y="11417"/>
                    </a:cubicBezTo>
                    <a:cubicBezTo>
                      <a:pt x="6948" y="11156"/>
                      <a:pt x="7209" y="10863"/>
                      <a:pt x="7339" y="10732"/>
                    </a:cubicBezTo>
                    <a:cubicBezTo>
                      <a:pt x="7894" y="9917"/>
                      <a:pt x="8318" y="8710"/>
                      <a:pt x="7503" y="8286"/>
                    </a:cubicBezTo>
                    <a:cubicBezTo>
                      <a:pt x="6524" y="7894"/>
                      <a:pt x="5447" y="8579"/>
                      <a:pt x="4632" y="9232"/>
                    </a:cubicBezTo>
                    <a:cubicBezTo>
                      <a:pt x="3817" y="10047"/>
                      <a:pt x="2740" y="11026"/>
                      <a:pt x="1631" y="10471"/>
                    </a:cubicBezTo>
                    <a:cubicBezTo>
                      <a:pt x="979" y="10341"/>
                      <a:pt x="685" y="9917"/>
                      <a:pt x="424" y="9395"/>
                    </a:cubicBezTo>
                    <a:cubicBezTo>
                      <a:pt x="0" y="8155"/>
                      <a:pt x="163" y="6524"/>
                      <a:pt x="815" y="5578"/>
                    </a:cubicBezTo>
                    <a:cubicBezTo>
                      <a:pt x="1501" y="4632"/>
                      <a:pt x="2610" y="4078"/>
                      <a:pt x="3686" y="4208"/>
                    </a:cubicBezTo>
                    <a:cubicBezTo>
                      <a:pt x="4502" y="4339"/>
                      <a:pt x="5317" y="4893"/>
                      <a:pt x="6133" y="4893"/>
                    </a:cubicBezTo>
                    <a:cubicBezTo>
                      <a:pt x="6524" y="4763"/>
                      <a:pt x="6818" y="4632"/>
                      <a:pt x="7078" y="4339"/>
                    </a:cubicBezTo>
                    <a:cubicBezTo>
                      <a:pt x="7894" y="3262"/>
                      <a:pt x="6002" y="1501"/>
                      <a:pt x="7078" y="555"/>
                    </a:cubicBezTo>
                    <a:cubicBezTo>
                      <a:pt x="7339" y="0"/>
                      <a:pt x="8155" y="131"/>
                      <a:pt x="8579" y="555"/>
                    </a:cubicBezTo>
                    <a:cubicBezTo>
                      <a:pt x="9394" y="1370"/>
                      <a:pt x="9134" y="2447"/>
                      <a:pt x="9134" y="3393"/>
                    </a:cubicBezTo>
                    <a:cubicBezTo>
                      <a:pt x="8970" y="3947"/>
                      <a:pt x="8970" y="4502"/>
                      <a:pt x="9134" y="5024"/>
                    </a:cubicBezTo>
                    <a:cubicBezTo>
                      <a:pt x="9264" y="5448"/>
                      <a:pt x="9949" y="5709"/>
                      <a:pt x="10340" y="5317"/>
                    </a:cubicBezTo>
                    <a:cubicBezTo>
                      <a:pt x="11286" y="4502"/>
                      <a:pt x="11710" y="2577"/>
                      <a:pt x="12787" y="2871"/>
                    </a:cubicBezTo>
                    <a:cubicBezTo>
                      <a:pt x="13472" y="3001"/>
                      <a:pt x="13733" y="3523"/>
                      <a:pt x="13733" y="4208"/>
                    </a:cubicBezTo>
                    <a:cubicBezTo>
                      <a:pt x="13733" y="5448"/>
                      <a:pt x="12656" y="6133"/>
                      <a:pt x="12102" y="7079"/>
                    </a:cubicBezTo>
                    <a:cubicBezTo>
                      <a:pt x="11710" y="7601"/>
                      <a:pt x="11580" y="8286"/>
                      <a:pt x="11841" y="8840"/>
                    </a:cubicBezTo>
                    <a:cubicBezTo>
                      <a:pt x="11971" y="9101"/>
                      <a:pt x="12526" y="9232"/>
                      <a:pt x="12787" y="8971"/>
                    </a:cubicBezTo>
                    <a:lnTo>
                      <a:pt x="14287" y="7470"/>
                    </a:lnTo>
                    <a:cubicBezTo>
                      <a:pt x="14679" y="7209"/>
                      <a:pt x="15233" y="6948"/>
                      <a:pt x="15494" y="7209"/>
                    </a:cubicBezTo>
                    <a:cubicBezTo>
                      <a:pt x="15657" y="7340"/>
                      <a:pt x="15657" y="7470"/>
                      <a:pt x="15788" y="7601"/>
                    </a:cubicBezTo>
                    <a:cubicBezTo>
                      <a:pt x="15788" y="8579"/>
                      <a:pt x="14972" y="9101"/>
                      <a:pt x="14418" y="9786"/>
                    </a:cubicBezTo>
                    <a:lnTo>
                      <a:pt x="14026" y="10210"/>
                    </a:lnTo>
                    <a:cubicBezTo>
                      <a:pt x="13602" y="10863"/>
                      <a:pt x="14418" y="11841"/>
                      <a:pt x="15233" y="11287"/>
                    </a:cubicBezTo>
                    <a:lnTo>
                      <a:pt x="16864" y="10341"/>
                    </a:lnTo>
                    <a:cubicBezTo>
                      <a:pt x="17680" y="9656"/>
                      <a:pt x="18756" y="10732"/>
                      <a:pt x="18234" y="11548"/>
                    </a:cubicBezTo>
                    <a:lnTo>
                      <a:pt x="18234" y="11548"/>
                    </a:lnTo>
                    <a:cubicBezTo>
                      <a:pt x="17941" y="11972"/>
                      <a:pt x="17810" y="12363"/>
                      <a:pt x="17810" y="12787"/>
                    </a:cubicBezTo>
                    <a:cubicBezTo>
                      <a:pt x="18104" y="13994"/>
                      <a:pt x="19441" y="13864"/>
                      <a:pt x="20257" y="13472"/>
                    </a:cubicBezTo>
                    <a:cubicBezTo>
                      <a:pt x="21203" y="12918"/>
                      <a:pt x="21888" y="11548"/>
                      <a:pt x="21203" y="10732"/>
                    </a:cubicBezTo>
                    <a:cubicBezTo>
                      <a:pt x="20942" y="10471"/>
                      <a:pt x="20550" y="10471"/>
                      <a:pt x="20257" y="10047"/>
                    </a:cubicBezTo>
                    <a:cubicBezTo>
                      <a:pt x="19735" y="9525"/>
                      <a:pt x="20126" y="8155"/>
                      <a:pt x="21072" y="8155"/>
                    </a:cubicBezTo>
                    <a:cubicBezTo>
                      <a:pt x="21757" y="8416"/>
                      <a:pt x="21888" y="9101"/>
                      <a:pt x="22018" y="9656"/>
                    </a:cubicBezTo>
                    <a:cubicBezTo>
                      <a:pt x="22181" y="10341"/>
                      <a:pt x="22703" y="10863"/>
                      <a:pt x="23258" y="10602"/>
                    </a:cubicBezTo>
                    <a:cubicBezTo>
                      <a:pt x="24204" y="10341"/>
                      <a:pt x="23388" y="8579"/>
                      <a:pt x="25019" y="8579"/>
                    </a:cubicBezTo>
                    <a:cubicBezTo>
                      <a:pt x="25443" y="8710"/>
                      <a:pt x="25835" y="8840"/>
                      <a:pt x="25965" y="9101"/>
                    </a:cubicBezTo>
                    <a:cubicBezTo>
                      <a:pt x="26389" y="9786"/>
                      <a:pt x="26096" y="10863"/>
                      <a:pt x="25443" y="11287"/>
                    </a:cubicBezTo>
                    <a:cubicBezTo>
                      <a:pt x="24889" y="11841"/>
                      <a:pt x="23812" y="11972"/>
                      <a:pt x="23258" y="12494"/>
                    </a:cubicBezTo>
                    <a:cubicBezTo>
                      <a:pt x="22997" y="12787"/>
                      <a:pt x="22703" y="13179"/>
                      <a:pt x="22834" y="13603"/>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3"/>
              <p:cNvSpPr/>
              <p:nvPr/>
            </p:nvSpPr>
            <p:spPr>
              <a:xfrm>
                <a:off x="1412867" y="227783"/>
                <a:ext cx="610488" cy="787859"/>
              </a:xfrm>
              <a:custGeom>
                <a:avLst/>
                <a:gdLst/>
                <a:ahLst/>
                <a:cxnLst/>
                <a:rect l="l" t="t" r="r" b="b"/>
                <a:pathLst>
                  <a:path w="40645" h="52454" fill="none" extrusionOk="0">
                    <a:moveTo>
                      <a:pt x="3425" y="1208"/>
                    </a:moveTo>
                    <a:cubicBezTo>
                      <a:pt x="979" y="2578"/>
                      <a:pt x="0" y="5970"/>
                      <a:pt x="555" y="8841"/>
                    </a:cubicBezTo>
                    <a:cubicBezTo>
                      <a:pt x="979" y="11679"/>
                      <a:pt x="2740" y="14256"/>
                      <a:pt x="4502" y="16572"/>
                    </a:cubicBezTo>
                    <a:cubicBezTo>
                      <a:pt x="9525" y="23520"/>
                      <a:pt x="15103" y="29913"/>
                      <a:pt x="20681" y="36568"/>
                    </a:cubicBezTo>
                    <a:cubicBezTo>
                      <a:pt x="25444" y="41983"/>
                      <a:pt x="30174" y="47561"/>
                      <a:pt x="36437" y="51247"/>
                    </a:cubicBezTo>
                    <a:cubicBezTo>
                      <a:pt x="37383" y="51932"/>
                      <a:pt x="38883" y="52454"/>
                      <a:pt x="39699" y="51638"/>
                    </a:cubicBezTo>
                    <a:cubicBezTo>
                      <a:pt x="40645" y="50823"/>
                      <a:pt x="40384" y="49322"/>
                      <a:pt x="39829" y="48115"/>
                    </a:cubicBezTo>
                    <a:cubicBezTo>
                      <a:pt x="33599" y="33567"/>
                      <a:pt x="25574" y="19834"/>
                      <a:pt x="16049" y="7079"/>
                    </a:cubicBezTo>
                    <a:cubicBezTo>
                      <a:pt x="14549" y="5024"/>
                      <a:pt x="12918" y="3002"/>
                      <a:pt x="10765" y="1632"/>
                    </a:cubicBezTo>
                    <a:cubicBezTo>
                      <a:pt x="8579" y="262"/>
                      <a:pt x="5709" y="1"/>
                      <a:pt x="3425" y="1208"/>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3"/>
              <p:cNvSpPr/>
              <p:nvPr/>
            </p:nvSpPr>
            <p:spPr>
              <a:xfrm>
                <a:off x="1508897" y="343911"/>
                <a:ext cx="98006" cy="75956"/>
              </a:xfrm>
              <a:custGeom>
                <a:avLst/>
                <a:gdLst/>
                <a:ahLst/>
                <a:cxnLst/>
                <a:rect l="l" t="t" r="r" b="b"/>
                <a:pathLst>
                  <a:path w="6525" h="5057" fill="none" extrusionOk="0">
                    <a:moveTo>
                      <a:pt x="1" y="5057"/>
                    </a:moveTo>
                    <a:cubicBezTo>
                      <a:pt x="2056" y="3263"/>
                      <a:pt x="4209" y="1632"/>
                      <a:pt x="6525"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3"/>
              <p:cNvSpPr/>
              <p:nvPr/>
            </p:nvSpPr>
            <p:spPr>
              <a:xfrm>
                <a:off x="1637762" y="437988"/>
                <a:ext cx="44609" cy="30881"/>
              </a:xfrm>
              <a:custGeom>
                <a:avLst/>
                <a:gdLst/>
                <a:ahLst/>
                <a:cxnLst/>
                <a:rect l="l" t="t" r="r" b="b"/>
                <a:pathLst>
                  <a:path w="2970" h="2056" fill="none" extrusionOk="0">
                    <a:moveTo>
                      <a:pt x="1" y="2056"/>
                    </a:moveTo>
                    <a:cubicBezTo>
                      <a:pt x="816" y="1371"/>
                      <a:pt x="1893" y="555"/>
                      <a:pt x="2969"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3"/>
              <p:cNvSpPr/>
              <p:nvPr/>
            </p:nvSpPr>
            <p:spPr>
              <a:xfrm>
                <a:off x="1719102" y="599194"/>
                <a:ext cx="75956" cy="49010"/>
              </a:xfrm>
              <a:custGeom>
                <a:avLst/>
                <a:gdLst/>
                <a:ahLst/>
                <a:cxnLst/>
                <a:rect l="l" t="t" r="r" b="b"/>
                <a:pathLst>
                  <a:path w="5057" h="3263" fill="none" extrusionOk="0">
                    <a:moveTo>
                      <a:pt x="1" y="3263"/>
                    </a:moveTo>
                    <a:cubicBezTo>
                      <a:pt x="1371" y="2186"/>
                      <a:pt x="2741" y="1110"/>
                      <a:pt x="4372" y="131"/>
                    </a:cubicBezTo>
                    <a:cubicBezTo>
                      <a:pt x="4633" y="131"/>
                      <a:pt x="4763" y="1"/>
                      <a:pt x="5057"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3"/>
              <p:cNvSpPr/>
              <p:nvPr/>
            </p:nvSpPr>
            <p:spPr>
              <a:xfrm>
                <a:off x="1811226" y="705529"/>
                <a:ext cx="47043" cy="34801"/>
              </a:xfrm>
              <a:custGeom>
                <a:avLst/>
                <a:gdLst/>
                <a:ahLst/>
                <a:cxnLst/>
                <a:rect l="l" t="t" r="r" b="b"/>
                <a:pathLst>
                  <a:path w="3132" h="2317" fill="none" extrusionOk="0">
                    <a:moveTo>
                      <a:pt x="0" y="2316"/>
                    </a:moveTo>
                    <a:cubicBezTo>
                      <a:pt x="1077" y="1501"/>
                      <a:pt x="2023" y="685"/>
                      <a:pt x="3132"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3"/>
              <p:cNvSpPr/>
              <p:nvPr/>
            </p:nvSpPr>
            <p:spPr>
              <a:xfrm>
                <a:off x="1888644" y="844188"/>
                <a:ext cx="32834" cy="22560"/>
              </a:xfrm>
              <a:custGeom>
                <a:avLst/>
                <a:gdLst/>
                <a:ahLst/>
                <a:cxnLst/>
                <a:rect l="l" t="t" r="r" b="b"/>
                <a:pathLst>
                  <a:path w="2186" h="1502" fill="none" extrusionOk="0">
                    <a:moveTo>
                      <a:pt x="0" y="1501"/>
                    </a:moveTo>
                    <a:cubicBezTo>
                      <a:pt x="685" y="947"/>
                      <a:pt x="1501" y="555"/>
                      <a:pt x="218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3"/>
              <p:cNvSpPr/>
              <p:nvPr/>
            </p:nvSpPr>
            <p:spPr>
              <a:xfrm>
                <a:off x="1768100" y="707481"/>
                <a:ext cx="30881" cy="16192"/>
              </a:xfrm>
              <a:custGeom>
                <a:avLst/>
                <a:gdLst/>
                <a:ahLst/>
                <a:cxnLst/>
                <a:rect l="l" t="t" r="r" b="b"/>
                <a:pathLst>
                  <a:path w="2056" h="1078" fill="none" extrusionOk="0">
                    <a:moveTo>
                      <a:pt x="1" y="1077"/>
                    </a:moveTo>
                    <a:cubicBezTo>
                      <a:pt x="555" y="686"/>
                      <a:pt x="1240" y="425"/>
                      <a:pt x="205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3"/>
              <p:cNvSpPr/>
              <p:nvPr/>
            </p:nvSpPr>
            <p:spPr>
              <a:xfrm>
                <a:off x="1725470" y="579111"/>
                <a:ext cx="30400" cy="24513"/>
              </a:xfrm>
              <a:custGeom>
                <a:avLst/>
                <a:gdLst/>
                <a:ahLst/>
                <a:cxnLst/>
                <a:rect l="l" t="t" r="r" b="b"/>
                <a:pathLst>
                  <a:path w="2024" h="1632" fill="none" extrusionOk="0">
                    <a:moveTo>
                      <a:pt x="1" y="1631"/>
                    </a:moveTo>
                    <a:cubicBezTo>
                      <a:pt x="686" y="946"/>
                      <a:pt x="1371" y="522"/>
                      <a:pt x="2023"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3"/>
              <p:cNvSpPr/>
              <p:nvPr/>
            </p:nvSpPr>
            <p:spPr>
              <a:xfrm>
                <a:off x="1890597" y="807447"/>
                <a:ext cx="20592" cy="14224"/>
              </a:xfrm>
              <a:custGeom>
                <a:avLst/>
                <a:gdLst/>
                <a:ahLst/>
                <a:cxnLst/>
                <a:rect l="l" t="t" r="r" b="b"/>
                <a:pathLst>
                  <a:path w="1371" h="947" fill="none" extrusionOk="0">
                    <a:moveTo>
                      <a:pt x="1" y="946"/>
                    </a:moveTo>
                    <a:cubicBezTo>
                      <a:pt x="425" y="555"/>
                      <a:pt x="816" y="294"/>
                      <a:pt x="1371"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3"/>
              <p:cNvSpPr/>
              <p:nvPr/>
            </p:nvSpPr>
            <p:spPr>
              <a:xfrm>
                <a:off x="1547606" y="380668"/>
                <a:ext cx="104374" cy="69588"/>
              </a:xfrm>
              <a:custGeom>
                <a:avLst/>
                <a:gdLst/>
                <a:ahLst/>
                <a:cxnLst/>
                <a:rect l="l" t="t" r="r" b="b"/>
                <a:pathLst>
                  <a:path w="6949" h="4633" fill="none" extrusionOk="0">
                    <a:moveTo>
                      <a:pt x="1" y="4632"/>
                    </a:moveTo>
                    <a:cubicBezTo>
                      <a:pt x="2186" y="2871"/>
                      <a:pt x="4372" y="1109"/>
                      <a:pt x="6949"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33"/>
              <p:cNvSpPr/>
              <p:nvPr/>
            </p:nvSpPr>
            <p:spPr>
              <a:xfrm>
                <a:off x="1478524" y="356169"/>
                <a:ext cx="67139" cy="49010"/>
              </a:xfrm>
              <a:custGeom>
                <a:avLst/>
                <a:gdLst/>
                <a:ahLst/>
                <a:cxnLst/>
                <a:rect l="l" t="t" r="r" b="b"/>
                <a:pathLst>
                  <a:path w="4470" h="3263" fill="none" extrusionOk="0">
                    <a:moveTo>
                      <a:pt x="0" y="3262"/>
                    </a:moveTo>
                    <a:cubicBezTo>
                      <a:pt x="1207" y="1925"/>
                      <a:pt x="2838" y="816"/>
                      <a:pt x="4469"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33"/>
              <p:cNvSpPr/>
              <p:nvPr/>
            </p:nvSpPr>
            <p:spPr>
              <a:xfrm>
                <a:off x="1276160" y="325781"/>
                <a:ext cx="251360" cy="934845"/>
              </a:xfrm>
              <a:custGeom>
                <a:avLst/>
                <a:gdLst/>
                <a:ahLst/>
                <a:cxnLst/>
                <a:rect l="l" t="t" r="r" b="b"/>
                <a:pathLst>
                  <a:path w="16735" h="62240" fill="none" extrusionOk="0">
                    <a:moveTo>
                      <a:pt x="7470" y="131"/>
                    </a:moveTo>
                    <a:cubicBezTo>
                      <a:pt x="4632" y="1"/>
                      <a:pt x="2055" y="2317"/>
                      <a:pt x="946" y="5155"/>
                    </a:cubicBezTo>
                    <a:cubicBezTo>
                      <a:pt x="0" y="7895"/>
                      <a:pt x="0" y="10863"/>
                      <a:pt x="294" y="13864"/>
                    </a:cubicBezTo>
                    <a:cubicBezTo>
                      <a:pt x="1109" y="22280"/>
                      <a:pt x="2447" y="30729"/>
                      <a:pt x="3947" y="39275"/>
                    </a:cubicBezTo>
                    <a:cubicBezTo>
                      <a:pt x="5187" y="46354"/>
                      <a:pt x="6394" y="53563"/>
                      <a:pt x="9786" y="60087"/>
                    </a:cubicBezTo>
                    <a:cubicBezTo>
                      <a:pt x="10341" y="61033"/>
                      <a:pt x="11287" y="62239"/>
                      <a:pt x="12363" y="61978"/>
                    </a:cubicBezTo>
                    <a:cubicBezTo>
                      <a:pt x="13733" y="61848"/>
                      <a:pt x="14157" y="60217"/>
                      <a:pt x="14418" y="58977"/>
                    </a:cubicBezTo>
                    <a:cubicBezTo>
                      <a:pt x="16604" y="43353"/>
                      <a:pt x="16734" y="27467"/>
                      <a:pt x="15103" y="11679"/>
                    </a:cubicBezTo>
                    <a:cubicBezTo>
                      <a:pt x="14973" y="9102"/>
                      <a:pt x="14679" y="6525"/>
                      <a:pt x="13472" y="4339"/>
                    </a:cubicBezTo>
                    <a:cubicBezTo>
                      <a:pt x="12233" y="2023"/>
                      <a:pt x="10080" y="131"/>
                      <a:pt x="7470" y="131"/>
                    </a:cubicBezTo>
                    <a:close/>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33"/>
              <p:cNvSpPr/>
              <p:nvPr/>
            </p:nvSpPr>
            <p:spPr>
              <a:xfrm>
                <a:off x="1317318" y="574695"/>
                <a:ext cx="124456" cy="14224"/>
              </a:xfrm>
              <a:custGeom>
                <a:avLst/>
                <a:gdLst/>
                <a:ahLst/>
                <a:cxnLst/>
                <a:rect l="l" t="t" r="r" b="b"/>
                <a:pathLst>
                  <a:path w="8286" h="947" fill="none" extrusionOk="0">
                    <a:moveTo>
                      <a:pt x="0" y="947"/>
                    </a:moveTo>
                    <a:cubicBezTo>
                      <a:pt x="2838" y="425"/>
                      <a:pt x="5546" y="131"/>
                      <a:pt x="828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33"/>
              <p:cNvSpPr/>
              <p:nvPr/>
            </p:nvSpPr>
            <p:spPr>
              <a:xfrm>
                <a:off x="1421189" y="603611"/>
                <a:ext cx="52930" cy="3935"/>
              </a:xfrm>
              <a:custGeom>
                <a:avLst/>
                <a:gdLst/>
                <a:ahLst/>
                <a:cxnLst/>
                <a:rect l="l" t="t" r="r" b="b"/>
                <a:pathLst>
                  <a:path w="3524" h="262" fill="none" extrusionOk="0">
                    <a:moveTo>
                      <a:pt x="1" y="261"/>
                    </a:moveTo>
                    <a:cubicBezTo>
                      <a:pt x="1077" y="0"/>
                      <a:pt x="2447" y="0"/>
                      <a:pt x="3524"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33"/>
              <p:cNvSpPr/>
              <p:nvPr/>
            </p:nvSpPr>
            <p:spPr>
              <a:xfrm>
                <a:off x="1372190" y="735901"/>
                <a:ext cx="92133" cy="8351"/>
              </a:xfrm>
              <a:custGeom>
                <a:avLst/>
                <a:gdLst/>
                <a:ahLst/>
                <a:cxnLst/>
                <a:rect l="l" t="t" r="r" b="b"/>
                <a:pathLst>
                  <a:path w="6134" h="556" fill="none" extrusionOk="0">
                    <a:moveTo>
                      <a:pt x="1" y="555"/>
                    </a:moveTo>
                    <a:cubicBezTo>
                      <a:pt x="1762" y="294"/>
                      <a:pt x="3524" y="1"/>
                      <a:pt x="5448" y="164"/>
                    </a:cubicBezTo>
                    <a:cubicBezTo>
                      <a:pt x="5579" y="1"/>
                      <a:pt x="5840" y="164"/>
                      <a:pt x="6133" y="164"/>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33"/>
              <p:cNvSpPr/>
              <p:nvPr/>
            </p:nvSpPr>
            <p:spPr>
              <a:xfrm>
                <a:off x="1429525" y="924055"/>
                <a:ext cx="59299" cy="5903"/>
              </a:xfrm>
              <a:custGeom>
                <a:avLst/>
                <a:gdLst/>
                <a:ahLst/>
                <a:cxnLst/>
                <a:rect l="l" t="t" r="r" b="b"/>
                <a:pathLst>
                  <a:path w="3948" h="393" fill="none" extrusionOk="0">
                    <a:moveTo>
                      <a:pt x="0" y="392"/>
                    </a:moveTo>
                    <a:cubicBezTo>
                      <a:pt x="1207" y="131"/>
                      <a:pt x="2577" y="1"/>
                      <a:pt x="3947"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33"/>
              <p:cNvSpPr/>
              <p:nvPr/>
            </p:nvSpPr>
            <p:spPr>
              <a:xfrm>
                <a:off x="1400610" y="893187"/>
                <a:ext cx="32849" cy="1983"/>
              </a:xfrm>
              <a:custGeom>
                <a:avLst/>
                <a:gdLst/>
                <a:ahLst/>
                <a:cxnLst/>
                <a:rect l="l" t="t" r="r" b="b"/>
                <a:pathLst>
                  <a:path w="2187" h="132" fill="none" extrusionOk="0">
                    <a:moveTo>
                      <a:pt x="1" y="1"/>
                    </a:moveTo>
                    <a:cubicBezTo>
                      <a:pt x="816" y="1"/>
                      <a:pt x="1501" y="1"/>
                      <a:pt x="2186" y="13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3"/>
              <p:cNvSpPr/>
              <p:nvPr/>
            </p:nvSpPr>
            <p:spPr>
              <a:xfrm>
                <a:off x="1427558" y="764817"/>
                <a:ext cx="38722" cy="3935"/>
              </a:xfrm>
              <a:custGeom>
                <a:avLst/>
                <a:gdLst/>
                <a:ahLst/>
                <a:cxnLst/>
                <a:rect l="l" t="t" r="r" b="b"/>
                <a:pathLst>
                  <a:path w="2578" h="262" fill="none" extrusionOk="0">
                    <a:moveTo>
                      <a:pt x="1" y="261"/>
                    </a:moveTo>
                    <a:cubicBezTo>
                      <a:pt x="816" y="131"/>
                      <a:pt x="1632" y="0"/>
                      <a:pt x="2578"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3"/>
              <p:cNvSpPr/>
              <p:nvPr/>
            </p:nvSpPr>
            <p:spPr>
              <a:xfrm>
                <a:off x="1345738" y="795189"/>
                <a:ext cx="124456" cy="10304"/>
              </a:xfrm>
              <a:custGeom>
                <a:avLst/>
                <a:gdLst/>
                <a:ahLst/>
                <a:cxnLst/>
                <a:rect l="l" t="t" r="r" b="b"/>
                <a:pathLst>
                  <a:path w="8286" h="686" fill="none" extrusionOk="0">
                    <a:moveTo>
                      <a:pt x="0" y="686"/>
                    </a:moveTo>
                    <a:cubicBezTo>
                      <a:pt x="2708" y="294"/>
                      <a:pt x="5578" y="1"/>
                      <a:pt x="8286" y="425"/>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3"/>
              <p:cNvSpPr/>
              <p:nvPr/>
            </p:nvSpPr>
            <p:spPr>
              <a:xfrm>
                <a:off x="1317318" y="460535"/>
                <a:ext cx="83301" cy="10304"/>
              </a:xfrm>
              <a:custGeom>
                <a:avLst/>
                <a:gdLst/>
                <a:ahLst/>
                <a:cxnLst/>
                <a:rect l="l" t="t" r="r" b="b"/>
                <a:pathLst>
                  <a:path w="5546" h="686" fill="none" extrusionOk="0">
                    <a:moveTo>
                      <a:pt x="0" y="685"/>
                    </a:moveTo>
                    <a:cubicBezTo>
                      <a:pt x="1762" y="261"/>
                      <a:pt x="3654" y="0"/>
                      <a:pt x="5546" y="13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3"/>
              <p:cNvSpPr/>
              <p:nvPr/>
            </p:nvSpPr>
            <p:spPr>
              <a:xfrm>
                <a:off x="1331528" y="308657"/>
                <a:ext cx="439005" cy="870920"/>
              </a:xfrm>
              <a:custGeom>
                <a:avLst/>
                <a:gdLst/>
                <a:ahLst/>
                <a:cxnLst/>
                <a:rect l="l" t="t" r="r" b="b"/>
                <a:pathLst>
                  <a:path w="29228" h="57984" extrusionOk="0">
                    <a:moveTo>
                      <a:pt x="6289" y="0"/>
                    </a:moveTo>
                    <a:cubicBezTo>
                      <a:pt x="5812" y="0"/>
                      <a:pt x="5343" y="62"/>
                      <a:pt x="4893" y="195"/>
                    </a:cubicBezTo>
                    <a:cubicBezTo>
                      <a:pt x="2023" y="1010"/>
                      <a:pt x="261" y="3979"/>
                      <a:pt x="131" y="6980"/>
                    </a:cubicBezTo>
                    <a:cubicBezTo>
                      <a:pt x="0" y="9850"/>
                      <a:pt x="946" y="12688"/>
                      <a:pt x="2153" y="15396"/>
                    </a:cubicBezTo>
                    <a:cubicBezTo>
                      <a:pt x="5285" y="23290"/>
                      <a:pt x="9232" y="30890"/>
                      <a:pt x="13179" y="38654"/>
                    </a:cubicBezTo>
                    <a:cubicBezTo>
                      <a:pt x="16441" y="44917"/>
                      <a:pt x="19833" y="51571"/>
                      <a:pt x="24987" y="56725"/>
                    </a:cubicBezTo>
                    <a:cubicBezTo>
                      <a:pt x="25616" y="57354"/>
                      <a:pt x="26498" y="57983"/>
                      <a:pt x="27362" y="57983"/>
                    </a:cubicBezTo>
                    <a:cubicBezTo>
                      <a:pt x="27618" y="57983"/>
                      <a:pt x="27873" y="57928"/>
                      <a:pt x="28119" y="57801"/>
                    </a:cubicBezTo>
                    <a:cubicBezTo>
                      <a:pt x="29228" y="57280"/>
                      <a:pt x="29228" y="55649"/>
                      <a:pt x="28934" y="54409"/>
                    </a:cubicBezTo>
                    <a:cubicBezTo>
                      <a:pt x="26357" y="38784"/>
                      <a:pt x="21888" y="23420"/>
                      <a:pt x="15625" y="8872"/>
                    </a:cubicBezTo>
                    <a:cubicBezTo>
                      <a:pt x="14679" y="6588"/>
                      <a:pt x="13570" y="4272"/>
                      <a:pt x="11809" y="2511"/>
                    </a:cubicBezTo>
                    <a:cubicBezTo>
                      <a:pt x="10389" y="1065"/>
                      <a:pt x="8270" y="0"/>
                      <a:pt x="6289" y="0"/>
                    </a:cubicBezTo>
                    <a:close/>
                  </a:path>
                </a:pathLst>
              </a:custGeom>
              <a:solidFill>
                <a:schemeClr val="accent1"/>
              </a:solid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3"/>
              <p:cNvSpPr/>
              <p:nvPr/>
            </p:nvSpPr>
            <p:spPr>
              <a:xfrm>
                <a:off x="1421189" y="572742"/>
                <a:ext cx="116630" cy="49010"/>
              </a:xfrm>
              <a:custGeom>
                <a:avLst/>
                <a:gdLst/>
                <a:ahLst/>
                <a:cxnLst/>
                <a:rect l="l" t="t" r="r" b="b"/>
                <a:pathLst>
                  <a:path w="7765" h="3263" fill="none" extrusionOk="0">
                    <a:moveTo>
                      <a:pt x="1" y="3262"/>
                    </a:moveTo>
                    <a:cubicBezTo>
                      <a:pt x="2578" y="2055"/>
                      <a:pt x="5155" y="946"/>
                      <a:pt x="7764"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3"/>
              <p:cNvSpPr/>
              <p:nvPr/>
            </p:nvSpPr>
            <p:spPr>
              <a:xfrm>
                <a:off x="1498607" y="599194"/>
                <a:ext cx="53426" cy="18640"/>
              </a:xfrm>
              <a:custGeom>
                <a:avLst/>
                <a:gdLst/>
                <a:ahLst/>
                <a:cxnLst/>
                <a:rect l="l" t="t" r="r" b="b"/>
                <a:pathLst>
                  <a:path w="3557" h="1241" fill="none" extrusionOk="0">
                    <a:moveTo>
                      <a:pt x="1" y="1240"/>
                    </a:moveTo>
                    <a:cubicBezTo>
                      <a:pt x="1240" y="686"/>
                      <a:pt x="2317" y="425"/>
                      <a:pt x="3556"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3"/>
              <p:cNvSpPr/>
              <p:nvPr/>
            </p:nvSpPr>
            <p:spPr>
              <a:xfrm>
                <a:off x="1588764" y="826058"/>
                <a:ext cx="85764" cy="32353"/>
              </a:xfrm>
              <a:custGeom>
                <a:avLst/>
                <a:gdLst/>
                <a:ahLst/>
                <a:cxnLst/>
                <a:rect l="l" t="t" r="r" b="b"/>
                <a:pathLst>
                  <a:path w="5710" h="2154" fill="none" extrusionOk="0">
                    <a:moveTo>
                      <a:pt x="1" y="2154"/>
                    </a:moveTo>
                    <a:cubicBezTo>
                      <a:pt x="1632" y="1338"/>
                      <a:pt x="3263" y="523"/>
                      <a:pt x="5024" y="131"/>
                    </a:cubicBezTo>
                    <a:cubicBezTo>
                      <a:pt x="5155" y="131"/>
                      <a:pt x="5416" y="1"/>
                      <a:pt x="5709"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3"/>
              <p:cNvSpPr/>
              <p:nvPr/>
            </p:nvSpPr>
            <p:spPr>
              <a:xfrm>
                <a:off x="1621104" y="850557"/>
                <a:ext cx="55379" cy="24513"/>
              </a:xfrm>
              <a:custGeom>
                <a:avLst/>
                <a:gdLst/>
                <a:ahLst/>
                <a:cxnLst/>
                <a:rect l="l" t="t" r="r" b="b"/>
                <a:pathLst>
                  <a:path w="3687" h="1632" fill="none" extrusionOk="0">
                    <a:moveTo>
                      <a:pt x="1" y="1632"/>
                    </a:moveTo>
                    <a:cubicBezTo>
                      <a:pt x="1240" y="947"/>
                      <a:pt x="2447" y="523"/>
                      <a:pt x="3687"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3"/>
              <p:cNvSpPr/>
              <p:nvPr/>
            </p:nvSpPr>
            <p:spPr>
              <a:xfrm>
                <a:off x="1668150" y="936312"/>
                <a:ext cx="34801" cy="14224"/>
              </a:xfrm>
              <a:custGeom>
                <a:avLst/>
                <a:gdLst/>
                <a:ahLst/>
                <a:cxnLst/>
                <a:rect l="l" t="t" r="r" b="b"/>
                <a:pathLst>
                  <a:path w="2317" h="947" fill="none" extrusionOk="0">
                    <a:moveTo>
                      <a:pt x="0" y="946"/>
                    </a:moveTo>
                    <a:cubicBezTo>
                      <a:pt x="685" y="522"/>
                      <a:pt x="1631" y="261"/>
                      <a:pt x="2316"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3"/>
              <p:cNvSpPr/>
              <p:nvPr/>
            </p:nvSpPr>
            <p:spPr>
              <a:xfrm>
                <a:off x="1621104" y="779027"/>
                <a:ext cx="32849" cy="8336"/>
              </a:xfrm>
              <a:custGeom>
                <a:avLst/>
                <a:gdLst/>
                <a:ahLst/>
                <a:cxnLst/>
                <a:rect l="l" t="t" r="r" b="b"/>
                <a:pathLst>
                  <a:path w="2187" h="555" fill="none" extrusionOk="0">
                    <a:moveTo>
                      <a:pt x="1" y="555"/>
                    </a:moveTo>
                    <a:cubicBezTo>
                      <a:pt x="816" y="261"/>
                      <a:pt x="1501" y="0"/>
                      <a:pt x="2186"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3"/>
              <p:cNvSpPr/>
              <p:nvPr/>
            </p:nvSpPr>
            <p:spPr>
              <a:xfrm>
                <a:off x="1513313" y="726107"/>
                <a:ext cx="36754" cy="16177"/>
              </a:xfrm>
              <a:custGeom>
                <a:avLst/>
                <a:gdLst/>
                <a:ahLst/>
                <a:cxnLst/>
                <a:rect l="l" t="t" r="r" b="b"/>
                <a:pathLst>
                  <a:path w="2447" h="1077" fill="none" extrusionOk="0">
                    <a:moveTo>
                      <a:pt x="0" y="1077"/>
                    </a:moveTo>
                    <a:cubicBezTo>
                      <a:pt x="816" y="653"/>
                      <a:pt x="1468" y="261"/>
                      <a:pt x="2447"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33"/>
              <p:cNvSpPr/>
              <p:nvPr/>
            </p:nvSpPr>
            <p:spPr>
              <a:xfrm>
                <a:off x="1443735" y="525696"/>
                <a:ext cx="116135" cy="43137"/>
              </a:xfrm>
              <a:custGeom>
                <a:avLst/>
                <a:gdLst/>
                <a:ahLst/>
                <a:cxnLst/>
                <a:rect l="l" t="t" r="r" b="b"/>
                <a:pathLst>
                  <a:path w="7732" h="2872" fill="none" extrusionOk="0">
                    <a:moveTo>
                      <a:pt x="0" y="2871"/>
                    </a:moveTo>
                    <a:cubicBezTo>
                      <a:pt x="2447" y="1632"/>
                      <a:pt x="5024" y="425"/>
                      <a:pt x="7731" y="1"/>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3"/>
              <p:cNvSpPr/>
              <p:nvPr/>
            </p:nvSpPr>
            <p:spPr>
              <a:xfrm>
                <a:off x="1378559" y="436036"/>
                <a:ext cx="77428" cy="34801"/>
              </a:xfrm>
              <a:custGeom>
                <a:avLst/>
                <a:gdLst/>
                <a:ahLst/>
                <a:cxnLst/>
                <a:rect l="l" t="t" r="r" b="b"/>
                <a:pathLst>
                  <a:path w="5155" h="2317" fill="none" extrusionOk="0">
                    <a:moveTo>
                      <a:pt x="1" y="2316"/>
                    </a:moveTo>
                    <a:cubicBezTo>
                      <a:pt x="1632" y="1207"/>
                      <a:pt x="3263" y="555"/>
                      <a:pt x="5155" y="0"/>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9" name="Google Shape;4599;p33"/>
            <p:cNvGrpSpPr/>
            <p:nvPr/>
          </p:nvGrpSpPr>
          <p:grpSpPr>
            <a:xfrm rot="-2168669">
              <a:off x="2069698" y="2185952"/>
              <a:ext cx="444875" cy="559521"/>
              <a:chOff x="288878" y="1268222"/>
              <a:chExt cx="444893" cy="559543"/>
            </a:xfrm>
          </p:grpSpPr>
          <p:sp>
            <p:nvSpPr>
              <p:cNvPr id="4600" name="Google Shape;4600;p33"/>
              <p:cNvSpPr/>
              <p:nvPr/>
            </p:nvSpPr>
            <p:spPr>
              <a:xfrm>
                <a:off x="294751" y="1307637"/>
                <a:ext cx="439020" cy="520128"/>
              </a:xfrm>
              <a:custGeom>
                <a:avLst/>
                <a:gdLst/>
                <a:ahLst/>
                <a:cxnLst/>
                <a:rect l="l" t="t" r="r" b="b"/>
                <a:pathLst>
                  <a:path w="29229" h="34629" extrusionOk="0">
                    <a:moveTo>
                      <a:pt x="27920" y="1"/>
                    </a:moveTo>
                    <a:cubicBezTo>
                      <a:pt x="27738" y="1"/>
                      <a:pt x="27545" y="32"/>
                      <a:pt x="27336" y="84"/>
                    </a:cubicBezTo>
                    <a:cubicBezTo>
                      <a:pt x="24890" y="84"/>
                      <a:pt x="22443" y="1324"/>
                      <a:pt x="20649" y="3085"/>
                    </a:cubicBezTo>
                    <a:cubicBezTo>
                      <a:pt x="19291" y="2406"/>
                      <a:pt x="17782" y="1862"/>
                      <a:pt x="16339" y="1862"/>
                    </a:cubicBezTo>
                    <a:cubicBezTo>
                      <a:pt x="15771" y="1862"/>
                      <a:pt x="15214" y="1946"/>
                      <a:pt x="14680" y="2139"/>
                    </a:cubicBezTo>
                    <a:cubicBezTo>
                      <a:pt x="14078" y="1994"/>
                      <a:pt x="13461" y="1918"/>
                      <a:pt x="12850" y="1918"/>
                    </a:cubicBezTo>
                    <a:cubicBezTo>
                      <a:pt x="11671" y="1918"/>
                      <a:pt x="10514" y="2202"/>
                      <a:pt x="9526" y="2824"/>
                    </a:cubicBezTo>
                    <a:cubicBezTo>
                      <a:pt x="7471" y="4031"/>
                      <a:pt x="6264" y="6217"/>
                      <a:pt x="5448" y="8533"/>
                    </a:cubicBezTo>
                    <a:cubicBezTo>
                      <a:pt x="4763" y="10849"/>
                      <a:pt x="4503" y="13295"/>
                      <a:pt x="3687" y="15448"/>
                    </a:cubicBezTo>
                    <a:cubicBezTo>
                      <a:pt x="3002" y="17764"/>
                      <a:pt x="1762" y="19819"/>
                      <a:pt x="947" y="21972"/>
                    </a:cubicBezTo>
                    <a:cubicBezTo>
                      <a:pt x="262" y="24158"/>
                      <a:pt x="1" y="26604"/>
                      <a:pt x="816" y="28790"/>
                    </a:cubicBezTo>
                    <a:cubicBezTo>
                      <a:pt x="1077" y="29181"/>
                      <a:pt x="1501" y="29736"/>
                      <a:pt x="1893" y="30127"/>
                    </a:cubicBezTo>
                    <a:cubicBezTo>
                      <a:pt x="1893" y="30421"/>
                      <a:pt x="1893" y="30682"/>
                      <a:pt x="2056" y="30812"/>
                    </a:cubicBezTo>
                    <a:cubicBezTo>
                      <a:pt x="2628" y="32242"/>
                      <a:pt x="4279" y="33046"/>
                      <a:pt x="5865" y="33046"/>
                    </a:cubicBezTo>
                    <a:cubicBezTo>
                      <a:pt x="6087" y="33046"/>
                      <a:pt x="6308" y="33030"/>
                      <a:pt x="6525" y="32998"/>
                    </a:cubicBezTo>
                    <a:cubicBezTo>
                      <a:pt x="6786" y="32867"/>
                      <a:pt x="7079" y="32704"/>
                      <a:pt x="7471" y="32704"/>
                    </a:cubicBezTo>
                    <a:cubicBezTo>
                      <a:pt x="7471" y="33389"/>
                      <a:pt x="7764" y="34074"/>
                      <a:pt x="8286" y="34335"/>
                    </a:cubicBezTo>
                    <a:cubicBezTo>
                      <a:pt x="8971" y="34629"/>
                      <a:pt x="9656" y="34629"/>
                      <a:pt x="10211" y="34629"/>
                    </a:cubicBezTo>
                    <a:cubicBezTo>
                      <a:pt x="12494" y="34205"/>
                      <a:pt x="14288" y="32704"/>
                      <a:pt x="15626" y="31073"/>
                    </a:cubicBezTo>
                    <a:cubicBezTo>
                      <a:pt x="17126" y="29312"/>
                      <a:pt x="18072" y="27420"/>
                      <a:pt x="19312" y="25658"/>
                    </a:cubicBezTo>
                    <a:cubicBezTo>
                      <a:pt x="20649" y="23473"/>
                      <a:pt x="22280" y="21450"/>
                      <a:pt x="24074" y="19656"/>
                    </a:cubicBezTo>
                    <a:cubicBezTo>
                      <a:pt x="25705" y="18025"/>
                      <a:pt x="27597" y="16394"/>
                      <a:pt x="27989" y="14241"/>
                    </a:cubicBezTo>
                    <a:cubicBezTo>
                      <a:pt x="28543" y="12056"/>
                      <a:pt x="27467" y="9740"/>
                      <a:pt x="25542" y="8533"/>
                    </a:cubicBezTo>
                    <a:cubicBezTo>
                      <a:pt x="25705" y="8109"/>
                      <a:pt x="25542" y="7717"/>
                      <a:pt x="25542" y="7293"/>
                    </a:cubicBezTo>
                    <a:cubicBezTo>
                      <a:pt x="25020" y="5662"/>
                      <a:pt x="23650" y="4716"/>
                      <a:pt x="22280" y="4031"/>
                    </a:cubicBezTo>
                    <a:cubicBezTo>
                      <a:pt x="22574" y="3770"/>
                      <a:pt x="22965" y="3509"/>
                      <a:pt x="23259" y="3216"/>
                    </a:cubicBezTo>
                    <a:cubicBezTo>
                      <a:pt x="24466" y="2139"/>
                      <a:pt x="26227" y="2139"/>
                      <a:pt x="27858" y="2009"/>
                    </a:cubicBezTo>
                    <a:cubicBezTo>
                      <a:pt x="28413" y="1878"/>
                      <a:pt x="28804" y="1878"/>
                      <a:pt x="29098" y="1454"/>
                    </a:cubicBezTo>
                    <a:cubicBezTo>
                      <a:pt x="29228" y="1063"/>
                      <a:pt x="29098" y="508"/>
                      <a:pt x="28674" y="247"/>
                    </a:cubicBezTo>
                    <a:cubicBezTo>
                      <a:pt x="28439" y="71"/>
                      <a:pt x="28192" y="1"/>
                      <a:pt x="27920" y="1"/>
                    </a:cubicBezTo>
                    <a:close/>
                  </a:path>
                </a:pathLst>
              </a:custGeom>
              <a:solidFill>
                <a:srgbClr val="DD9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3"/>
              <p:cNvSpPr/>
              <p:nvPr/>
            </p:nvSpPr>
            <p:spPr>
              <a:xfrm>
                <a:off x="601001" y="1268222"/>
                <a:ext cx="128872" cy="61267"/>
              </a:xfrm>
              <a:custGeom>
                <a:avLst/>
                <a:gdLst/>
                <a:ahLst/>
                <a:cxnLst/>
                <a:rect l="l" t="t" r="r" b="b"/>
                <a:pathLst>
                  <a:path w="8580" h="4079" extrusionOk="0">
                    <a:moveTo>
                      <a:pt x="6524" y="1"/>
                    </a:moveTo>
                    <a:cubicBezTo>
                      <a:pt x="4078" y="131"/>
                      <a:pt x="1631" y="1240"/>
                      <a:pt x="0" y="3132"/>
                    </a:cubicBezTo>
                    <a:lnTo>
                      <a:pt x="1631" y="4078"/>
                    </a:lnTo>
                    <a:cubicBezTo>
                      <a:pt x="1892" y="3817"/>
                      <a:pt x="2186" y="3393"/>
                      <a:pt x="2447" y="3132"/>
                    </a:cubicBezTo>
                    <a:cubicBezTo>
                      <a:pt x="3817" y="2186"/>
                      <a:pt x="5578" y="2186"/>
                      <a:pt x="7209" y="2056"/>
                    </a:cubicBezTo>
                    <a:cubicBezTo>
                      <a:pt x="7601" y="2056"/>
                      <a:pt x="8155" y="1893"/>
                      <a:pt x="8416" y="1501"/>
                    </a:cubicBezTo>
                    <a:cubicBezTo>
                      <a:pt x="8579" y="1077"/>
                      <a:pt x="8286" y="555"/>
                      <a:pt x="7894" y="262"/>
                    </a:cubicBezTo>
                    <a:cubicBezTo>
                      <a:pt x="7601" y="131"/>
                      <a:pt x="7079" y="1"/>
                      <a:pt x="6524" y="1"/>
                    </a:cubicBezTo>
                    <a:close/>
                  </a:path>
                </a:pathLst>
              </a:custGeom>
              <a:solidFill>
                <a:srgbClr val="EDD5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33"/>
              <p:cNvSpPr/>
              <p:nvPr/>
            </p:nvSpPr>
            <p:spPr>
              <a:xfrm>
                <a:off x="601001" y="1268222"/>
                <a:ext cx="128872" cy="61267"/>
              </a:xfrm>
              <a:custGeom>
                <a:avLst/>
                <a:gdLst/>
                <a:ahLst/>
                <a:cxnLst/>
                <a:rect l="l" t="t" r="r" b="b"/>
                <a:pathLst>
                  <a:path w="8580" h="4079" fill="none" extrusionOk="0">
                    <a:moveTo>
                      <a:pt x="0" y="3132"/>
                    </a:moveTo>
                    <a:cubicBezTo>
                      <a:pt x="1631" y="1240"/>
                      <a:pt x="4078" y="131"/>
                      <a:pt x="6524" y="1"/>
                    </a:cubicBezTo>
                    <a:cubicBezTo>
                      <a:pt x="7079" y="1"/>
                      <a:pt x="7601" y="131"/>
                      <a:pt x="7894" y="262"/>
                    </a:cubicBezTo>
                    <a:cubicBezTo>
                      <a:pt x="8286" y="555"/>
                      <a:pt x="8579" y="1077"/>
                      <a:pt x="8416" y="1501"/>
                    </a:cubicBezTo>
                    <a:cubicBezTo>
                      <a:pt x="8155" y="1893"/>
                      <a:pt x="7601" y="2056"/>
                      <a:pt x="7209" y="2056"/>
                    </a:cubicBezTo>
                    <a:cubicBezTo>
                      <a:pt x="5578" y="2186"/>
                      <a:pt x="3817" y="2186"/>
                      <a:pt x="2447" y="3132"/>
                    </a:cubicBezTo>
                    <a:cubicBezTo>
                      <a:pt x="2186" y="3393"/>
                      <a:pt x="1892" y="3817"/>
                      <a:pt x="1631" y="4078"/>
                    </a:cubicBezTo>
                  </a:path>
                </a:pathLst>
              </a:custGeom>
              <a:noFill/>
              <a:ln w="6525" cap="rnd" cmpd="sng">
                <a:solidFill>
                  <a:srgbClr val="374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33"/>
              <p:cNvSpPr/>
              <p:nvPr/>
            </p:nvSpPr>
            <p:spPr>
              <a:xfrm>
                <a:off x="288878" y="1294689"/>
                <a:ext cx="222446" cy="426763"/>
              </a:xfrm>
              <a:custGeom>
                <a:avLst/>
                <a:gdLst/>
                <a:ahLst/>
                <a:cxnLst/>
                <a:rect l="l" t="t" r="r" b="b"/>
                <a:pathLst>
                  <a:path w="14810" h="28413" fill="none" extrusionOk="0">
                    <a:moveTo>
                      <a:pt x="14810" y="424"/>
                    </a:moveTo>
                    <a:cubicBezTo>
                      <a:pt x="13179" y="0"/>
                      <a:pt x="10993" y="294"/>
                      <a:pt x="9493" y="1109"/>
                    </a:cubicBezTo>
                    <a:cubicBezTo>
                      <a:pt x="7601" y="2316"/>
                      <a:pt x="6231" y="4502"/>
                      <a:pt x="5546" y="6818"/>
                    </a:cubicBezTo>
                    <a:cubicBezTo>
                      <a:pt x="4894" y="9101"/>
                      <a:pt x="4469" y="11417"/>
                      <a:pt x="3784" y="13733"/>
                    </a:cubicBezTo>
                    <a:cubicBezTo>
                      <a:pt x="2969" y="15919"/>
                      <a:pt x="1762" y="17941"/>
                      <a:pt x="1077" y="20257"/>
                    </a:cubicBezTo>
                    <a:cubicBezTo>
                      <a:pt x="262" y="22443"/>
                      <a:pt x="1" y="24889"/>
                      <a:pt x="947" y="27042"/>
                    </a:cubicBezTo>
                    <a:cubicBezTo>
                      <a:pt x="1207" y="27597"/>
                      <a:pt x="1468" y="28021"/>
                      <a:pt x="2023" y="28412"/>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3"/>
              <p:cNvSpPr/>
              <p:nvPr/>
            </p:nvSpPr>
            <p:spPr>
              <a:xfrm>
                <a:off x="401085" y="1397087"/>
                <a:ext cx="318484" cy="391977"/>
              </a:xfrm>
              <a:custGeom>
                <a:avLst/>
                <a:gdLst/>
                <a:ahLst/>
                <a:cxnLst/>
                <a:rect l="l" t="t" r="r" b="b"/>
                <a:pathLst>
                  <a:path w="21204" h="26097" fill="none" extrusionOk="0">
                    <a:moveTo>
                      <a:pt x="18202" y="1"/>
                    </a:moveTo>
                    <a:cubicBezTo>
                      <a:pt x="20094" y="1077"/>
                      <a:pt x="21203" y="3524"/>
                      <a:pt x="20649" y="5709"/>
                    </a:cubicBezTo>
                    <a:cubicBezTo>
                      <a:pt x="20094" y="7862"/>
                      <a:pt x="18333" y="9493"/>
                      <a:pt x="16702" y="10994"/>
                    </a:cubicBezTo>
                    <a:cubicBezTo>
                      <a:pt x="14940" y="12886"/>
                      <a:pt x="13309" y="14941"/>
                      <a:pt x="11809" y="16963"/>
                    </a:cubicBezTo>
                    <a:cubicBezTo>
                      <a:pt x="10732" y="18888"/>
                      <a:pt x="9786" y="20910"/>
                      <a:pt x="8286" y="22541"/>
                    </a:cubicBezTo>
                    <a:cubicBezTo>
                      <a:pt x="6916" y="24172"/>
                      <a:pt x="5024" y="25673"/>
                      <a:pt x="2838" y="26097"/>
                    </a:cubicBezTo>
                    <a:cubicBezTo>
                      <a:pt x="2316" y="26097"/>
                      <a:pt x="1501" y="26097"/>
                      <a:pt x="946" y="25803"/>
                    </a:cubicBezTo>
                    <a:cubicBezTo>
                      <a:pt x="392" y="25412"/>
                      <a:pt x="131" y="24857"/>
                      <a:pt x="0" y="24172"/>
                    </a:cubicBezTo>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3"/>
              <p:cNvSpPr/>
              <p:nvPr/>
            </p:nvSpPr>
            <p:spPr>
              <a:xfrm>
                <a:off x="310929" y="1284399"/>
                <a:ext cx="365512" cy="484080"/>
              </a:xfrm>
              <a:custGeom>
                <a:avLst/>
                <a:gdLst/>
                <a:ahLst/>
                <a:cxnLst/>
                <a:rect l="l" t="t" r="r" b="b"/>
                <a:pathLst>
                  <a:path w="24335" h="32229" fill="none" extrusionOk="0">
                    <a:moveTo>
                      <a:pt x="17419" y="18365"/>
                    </a:moveTo>
                    <a:cubicBezTo>
                      <a:pt x="19735" y="15495"/>
                      <a:pt x="22443" y="12787"/>
                      <a:pt x="23813" y="9395"/>
                    </a:cubicBezTo>
                    <a:cubicBezTo>
                      <a:pt x="24204" y="8318"/>
                      <a:pt x="24335" y="7340"/>
                      <a:pt x="24074" y="6133"/>
                    </a:cubicBezTo>
                    <a:cubicBezTo>
                      <a:pt x="23650" y="4632"/>
                      <a:pt x="22182" y="3686"/>
                      <a:pt x="20812" y="2871"/>
                    </a:cubicBezTo>
                    <a:cubicBezTo>
                      <a:pt x="18365" y="1370"/>
                      <a:pt x="15234" y="0"/>
                      <a:pt x="12787" y="1370"/>
                    </a:cubicBezTo>
                    <a:cubicBezTo>
                      <a:pt x="10895" y="2316"/>
                      <a:pt x="9949" y="4632"/>
                      <a:pt x="9264" y="6687"/>
                    </a:cubicBezTo>
                    <a:cubicBezTo>
                      <a:pt x="6948" y="12918"/>
                      <a:pt x="4502" y="18920"/>
                      <a:pt x="1501" y="24889"/>
                    </a:cubicBezTo>
                    <a:cubicBezTo>
                      <a:pt x="816" y="26520"/>
                      <a:pt x="0" y="28282"/>
                      <a:pt x="685" y="29913"/>
                    </a:cubicBezTo>
                    <a:cubicBezTo>
                      <a:pt x="1370" y="31544"/>
                      <a:pt x="3426" y="32229"/>
                      <a:pt x="5057" y="31805"/>
                    </a:cubicBezTo>
                    <a:cubicBezTo>
                      <a:pt x="6818" y="31544"/>
                      <a:pt x="8318" y="30467"/>
                      <a:pt x="9525" y="29097"/>
                    </a:cubicBezTo>
                    <a:cubicBezTo>
                      <a:pt x="12657" y="25966"/>
                      <a:pt x="14679" y="21888"/>
                      <a:pt x="17419" y="18365"/>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3"/>
              <p:cNvSpPr/>
              <p:nvPr/>
            </p:nvSpPr>
            <p:spPr>
              <a:xfrm>
                <a:off x="480457" y="1321141"/>
                <a:ext cx="67635" cy="71555"/>
              </a:xfrm>
              <a:custGeom>
                <a:avLst/>
                <a:gdLst/>
                <a:ahLst/>
                <a:cxnLst/>
                <a:rect l="l" t="t" r="r" b="b"/>
                <a:pathLst>
                  <a:path w="4503" h="4764" fill="none" extrusionOk="0">
                    <a:moveTo>
                      <a:pt x="2871" y="2056"/>
                    </a:moveTo>
                    <a:cubicBezTo>
                      <a:pt x="3393" y="1795"/>
                      <a:pt x="4209" y="1795"/>
                      <a:pt x="4209" y="1110"/>
                    </a:cubicBezTo>
                    <a:cubicBezTo>
                      <a:pt x="4502" y="555"/>
                      <a:pt x="3948" y="1"/>
                      <a:pt x="3393" y="1"/>
                    </a:cubicBezTo>
                    <a:cubicBezTo>
                      <a:pt x="2447" y="1"/>
                      <a:pt x="1632" y="816"/>
                      <a:pt x="1110" y="1632"/>
                    </a:cubicBezTo>
                    <a:cubicBezTo>
                      <a:pt x="555" y="2610"/>
                      <a:pt x="1" y="3426"/>
                      <a:pt x="1" y="4502"/>
                    </a:cubicBezTo>
                    <a:cubicBezTo>
                      <a:pt x="294" y="4763"/>
                      <a:pt x="816" y="4763"/>
                      <a:pt x="1110" y="4633"/>
                    </a:cubicBezTo>
                    <a:cubicBezTo>
                      <a:pt x="1371" y="4241"/>
                      <a:pt x="1501" y="3817"/>
                      <a:pt x="1632" y="3556"/>
                    </a:cubicBezTo>
                    <a:cubicBezTo>
                      <a:pt x="1925" y="3002"/>
                      <a:pt x="2317" y="2447"/>
                      <a:pt x="2871" y="2056"/>
                    </a:cubicBezTo>
                    <a:close/>
                  </a:path>
                </a:pathLst>
              </a:custGeom>
              <a:noFill/>
              <a:ln w="6525" cap="flat" cmpd="sng">
                <a:solidFill>
                  <a:srgbClr val="374927"/>
                </a:solidFill>
                <a:prstDash val="solid"/>
                <a:miter lim="32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7" name="Google Shape;4607;p33"/>
            <p:cNvSpPr/>
            <p:nvPr/>
          </p:nvSpPr>
          <p:spPr>
            <a:xfrm>
              <a:off x="2033053" y="2561759"/>
              <a:ext cx="1564484" cy="471867"/>
            </a:xfrm>
            <a:custGeom>
              <a:avLst/>
              <a:gdLst/>
              <a:ahLst/>
              <a:cxnLst/>
              <a:rect l="l" t="t" r="r" b="b"/>
              <a:pathLst>
                <a:path w="33006" h="9955" extrusionOk="0">
                  <a:moveTo>
                    <a:pt x="30623" y="0"/>
                  </a:moveTo>
                  <a:cubicBezTo>
                    <a:pt x="28588" y="0"/>
                    <a:pt x="24348" y="278"/>
                    <a:pt x="21632" y="278"/>
                  </a:cubicBezTo>
                  <a:cubicBezTo>
                    <a:pt x="20871" y="278"/>
                    <a:pt x="20229" y="256"/>
                    <a:pt x="19790" y="200"/>
                  </a:cubicBezTo>
                  <a:cubicBezTo>
                    <a:pt x="19159" y="116"/>
                    <a:pt x="18567" y="85"/>
                    <a:pt x="18038" y="85"/>
                  </a:cubicBezTo>
                  <a:cubicBezTo>
                    <a:pt x="17284" y="85"/>
                    <a:pt x="16658" y="147"/>
                    <a:pt x="16229" y="200"/>
                  </a:cubicBezTo>
                  <a:cubicBezTo>
                    <a:pt x="15704" y="269"/>
                    <a:pt x="15157" y="315"/>
                    <a:pt x="14632" y="315"/>
                  </a:cubicBezTo>
                  <a:lnTo>
                    <a:pt x="6665" y="315"/>
                  </a:lnTo>
                  <a:cubicBezTo>
                    <a:pt x="4703" y="315"/>
                    <a:pt x="4862" y="977"/>
                    <a:pt x="3607" y="977"/>
                  </a:cubicBezTo>
                  <a:cubicBezTo>
                    <a:pt x="2352" y="977"/>
                    <a:pt x="868" y="999"/>
                    <a:pt x="548" y="2666"/>
                  </a:cubicBezTo>
                  <a:cubicBezTo>
                    <a:pt x="229" y="4355"/>
                    <a:pt x="1" y="9102"/>
                    <a:pt x="1347" y="9422"/>
                  </a:cubicBezTo>
                  <a:cubicBezTo>
                    <a:pt x="1743" y="9509"/>
                    <a:pt x="2065" y="9531"/>
                    <a:pt x="2465" y="9531"/>
                  </a:cubicBezTo>
                  <a:cubicBezTo>
                    <a:pt x="2879" y="9531"/>
                    <a:pt x="3376" y="9507"/>
                    <a:pt x="4123" y="9507"/>
                  </a:cubicBezTo>
                  <a:cubicBezTo>
                    <a:pt x="5108" y="9507"/>
                    <a:pt x="6528" y="9549"/>
                    <a:pt x="8765" y="9741"/>
                  </a:cubicBezTo>
                  <a:cubicBezTo>
                    <a:pt x="10622" y="9901"/>
                    <a:pt x="12024" y="9954"/>
                    <a:pt x="13221" y="9954"/>
                  </a:cubicBezTo>
                  <a:cubicBezTo>
                    <a:pt x="15616" y="9954"/>
                    <a:pt x="17188" y="9741"/>
                    <a:pt x="19927" y="9741"/>
                  </a:cubicBezTo>
                  <a:cubicBezTo>
                    <a:pt x="22014" y="9741"/>
                    <a:pt x="23722" y="9887"/>
                    <a:pt x="25228" y="9887"/>
                  </a:cubicBezTo>
                  <a:cubicBezTo>
                    <a:pt x="26704" y="9887"/>
                    <a:pt x="27986" y="9747"/>
                    <a:pt x="29240" y="9194"/>
                  </a:cubicBezTo>
                  <a:cubicBezTo>
                    <a:pt x="31773" y="8075"/>
                    <a:pt x="32664" y="9057"/>
                    <a:pt x="32664" y="7710"/>
                  </a:cubicBezTo>
                  <a:cubicBezTo>
                    <a:pt x="32664" y="6386"/>
                    <a:pt x="32823" y="5724"/>
                    <a:pt x="32755" y="3670"/>
                  </a:cubicBezTo>
                  <a:cubicBezTo>
                    <a:pt x="32664" y="1616"/>
                    <a:pt x="33006" y="223"/>
                    <a:pt x="31568" y="41"/>
                  </a:cubicBezTo>
                  <a:cubicBezTo>
                    <a:pt x="31369" y="12"/>
                    <a:pt x="31043" y="0"/>
                    <a:pt x="3062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08" name="Google Shape;4608;p33"/>
          <p:cNvCxnSpPr/>
          <p:nvPr/>
        </p:nvCxnSpPr>
        <p:spPr>
          <a:xfrm rot="10800000">
            <a:off x="1133400" y="4605475"/>
            <a:ext cx="6877200" cy="0"/>
          </a:xfrm>
          <a:prstGeom prst="straightConnector1">
            <a:avLst/>
          </a:prstGeom>
          <a:noFill/>
          <a:ln w="9525" cap="flat" cmpd="sng">
            <a:solidFill>
              <a:schemeClr val="dk1"/>
            </a:solidFill>
            <a:prstDash val="solid"/>
            <a:round/>
            <a:headEnd type="none" w="med" len="med"/>
            <a:tailEnd type="oval" w="med" len="med"/>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7"/>
        <p:cNvGrpSpPr/>
        <p:nvPr/>
      </p:nvGrpSpPr>
      <p:grpSpPr>
        <a:xfrm>
          <a:off x="0" y="0"/>
          <a:ext cx="0" cy="0"/>
          <a:chOff x="0" y="0"/>
          <a:chExt cx="0" cy="0"/>
        </a:xfrm>
      </p:grpSpPr>
      <p:sp>
        <p:nvSpPr>
          <p:cNvPr id="24" name="Title 1">
            <a:extLst>
              <a:ext uri="{FF2B5EF4-FFF2-40B4-BE49-F238E27FC236}">
                <a16:creationId xmlns:a16="http://schemas.microsoft.com/office/drawing/2014/main" id="{A618C945-AF5F-499E-B9F3-F4E533BBF2A1}"/>
              </a:ext>
            </a:extLst>
          </p:cNvPr>
          <p:cNvSpPr>
            <a:spLocks noGrp="1"/>
          </p:cNvSpPr>
          <p:nvPr>
            <p:ph type="title"/>
          </p:nvPr>
        </p:nvSpPr>
        <p:spPr>
          <a:xfrm>
            <a:off x="1677904" y="150579"/>
            <a:ext cx="5788190" cy="532737"/>
          </a:xfrm>
        </p:spPr>
        <p:txBody>
          <a:bodyPr/>
          <a:lstStyle/>
          <a:p>
            <a:r>
              <a:rPr lang="en-US" sz="2400" b="1" dirty="0">
                <a:latin typeface="Bookman Old Style" panose="02050604050505020204" pitchFamily="18" charset="0"/>
              </a:rPr>
              <a:t>Visualizing </a:t>
            </a:r>
            <a:r>
              <a:rPr lang="en-US" sz="2400" b="1" dirty="0" err="1">
                <a:latin typeface="Bookman Old Style" panose="02050604050505020204" pitchFamily="18" charset="0"/>
              </a:rPr>
              <a:t>Instacart</a:t>
            </a:r>
            <a:r>
              <a:rPr lang="en-US" sz="2400" b="1" dirty="0">
                <a:latin typeface="Bookman Old Style" panose="02050604050505020204" pitchFamily="18" charset="0"/>
              </a:rPr>
              <a:t> User Behavior</a:t>
            </a:r>
          </a:p>
        </p:txBody>
      </p:sp>
      <p:pic>
        <p:nvPicPr>
          <p:cNvPr id="25" name="Content Placeholder 10">
            <a:extLst>
              <a:ext uri="{FF2B5EF4-FFF2-40B4-BE49-F238E27FC236}">
                <a16:creationId xmlns:a16="http://schemas.microsoft.com/office/drawing/2014/main" id="{9631AF3E-32EC-4A57-A3EA-0D35D0FF1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51" y="961858"/>
            <a:ext cx="3848253" cy="3736864"/>
          </a:xfrm>
          <a:prstGeom prst="rect">
            <a:avLst/>
          </a:prstGeom>
        </p:spPr>
      </p:pic>
      <p:pic>
        <p:nvPicPr>
          <p:cNvPr id="26" name="Picture 25">
            <a:extLst>
              <a:ext uri="{FF2B5EF4-FFF2-40B4-BE49-F238E27FC236}">
                <a16:creationId xmlns:a16="http://schemas.microsoft.com/office/drawing/2014/main" id="{35D12187-8BC6-4727-A14E-E43A2094A4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7589" y="961858"/>
            <a:ext cx="4038257" cy="38484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griculture Business Plan by Slidesgo">
  <a:themeElements>
    <a:clrScheme name="Simple Light">
      <a:dk1>
        <a:srgbClr val="3B5F31"/>
      </a:dk1>
      <a:lt1>
        <a:srgbClr val="FFFFFF"/>
      </a:lt1>
      <a:dk2>
        <a:srgbClr val="3A2F19"/>
      </a:dk2>
      <a:lt2>
        <a:srgbClr val="EEEEEE"/>
      </a:lt2>
      <a:accent1>
        <a:srgbClr val="F7D79F"/>
      </a:accent1>
      <a:accent2>
        <a:srgbClr val="FCC14E"/>
      </a:accent2>
      <a:accent3>
        <a:srgbClr val="3B5F31"/>
      </a:accent3>
      <a:accent4>
        <a:srgbClr val="7FAA6F"/>
      </a:accent4>
      <a:accent5>
        <a:srgbClr val="F39D9F"/>
      </a:accent5>
      <a:accent6>
        <a:srgbClr val="3A2F19"/>
      </a:accent6>
      <a:hlink>
        <a:srgbClr val="3A2F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598</Words>
  <Application>Microsoft Office PowerPoint</Application>
  <PresentationFormat>On-screen Show (16:9)</PresentationFormat>
  <Paragraphs>83</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Signika</vt:lpstr>
      <vt:lpstr>Wingdings</vt:lpstr>
      <vt:lpstr>Times New Roman</vt:lpstr>
      <vt:lpstr>Open Sans</vt:lpstr>
      <vt:lpstr>Bookman Old Style</vt:lpstr>
      <vt:lpstr>Agriculture Business Plan by Slidesgo</vt:lpstr>
      <vt:lpstr>MARKET BASKET ANALYSIS</vt:lpstr>
      <vt:lpstr>What is Instacart? </vt:lpstr>
      <vt:lpstr>PowerPoint Presentation</vt:lpstr>
      <vt:lpstr>Association Rule</vt:lpstr>
      <vt:lpstr>PowerPoint Presentation</vt:lpstr>
      <vt:lpstr>DATASET </vt:lpstr>
      <vt:lpstr>PowerPoint Presentation</vt:lpstr>
      <vt:lpstr>Exploratory Data Analysis</vt:lpstr>
      <vt:lpstr>Visualizing Instacart User Behavior</vt:lpstr>
      <vt:lpstr>Visualizing Instacart User Behavior</vt:lpstr>
      <vt:lpstr>Visualizing Instacart User Behavior</vt:lpstr>
      <vt:lpstr>Feature Engineering</vt:lpstr>
      <vt:lpstr>Important Features for Department prediction</vt:lpstr>
      <vt:lpstr>Important Features for Reorder prediction</vt:lpstr>
      <vt:lpstr> Model Building</vt:lpstr>
      <vt:lpstr>Naive bayes model</vt:lpstr>
      <vt:lpstr>KNN Model</vt:lpstr>
      <vt:lpstr>PowerPoint Presentation</vt:lpstr>
      <vt:lpstr>Decision Tree Classification Model</vt:lpstr>
      <vt:lpstr>Random Forest Model</vt:lpstr>
      <vt:lpstr>Recommendations</vt:lpstr>
      <vt:lpstr>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cp:lastModifiedBy>Dhairya Patel</cp:lastModifiedBy>
  <cp:revision>21</cp:revision>
  <dcterms:modified xsi:type="dcterms:W3CDTF">2020-12-16T05:54:52Z</dcterms:modified>
</cp:coreProperties>
</file>